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9" r:id="rId3"/>
    <p:sldId id="261" r:id="rId4"/>
    <p:sldId id="260" r:id="rId5"/>
    <p:sldId id="263" r:id="rId6"/>
    <p:sldId id="264" r:id="rId7"/>
    <p:sldId id="265" r:id="rId8"/>
    <p:sldId id="266" r:id="rId9"/>
    <p:sldId id="267" r:id="rId10"/>
    <p:sldId id="287" r:id="rId11"/>
    <p:sldId id="288" r:id="rId12"/>
    <p:sldId id="289" r:id="rId13"/>
    <p:sldId id="293" r:id="rId14"/>
    <p:sldId id="292" r:id="rId15"/>
    <p:sldId id="268" r:id="rId16"/>
    <p:sldId id="269" r:id="rId17"/>
    <p:sldId id="294" r:id="rId18"/>
    <p:sldId id="271" r:id="rId19"/>
    <p:sldId id="272" r:id="rId20"/>
    <p:sldId id="304" r:id="rId21"/>
    <p:sldId id="273" r:id="rId22"/>
    <p:sldId id="274" r:id="rId23"/>
    <p:sldId id="275" r:id="rId24"/>
    <p:sldId id="276" r:id="rId25"/>
    <p:sldId id="278" r:id="rId26"/>
    <p:sldId id="279" r:id="rId27"/>
    <p:sldId id="298" r:id="rId28"/>
    <p:sldId id="302" r:id="rId29"/>
    <p:sldId id="301" r:id="rId30"/>
    <p:sldId id="303" r:id="rId31"/>
    <p:sldId id="309" r:id="rId32"/>
    <p:sldId id="280" r:id="rId33"/>
    <p:sldId id="282" r:id="rId34"/>
    <p:sldId id="307" r:id="rId35"/>
    <p:sldId id="283" r:id="rId36"/>
    <p:sldId id="306" r:id="rId37"/>
    <p:sldId id="284" r:id="rId38"/>
    <p:sldId id="285" r:id="rId39"/>
    <p:sldId id="308" r:id="rId40"/>
    <p:sldId id="295" r:id="rId41"/>
    <p:sldId id="297" r:id="rId42"/>
    <p:sldId id="281" r:id="rId43"/>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545B4B"/>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autoAdjust="0"/>
    <p:restoredTop sz="68149" autoAdjust="0"/>
  </p:normalViewPr>
  <p:slideViewPr>
    <p:cSldViewPr>
      <p:cViewPr>
        <p:scale>
          <a:sx n="41" d="100"/>
          <a:sy n="41" d="100"/>
        </p:scale>
        <p:origin x="-1332" y="-9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95A103-2316-4B35-A452-88A98D9DDE2B}" type="datetimeFigureOut">
              <a:rPr lang="en-US" smtClean="0"/>
              <a:t>10/25/2015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C1A68-41E5-494A-AF1F-ADCAFE84A1DF}" type="slidenum">
              <a:rPr lang="en-US" smtClean="0"/>
              <a:t>‹#›</a:t>
            </a:fld>
            <a:endParaRPr lang="en-US"/>
          </a:p>
        </p:txBody>
      </p:sp>
    </p:spTree>
    <p:extLst>
      <p:ext uri="{BB962C8B-B14F-4D97-AF65-F5344CB8AC3E}">
        <p14:creationId xmlns:p14="http://schemas.microsoft.com/office/powerpoint/2010/main" val="334401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provide new solutions for the last two challenges in the context of large-scale turbulent combustion simulations.</a:t>
            </a:r>
          </a:p>
          <a:p>
            <a:pPr marL="171450" indent="-171450">
              <a:buFontTx/>
              <a:buChar char="-"/>
            </a:pPr>
            <a:r>
              <a:rPr lang="en-US" dirty="0" smtClean="0"/>
              <a:t>In particular, we present a simple and general algorithm to correlate hierarchical features, embedded in time-dependent surfaces.</a:t>
            </a:r>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2</a:t>
            </a:fld>
            <a:endParaRPr lang="en-US"/>
          </a:p>
        </p:txBody>
      </p:sp>
    </p:spTree>
    <p:extLst>
      <p:ext uri="{BB962C8B-B14F-4D97-AF65-F5344CB8AC3E}">
        <p14:creationId xmlns:p14="http://schemas.microsoft.com/office/powerpoint/2010/main" val="51953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the simulation proceeds, more extinction holes develop, grow, and ultimately heal again and disappear. </a:t>
            </a:r>
          </a:p>
          <a:p>
            <a:pPr marL="171450" indent="-171450">
              <a:buFontTx/>
              <a:buChar char="-"/>
            </a:pPr>
            <a:r>
              <a:rPr lang="en-US" dirty="0" smtClean="0"/>
              <a:t>Tracking this process over time on a per-hole basis may lead to new insights into why these holes are forming and what effects contribute to their closing.</a:t>
            </a:r>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4</a:t>
            </a:fld>
            <a:endParaRPr lang="en-US"/>
          </a:p>
        </p:txBody>
      </p:sp>
    </p:spTree>
    <p:extLst>
      <p:ext uri="{BB962C8B-B14F-4D97-AF65-F5344CB8AC3E}">
        <p14:creationId xmlns:p14="http://schemas.microsoft.com/office/powerpoint/2010/main" val="123139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 repeated analysis is practically infeasible due to the size of the source data (</a:t>
            </a:r>
            <a:r>
              <a:rPr lang="en-US" baseline="0" dirty="0" smtClean="0"/>
              <a:t> ~</a:t>
            </a:r>
            <a:r>
              <a:rPr lang="en-US" dirty="0" smtClean="0"/>
              <a:t>1.5TB in total)</a:t>
            </a:r>
          </a:p>
          <a:p>
            <a:pPr marL="171450" indent="-171450">
              <a:buFontTx/>
              <a:buChar char="-"/>
            </a:pPr>
            <a:r>
              <a:rPr lang="en-US" dirty="0" smtClean="0"/>
              <a:t>Spatial overlap does not apply as the flame surface itself moves quite significantly and flame surfaces of successive time steps rarely overlap.</a:t>
            </a:r>
          </a:p>
          <a:p>
            <a:pPr marL="171450" indent="-171450">
              <a:buFontTx/>
              <a:buChar char="-"/>
            </a:pPr>
            <a:r>
              <a:rPr lang="en-US" dirty="0" smtClean="0"/>
              <a:t>Predictor-based schemes unreliable and difficult to tune for this case since flame surfaces become highly convoluted especially in later time steps, and features are quite densely present throughout the flame. </a:t>
            </a:r>
          </a:p>
          <a:p>
            <a:pPr marL="171450" indent="-171450">
              <a:buFontTx/>
              <a:buChar char="-"/>
            </a:pPr>
            <a:r>
              <a:rPr lang="en-US" dirty="0" smtClean="0"/>
              <a:t>Tracking graphs are large, highly complex due to artifacts from the lack of temporal resolution and unavoidable instabilities in the parameter choices.</a:t>
            </a:r>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5</a:t>
            </a:fld>
            <a:endParaRPr lang="en-US"/>
          </a:p>
        </p:txBody>
      </p:sp>
    </p:spTree>
    <p:extLst>
      <p:ext uri="{BB962C8B-B14F-4D97-AF65-F5344CB8AC3E}">
        <p14:creationId xmlns:p14="http://schemas.microsoft.com/office/powerpoint/2010/main" val="22678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Feature Extraction: We are interested in threshold-based features of a scalar field.</a:t>
            </a:r>
            <a:r>
              <a:rPr lang="en-US" baseline="0" dirty="0" smtClean="0"/>
              <a:t> We also want to be able to extract information for a large range of thresholds in a single pass</a:t>
            </a:r>
          </a:p>
          <a:p>
            <a:pPr marL="171450" indent="-171450">
              <a:buFontTx/>
              <a:buChar char="-"/>
            </a:pPr>
            <a:r>
              <a:rPr lang="en-US" dirty="0" smtClean="0"/>
              <a:t>Feature Correlation: Weber et al. track embedded features – in their case fuel consumption restricted to a temperature </a:t>
            </a:r>
            <a:r>
              <a:rPr lang="en-US" dirty="0" err="1" smtClean="0"/>
              <a:t>isosurface</a:t>
            </a:r>
            <a:r>
              <a:rPr lang="en-US" baseline="0" dirty="0" smtClean="0"/>
              <a:t> – by first extracting a space-time </a:t>
            </a:r>
            <a:r>
              <a:rPr lang="en-US" baseline="0" dirty="0" err="1" smtClean="0"/>
              <a:t>isovolume</a:t>
            </a:r>
            <a:r>
              <a:rPr lang="en-US" baseline="0" dirty="0" smtClean="0"/>
              <a:t> and then thresholding it to extract a space-time </a:t>
            </a:r>
            <a:r>
              <a:rPr lang="en-US" baseline="0" dirty="0" err="1" smtClean="0"/>
              <a:t>isosurface</a:t>
            </a:r>
            <a:r>
              <a:rPr lang="en-US" baseline="0" dirty="0" smtClean="0"/>
              <a:t>. The </a:t>
            </a:r>
            <a:r>
              <a:rPr lang="en-US" baseline="0" dirty="0" err="1" smtClean="0"/>
              <a:t>Reeb</a:t>
            </a:r>
            <a:r>
              <a:rPr lang="en-US" baseline="0" dirty="0" smtClean="0"/>
              <a:t> graph of time as a function on this surface creates the tracking graph. However, this approach is quite involved and also does not allow the fuel consumption rate to vary.</a:t>
            </a:r>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7</a:t>
            </a:fld>
            <a:endParaRPr lang="en-US"/>
          </a:p>
        </p:txBody>
      </p:sp>
    </p:spTree>
    <p:extLst>
      <p:ext uri="{BB962C8B-B14F-4D97-AF65-F5344CB8AC3E}">
        <p14:creationId xmlns:p14="http://schemas.microsoft.com/office/powerpoint/2010/main" val="328906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dirty="0" smtClean="0"/>
              <a:t>To correlate the mixture</a:t>
            </a:r>
            <a:r>
              <a:rPr lang="en-US" baseline="0" dirty="0" smtClean="0"/>
              <a:t> fraction </a:t>
            </a:r>
            <a:r>
              <a:rPr lang="en-US" dirty="0" err="1" smtClean="0"/>
              <a:t>isosurfaces</a:t>
            </a:r>
            <a:r>
              <a:rPr lang="en-US" dirty="0" smtClean="0"/>
              <a:t> over time we assume a piecewise linear interpolation in time and use the algorithm of </a:t>
            </a:r>
            <a:r>
              <a:rPr lang="en-US" sz="1200" dirty="0" err="1" smtClean="0"/>
              <a:t>Bhaniramka</a:t>
            </a:r>
            <a:r>
              <a:rPr lang="en-US" sz="1200" dirty="0" smtClean="0"/>
              <a:t> et al. </a:t>
            </a:r>
            <a:r>
              <a:rPr lang="en-US" dirty="0" smtClean="0"/>
              <a:t>to compute a space-time </a:t>
            </a:r>
            <a:r>
              <a:rPr lang="en-US" dirty="0" err="1" smtClean="0"/>
              <a:t>isovolume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8</a:t>
            </a:fld>
            <a:endParaRPr lang="en-US"/>
          </a:p>
        </p:txBody>
      </p:sp>
    </p:spTree>
    <p:extLst>
      <p:ext uri="{BB962C8B-B14F-4D97-AF65-F5344CB8AC3E}">
        <p14:creationId xmlns:p14="http://schemas.microsoft.com/office/powerpoint/2010/main" val="134461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extract the </a:t>
            </a:r>
            <a:r>
              <a:rPr lang="en-US" dirty="0" err="1" smtClean="0"/>
              <a:t>isosurfaces</a:t>
            </a:r>
            <a:r>
              <a:rPr lang="en-US" dirty="0" smtClean="0"/>
              <a:t> within each time step and extract their merge trees.</a:t>
            </a:r>
          </a:p>
          <a:p>
            <a:pPr marL="171450" indent="-171450">
              <a:buFontTx/>
              <a:buChar char="-"/>
            </a:pPr>
            <a:r>
              <a:rPr lang="en-US" dirty="0" smtClean="0"/>
              <a:t>Then</a:t>
            </a:r>
            <a:r>
              <a:rPr lang="en-US" baseline="0" dirty="0" smtClean="0"/>
              <a:t>, we compute an additional merge tree of OH on the </a:t>
            </a:r>
            <a:r>
              <a:rPr lang="en-US" baseline="0" dirty="0" err="1" smtClean="0"/>
              <a:t>isovolume</a:t>
            </a:r>
            <a:r>
              <a:rPr lang="en-US" baseline="0" dirty="0" smtClean="0"/>
              <a:t>.</a:t>
            </a:r>
          </a:p>
          <a:p>
            <a:pPr marL="171450" indent="-171450">
              <a:buFontTx/>
              <a:buChar char="-"/>
            </a:pPr>
            <a:r>
              <a:rPr lang="en-US" baseline="0" dirty="0" smtClean="0"/>
              <a:t>This merge tree by design encodes the nesting and segmentation of all super-contours of OH.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The mesh for the </a:t>
            </a:r>
            <a:r>
              <a:rPr lang="en-US" dirty="0" err="1" smtClean="0"/>
              <a:t>isovolume</a:t>
            </a:r>
            <a:r>
              <a:rPr lang="en-US" dirty="0" smtClean="0"/>
              <a:t> contains all the vertices of two consecutive time steps as well as an arbitrary number of additional vertices to form the connections.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So, now we can apply spatial</a:t>
            </a:r>
            <a:r>
              <a:rPr lang="en-US" baseline="0" dirty="0" smtClean="0"/>
              <a:t> overlap on the three time steps.</a:t>
            </a:r>
            <a:endParaRPr lang="en-US" dirty="0" smtClean="0"/>
          </a:p>
          <a:p>
            <a:pPr marL="171450" indent="-171450">
              <a:buFontTx/>
              <a:buChar char="-"/>
            </a:pPr>
            <a:endParaRPr lang="en-US" dirty="0" smtClean="0"/>
          </a:p>
          <a:p>
            <a:pPr marL="171450" indent="-171450">
              <a:buFontTx/>
              <a:buChar char="-"/>
            </a:pPr>
            <a:r>
              <a:rPr lang="en-US" dirty="0" smtClean="0"/>
              <a:t>We track all features in t = 0 forward and all features in t = 1 backward to an intermediate representation t = 0 + 1. </a:t>
            </a:r>
          </a:p>
          <a:p>
            <a:pPr marL="171450" indent="-171450">
              <a:buFontTx/>
              <a:buChar char="-"/>
            </a:pPr>
            <a:r>
              <a:rPr lang="en-US" dirty="0" smtClean="0"/>
              <a:t>Combined these provide the complete tracking information between both time steps.</a:t>
            </a:r>
          </a:p>
          <a:p>
            <a:pPr marL="171450" indent="-171450">
              <a:buFontTx/>
              <a:buChar char="-"/>
            </a:pPr>
            <a:r>
              <a:rPr lang="en-US" dirty="0" smtClean="0"/>
              <a:t>For each two time steps, three merge trees are computed, the complete one and the two restricted to the starting and ending time steps, then overlap tracking is used for computing the relevant tracking results.</a:t>
            </a:r>
          </a:p>
          <a:p>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16</a:t>
            </a:fld>
            <a:endParaRPr lang="en-US"/>
          </a:p>
        </p:txBody>
      </p:sp>
    </p:spTree>
    <p:extLst>
      <p:ext uri="{BB962C8B-B14F-4D97-AF65-F5344CB8AC3E}">
        <p14:creationId xmlns:p14="http://schemas.microsoft.com/office/powerpoint/2010/main" val="165684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17</a:t>
            </a:fld>
            <a:endParaRPr lang="en-US"/>
          </a:p>
        </p:txBody>
      </p:sp>
    </p:spTree>
    <p:extLst>
      <p:ext uri="{BB962C8B-B14F-4D97-AF65-F5344CB8AC3E}">
        <p14:creationId xmlns:p14="http://schemas.microsoft.com/office/powerpoint/2010/main" val="83429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18</a:t>
            </a:fld>
            <a:endParaRPr lang="en-US"/>
          </a:p>
        </p:txBody>
      </p:sp>
    </p:spTree>
    <p:extLst>
      <p:ext uri="{BB962C8B-B14F-4D97-AF65-F5344CB8AC3E}">
        <p14:creationId xmlns:p14="http://schemas.microsoft.com/office/powerpoint/2010/main" val="66354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compute one intermediate </a:t>
            </a:r>
            <a:r>
              <a:rPr lang="en-US" baseline="0" dirty="0" err="1" smtClean="0"/>
              <a:t>timestep</a:t>
            </a:r>
            <a:r>
              <a:rPr lang="en-US" baseline="0" dirty="0" smtClean="0"/>
              <a:t>? Why not have multiple </a:t>
            </a:r>
            <a:r>
              <a:rPr lang="en-US" baseline="0" dirty="0" err="1" smtClean="0"/>
              <a:t>timesteps</a:t>
            </a:r>
            <a:r>
              <a:rPr lang="en-US" baseline="0" dirty="0" smtClean="0"/>
              <a:t> as opposed to the additional modification method? What is the cost for doing that against the other?</a:t>
            </a:r>
          </a:p>
          <a:p>
            <a:endParaRPr lang="en-US" baseline="0" dirty="0" smtClean="0"/>
          </a:p>
          <a:p>
            <a:r>
              <a:rPr lang="en-US" baseline="0" dirty="0" smtClean="0"/>
              <a:t>Why not do in-situ and try to do this in in-situ at this point </a:t>
            </a:r>
            <a:r>
              <a:rPr lang="en-US" baseline="0" smtClean="0"/>
              <a:t>of time?</a:t>
            </a:r>
          </a:p>
          <a:p>
            <a:endParaRPr lang="en-US" dirty="0" smtClean="0"/>
          </a:p>
          <a:p>
            <a:r>
              <a:rPr lang="en-US" dirty="0" smtClean="0"/>
              <a:t>Was the graphs helpful t</a:t>
            </a:r>
            <a:r>
              <a:rPr lang="en-US" baseline="0" dirty="0" smtClean="0"/>
              <a:t>o the scientists?</a:t>
            </a:r>
            <a:endParaRPr lang="en-US" dirty="0" smtClean="0"/>
          </a:p>
          <a:p>
            <a:endParaRPr lang="en-US" dirty="0" smtClean="0"/>
          </a:p>
          <a:p>
            <a:r>
              <a:rPr lang="en-US" dirty="0" smtClean="0"/>
              <a:t>Can you predict where you need additional </a:t>
            </a:r>
            <a:r>
              <a:rPr lang="en-US" dirty="0" err="1" smtClean="0"/>
              <a:t>timesteps</a:t>
            </a:r>
            <a:r>
              <a:rPr lang="en-US" dirty="0" smtClean="0"/>
              <a:t>?</a:t>
            </a:r>
            <a:endParaRPr lang="en-US" dirty="0"/>
          </a:p>
        </p:txBody>
      </p:sp>
      <p:sp>
        <p:nvSpPr>
          <p:cNvPr id="4" name="Slide Number Placeholder 3"/>
          <p:cNvSpPr>
            <a:spLocks noGrp="1"/>
          </p:cNvSpPr>
          <p:nvPr>
            <p:ph type="sldNum" sz="quarter" idx="10"/>
          </p:nvPr>
        </p:nvSpPr>
        <p:spPr/>
        <p:txBody>
          <a:bodyPr/>
          <a:lstStyle/>
          <a:p>
            <a:fld id="{6A0C1A68-41E5-494A-AF1F-ADCAFE84A1DF}" type="slidenum">
              <a:rPr lang="en-US" smtClean="0"/>
              <a:t>38</a:t>
            </a:fld>
            <a:endParaRPr lang="en-US"/>
          </a:p>
        </p:txBody>
      </p:sp>
    </p:spTree>
    <p:extLst>
      <p:ext uri="{BB962C8B-B14F-4D97-AF65-F5344CB8AC3E}">
        <p14:creationId xmlns:p14="http://schemas.microsoft.com/office/powerpoint/2010/main" val="3496360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35672-2838-456B-BD68-5C40BC63A724}"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2F79E-9D0C-494C-A3B2-09AF771AE03F}" type="slidenum">
              <a:rPr lang="en-US" smtClean="0"/>
              <a:t>‹#›</a:t>
            </a:fld>
            <a:endParaRPr lang="en-US"/>
          </a:p>
        </p:txBody>
      </p:sp>
      <p:pic>
        <p:nvPicPr>
          <p:cNvPr id="9" name="Picture 8" descr="VIS-webbanner2015-header.jpg"/>
          <p:cNvPicPr>
            <a:picLocks noChangeAspect="1"/>
          </p:cNvPicPr>
          <p:nvPr userDrawn="1"/>
        </p:nvPicPr>
        <p:blipFill rotWithShape="1">
          <a:blip r:embed="rId2">
            <a:extLst>
              <a:ext uri="{28A0092B-C50C-407E-A947-70E740481C1C}">
                <a14:useLocalDpi xmlns:a14="http://schemas.microsoft.com/office/drawing/2010/main" val="0"/>
              </a:ext>
            </a:extLst>
          </a:blip>
          <a:srcRect l="2859" t="21000" r="33974" b="518"/>
          <a:stretch/>
        </p:blipFill>
        <p:spPr>
          <a:xfrm>
            <a:off x="7315200" y="0"/>
            <a:ext cx="6705600" cy="1723172"/>
          </a:xfrm>
          <a:prstGeom prst="rect">
            <a:avLst/>
          </a:prstGeom>
        </p:spPr>
      </p:pic>
      <p:grpSp>
        <p:nvGrpSpPr>
          <p:cNvPr id="11" name="Group 10"/>
          <p:cNvGrpSpPr/>
          <p:nvPr userDrawn="1"/>
        </p:nvGrpSpPr>
        <p:grpSpPr>
          <a:xfrm>
            <a:off x="571802" y="0"/>
            <a:ext cx="6133798" cy="1693786"/>
            <a:chOff x="876602" y="0"/>
            <a:chExt cx="6133798" cy="1693786"/>
          </a:xfrm>
        </p:grpSpPr>
        <p:pic>
          <p:nvPicPr>
            <p:cNvPr id="7" name="Picture 6" descr="logo-15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02" y="1"/>
              <a:ext cx="1447800" cy="1693785"/>
            </a:xfrm>
            <a:prstGeom prst="rect">
              <a:avLst/>
            </a:prstGeom>
          </p:spPr>
        </p:pic>
        <p:pic>
          <p:nvPicPr>
            <p:cNvPr id="8" name="Picture 7" descr="banner-1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4401" y="0"/>
              <a:ext cx="4685999" cy="1676400"/>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35672-2838-456B-BD68-5C40BC63A724}"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2F79E-9D0C-494C-A3B2-09AF771AE0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35672-2838-456B-BD68-5C40BC63A724}"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2F79E-9D0C-494C-A3B2-09AF771AE03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524000" y="329566"/>
            <a:ext cx="12374880" cy="1371600"/>
          </a:xfrm>
        </p:spPr>
        <p:txBody>
          <a:bodyPr/>
          <a:lstStyle/>
          <a:p>
            <a:r>
              <a:rPr lang="en-US" smtClean="0"/>
              <a:t>Click to edit Master title style</a:t>
            </a:r>
            <a:endParaRPr lang="en-US"/>
          </a:p>
        </p:txBody>
      </p:sp>
      <p:pic>
        <p:nvPicPr>
          <p:cNvPr id="9" name="Picture 8"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524000" y="329566"/>
            <a:ext cx="12374880" cy="1371600"/>
          </a:xfrm>
        </p:spPr>
        <p:txBody>
          <a:bodyPr/>
          <a:lstStyle/>
          <a:p>
            <a:r>
              <a:rPr lang="en-US" smtClean="0"/>
              <a:t>Click to edit Master title style</a:t>
            </a:r>
            <a:endParaRPr lang="en-US"/>
          </a:p>
        </p:txBody>
      </p:sp>
      <p:pic>
        <p:nvPicPr>
          <p:cNvPr id="10" name="Picture 9"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24000" y="329566"/>
            <a:ext cx="12374880" cy="1371600"/>
          </a:xfrm>
        </p:spPr>
        <p:txBody>
          <a:bodyPr/>
          <a:lstStyle/>
          <a:p>
            <a:r>
              <a:rPr lang="en-US" smtClean="0"/>
              <a:t>Click to edit Master title style</a:t>
            </a:r>
            <a:endParaRPr lang="en-US"/>
          </a:p>
        </p:txBody>
      </p:sp>
      <p:pic>
        <p:nvPicPr>
          <p:cNvPr id="6" name="Picture 5"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329566"/>
            <a:ext cx="12374880" cy="1371600"/>
          </a:xfrm>
        </p:spPr>
        <p:txBody>
          <a:bodyPr/>
          <a:lstStyle/>
          <a:p>
            <a:r>
              <a:rPr lang="en-US" smtClean="0"/>
              <a:t>Click to edit Master title style</a:t>
            </a:r>
            <a:endParaRPr lang="en-US"/>
          </a:p>
        </p:txBody>
      </p:sp>
      <p:pic>
        <p:nvPicPr>
          <p:cNvPr id="5" name="Picture 4"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29566"/>
            <a:ext cx="12374880" cy="1371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35672-2838-456B-BD68-5C40BC63A724}"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2F79E-9D0C-494C-A3B2-09AF771AE03F}" type="slidenum">
              <a:rPr lang="en-US" smtClean="0"/>
              <a:t>‹#›</a:t>
            </a:fld>
            <a:endParaRPr lang="en-US"/>
          </a:p>
        </p:txBody>
      </p:sp>
      <p:pic>
        <p:nvPicPr>
          <p:cNvPr id="7" name="Picture 6"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35672-2838-456B-BD68-5C40BC63A724}"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2F79E-9D0C-494C-A3B2-09AF771AE03F}" type="slidenum">
              <a:rPr lang="en-US" smtClean="0"/>
              <a:t>‹#›</a:t>
            </a:fld>
            <a:endParaRPr lang="en-US"/>
          </a:p>
        </p:txBody>
      </p:sp>
      <p:pic>
        <p:nvPicPr>
          <p:cNvPr id="7" name="Picture 6"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29566"/>
            <a:ext cx="1237488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A35672-2838-456B-BD68-5C40BC63A724}"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2F79E-9D0C-494C-A3B2-09AF771AE03F}" type="slidenum">
              <a:rPr lang="en-US" smtClean="0"/>
              <a:t>‹#›</a:t>
            </a:fld>
            <a:endParaRPr lang="en-US"/>
          </a:p>
        </p:txBody>
      </p:sp>
      <p:pic>
        <p:nvPicPr>
          <p:cNvPr id="8" name="Picture 7"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329566"/>
            <a:ext cx="12374880" cy="1371600"/>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A35672-2838-456B-BD68-5C40BC63A724}"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2F79E-9D0C-494C-A3B2-09AF771AE03F}" type="slidenum">
              <a:rPr lang="en-US" smtClean="0"/>
              <a:t>‹#›</a:t>
            </a:fld>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dirty="0" smtClean="0"/>
              <a:t>Click to edit Master text styles</a:t>
            </a:r>
          </a:p>
        </p:txBody>
      </p:sp>
      <p:pic>
        <p:nvPicPr>
          <p:cNvPr id="11" name="Picture 10"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329566"/>
            <a:ext cx="12374880" cy="13716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4A35672-2838-456B-BD68-5C40BC63A724}"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2F79E-9D0C-494C-A3B2-09AF771AE03F}" type="slidenum">
              <a:rPr lang="en-US" smtClean="0"/>
              <a:t>‹#›</a:t>
            </a:fld>
            <a:endParaRPr lang="en-US"/>
          </a:p>
        </p:txBody>
      </p:sp>
      <p:pic>
        <p:nvPicPr>
          <p:cNvPr id="6" name="Picture 5"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35672-2838-456B-BD68-5C40BC63A724}"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2F79E-9D0C-494C-A3B2-09AF771AE03F}" type="slidenum">
              <a:rPr lang="en-US" smtClean="0"/>
              <a:t>‹#›</a:t>
            </a:fld>
            <a:endParaRPr lang="en-US"/>
          </a:p>
        </p:txBody>
      </p:sp>
      <p:pic>
        <p:nvPicPr>
          <p:cNvPr id="6" name="Picture 5"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327660"/>
            <a:ext cx="4020822" cy="1394460"/>
          </a:xfrm>
        </p:spPr>
        <p:txBody>
          <a:bodyPr anchor="b"/>
          <a:lstStyle>
            <a:lvl1pPr algn="l">
              <a:defRPr sz="29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828800"/>
            <a:ext cx="4813301" cy="552259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4A35672-2838-456B-BD68-5C40BC63A724}"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2F79E-9D0C-494C-A3B2-09AF771AE03F}" type="slidenum">
              <a:rPr lang="en-US" smtClean="0"/>
              <a:t>‹#›</a:t>
            </a:fld>
            <a:endParaRPr lang="en-US"/>
          </a:p>
        </p:txBody>
      </p:sp>
      <p:pic>
        <p:nvPicPr>
          <p:cNvPr id="9" name="Picture 8"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35672-2838-456B-BD68-5C40BC63A724}"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2F79E-9D0C-494C-A3B2-09AF771AE03F}" type="slidenum">
              <a:rPr lang="en-US" smtClean="0"/>
              <a:t>‹#›</a:t>
            </a:fld>
            <a:endParaRPr lang="en-US"/>
          </a:p>
        </p:txBody>
      </p:sp>
      <p:pic>
        <p:nvPicPr>
          <p:cNvPr id="9" name="Picture 8" descr="logo-1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447800" cy="16937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29566"/>
            <a:ext cx="13136880" cy="1371600"/>
          </a:xfrm>
          <a:prstGeom prst="rect">
            <a:avLst/>
          </a:prstGeom>
        </p:spPr>
        <p:txBody>
          <a:bodyPr vert="horz" lIns="130622" tIns="65311" rIns="130622" bIns="6531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F4A35672-2838-456B-BD68-5C40BC63A724}" type="datetimeFigureOut">
              <a:rPr lang="en-US" smtClean="0"/>
              <a:t>10/25/2015</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6712F79E-9D0C-494C-A3B2-09AF771AE0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2" r:id="rId12"/>
    <p:sldLayoutId id="2147483653" r:id="rId13"/>
    <p:sldLayoutId id="2147483654" r:id="rId14"/>
    <p:sldLayoutId id="2147483655" r:id="rId15"/>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590800"/>
            <a:ext cx="14630400" cy="1764030"/>
          </a:xfrm>
        </p:spPr>
        <p:txBody>
          <a:bodyPr>
            <a:noAutofit/>
          </a:bodyPr>
          <a:lstStyle/>
          <a:p>
            <a:r>
              <a:rPr lang="en-US" sz="5400" dirty="0" smtClean="0"/>
              <a:t>Tracking </a:t>
            </a:r>
            <a:r>
              <a:rPr lang="en-US" sz="5400" dirty="0"/>
              <a:t>Features in Embedded Surfaces:</a:t>
            </a:r>
            <a:br>
              <a:rPr lang="en-US" sz="5400" dirty="0"/>
            </a:br>
            <a:r>
              <a:rPr lang="en-US" sz="5400" dirty="0"/>
              <a:t>Understanding Extinction in Turbulent Combustion</a:t>
            </a:r>
          </a:p>
        </p:txBody>
      </p:sp>
      <p:sp>
        <p:nvSpPr>
          <p:cNvPr id="6" name="Subtitle 5"/>
          <p:cNvSpPr>
            <a:spLocks noGrp="1"/>
          </p:cNvSpPr>
          <p:nvPr>
            <p:ph type="subTitle" idx="1"/>
          </p:nvPr>
        </p:nvSpPr>
        <p:spPr>
          <a:xfrm>
            <a:off x="1828800" y="4419600"/>
            <a:ext cx="11049000" cy="2103120"/>
          </a:xfrm>
        </p:spPr>
        <p:txBody>
          <a:bodyPr>
            <a:noAutofit/>
          </a:bodyPr>
          <a:lstStyle/>
          <a:p>
            <a:r>
              <a:rPr lang="en-US" sz="3200" b="1" dirty="0" err="1"/>
              <a:t>Wathsala</a:t>
            </a:r>
            <a:r>
              <a:rPr lang="en-US" sz="3200" b="1" dirty="0"/>
              <a:t> </a:t>
            </a:r>
            <a:r>
              <a:rPr lang="en-US" sz="3200" b="1" dirty="0" err="1" smtClean="0"/>
              <a:t>Widanagamaachchi</a:t>
            </a:r>
            <a:endParaRPr lang="en-US" sz="2800" b="1" dirty="0"/>
          </a:p>
          <a:p>
            <a:r>
              <a:rPr lang="en-US" sz="3200" dirty="0"/>
              <a:t>in collaboration </a:t>
            </a:r>
            <a:r>
              <a:rPr lang="en-US" sz="3200" dirty="0" smtClean="0"/>
              <a:t>with</a:t>
            </a:r>
            <a:endParaRPr lang="en-US" sz="2800" b="1" dirty="0"/>
          </a:p>
          <a:p>
            <a:r>
              <a:rPr lang="en-US" sz="3200" b="1" dirty="0" err="1"/>
              <a:t>Pavol</a:t>
            </a:r>
            <a:r>
              <a:rPr lang="en-US" sz="3200" b="1" dirty="0"/>
              <a:t> </a:t>
            </a:r>
            <a:r>
              <a:rPr lang="en-US" sz="3200" b="1" dirty="0" err="1"/>
              <a:t>Klacansky</a:t>
            </a:r>
            <a:r>
              <a:rPr lang="en-US" sz="3200" b="1" dirty="0"/>
              <a:t>, </a:t>
            </a:r>
            <a:r>
              <a:rPr lang="en-US" sz="3200" b="1" dirty="0" err="1"/>
              <a:t>Hemanth</a:t>
            </a:r>
            <a:r>
              <a:rPr lang="en-US" sz="3200" b="1" dirty="0"/>
              <a:t> </a:t>
            </a:r>
            <a:r>
              <a:rPr lang="en-US" sz="3200" b="1" dirty="0" err="1"/>
              <a:t>Kolla</a:t>
            </a:r>
            <a:r>
              <a:rPr lang="en-US" sz="3200" b="1" dirty="0"/>
              <a:t>, Ankit </a:t>
            </a:r>
            <a:r>
              <a:rPr lang="en-US" sz="3200" b="1" dirty="0" err="1"/>
              <a:t>Bhagatwala</a:t>
            </a:r>
            <a:r>
              <a:rPr lang="en-US" sz="3200" b="1" dirty="0"/>
              <a:t>, </a:t>
            </a:r>
            <a:r>
              <a:rPr lang="en-US" sz="3200" b="1" dirty="0" smtClean="0"/>
              <a:t>Jackie </a:t>
            </a:r>
            <a:r>
              <a:rPr lang="en-US" sz="3200" b="1" dirty="0"/>
              <a:t>Chen, Valerio </a:t>
            </a:r>
            <a:r>
              <a:rPr lang="en-US" sz="3200" b="1" dirty="0" err="1"/>
              <a:t>Pascucci</a:t>
            </a:r>
            <a:r>
              <a:rPr lang="en-US" sz="3200" b="1" dirty="0"/>
              <a:t> and Peer-</a:t>
            </a:r>
            <a:r>
              <a:rPr lang="en-US" sz="3200" b="1" dirty="0" err="1"/>
              <a:t>Timo</a:t>
            </a:r>
            <a:r>
              <a:rPr lang="en-US" sz="3200" b="1" dirty="0"/>
              <a:t> Bremer</a:t>
            </a:r>
          </a:p>
          <a:p>
            <a:endParaRPr lang="en-US" sz="3200" dirty="0"/>
          </a:p>
        </p:txBody>
      </p:sp>
      <p:grpSp>
        <p:nvGrpSpPr>
          <p:cNvPr id="4" name="Group 3"/>
          <p:cNvGrpSpPr/>
          <p:nvPr/>
        </p:nvGrpSpPr>
        <p:grpSpPr>
          <a:xfrm>
            <a:off x="881500" y="6858000"/>
            <a:ext cx="13139300" cy="1295400"/>
            <a:chOff x="106394" y="5878911"/>
            <a:chExt cx="8960021" cy="883366"/>
          </a:xfrm>
        </p:grpSpPr>
        <p:pic>
          <p:nvPicPr>
            <p:cNvPr id="7"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8"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9" name="Picture 8"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10"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383676" y="2850139"/>
            <a:ext cx="4866765" cy="3545977"/>
            <a:chOff x="7383676" y="2850139"/>
            <a:chExt cx="4866765" cy="3545977"/>
          </a:xfrm>
        </p:grpSpPr>
        <p:grpSp>
          <p:nvGrpSpPr>
            <p:cNvPr id="57" name="Group 56"/>
            <p:cNvGrpSpPr/>
            <p:nvPr/>
          </p:nvGrpSpPr>
          <p:grpSpPr>
            <a:xfrm>
              <a:off x="10277569" y="2850139"/>
              <a:ext cx="1972872" cy="1581983"/>
              <a:chOff x="4139658" y="1868353"/>
              <a:chExt cx="1972872" cy="1581983"/>
            </a:xfrm>
          </p:grpSpPr>
          <p:cxnSp>
            <p:nvCxnSpPr>
              <p:cNvPr id="58" name="Straight Connector 57"/>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486400" y="2214418"/>
                <a:ext cx="533400" cy="10621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139658" y="1868353"/>
                <a:ext cx="173736" cy="173736"/>
                <a:chOff x="4139658" y="1868353"/>
                <a:chExt cx="173736" cy="173736"/>
              </a:xfrm>
            </p:grpSpPr>
            <p:sp>
              <p:nvSpPr>
                <p:cNvPr id="74" name="Oval 7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938794" y="2105088"/>
                <a:ext cx="173736" cy="173736"/>
                <a:chOff x="4139658" y="1868353"/>
                <a:chExt cx="173736" cy="173736"/>
              </a:xfrm>
            </p:grpSpPr>
            <p:sp>
              <p:nvSpPr>
                <p:cNvPr id="72" name="Oval 7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Connector 61"/>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866132" y="2590388"/>
                <a:ext cx="173736" cy="173736"/>
                <a:chOff x="4139658" y="1868353"/>
                <a:chExt cx="173736" cy="173736"/>
              </a:xfrm>
            </p:grpSpPr>
            <p:sp>
              <p:nvSpPr>
                <p:cNvPr id="70" name="Oval 6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4561332" y="3276600"/>
                <a:ext cx="173736" cy="173736"/>
                <a:chOff x="4561332" y="3276600"/>
                <a:chExt cx="173736" cy="173736"/>
              </a:xfrm>
            </p:grpSpPr>
            <p:grpSp>
              <p:nvGrpSpPr>
                <p:cNvPr id="65" name="Group 64"/>
                <p:cNvGrpSpPr/>
                <p:nvPr/>
              </p:nvGrpSpPr>
              <p:grpSpPr>
                <a:xfrm>
                  <a:off x="4561332" y="3276600"/>
                  <a:ext cx="173736" cy="173736"/>
                  <a:chOff x="4139658" y="1868353"/>
                  <a:chExt cx="173736" cy="173736"/>
                </a:xfrm>
              </p:grpSpPr>
              <p:sp>
                <p:nvSpPr>
                  <p:cNvPr id="68" name="Oval 6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Connector 65"/>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8"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6" name="Rectangle 2"/>
            <p:cNvSpPr/>
            <p:nvPr/>
          </p:nvSpPr>
          <p:spPr>
            <a:xfrm>
              <a:off x="7383676" y="5420638"/>
              <a:ext cx="981088" cy="97547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Lst>
              <a:ahLst/>
              <a:cxnLst>
                <a:cxn ang="0">
                  <a:pos x="connsiteX0" y="connsiteY0"/>
                </a:cxn>
                <a:cxn ang="0">
                  <a:pos x="connsiteX1" y="connsiteY1"/>
                </a:cxn>
                <a:cxn ang="0">
                  <a:pos x="connsiteX2" y="connsiteY2"/>
                </a:cxn>
              </a:cxnLst>
              <a:rect l="l" t="t" r="r" b="b"/>
              <a:pathLst>
                <a:path w="981088" h="975478">
                  <a:moveTo>
                    <a:pt x="561922" y="3615"/>
                  </a:moveTo>
                  <a:cubicBezTo>
                    <a:pt x="1056090" y="173158"/>
                    <a:pt x="1179435" y="954513"/>
                    <a:pt x="568778" y="975478"/>
                  </a:cubicBezTo>
                  <a:cubicBezTo>
                    <a:pt x="-485167" y="936742"/>
                    <a:pt x="176299" y="-67615"/>
                    <a:pt x="561922" y="3615"/>
                  </a:cubicBezTo>
                  <a:close/>
                </a:path>
              </a:pathLst>
            </a:cu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2"/>
            <p:cNvSpPr/>
            <p:nvPr/>
          </p:nvSpPr>
          <p:spPr>
            <a:xfrm>
              <a:off x="7401865" y="3314802"/>
              <a:ext cx="633856" cy="7313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Lst>
              <a:ahLst/>
              <a:cxnLst>
                <a:cxn ang="0">
                  <a:pos x="connsiteX0" y="connsiteY0"/>
                </a:cxn>
                <a:cxn ang="0">
                  <a:pos x="connsiteX1" y="connsiteY1"/>
                </a:cxn>
                <a:cxn ang="0">
                  <a:pos x="connsiteX2" y="connsiteY2"/>
                </a:cxn>
              </a:cxnLst>
              <a:rect l="l" t="t" r="r" b="b"/>
              <a:pathLst>
                <a:path w="633856" h="731312">
                  <a:moveTo>
                    <a:pt x="473151" y="731312"/>
                  </a:moveTo>
                  <a:cubicBezTo>
                    <a:pt x="824722" y="343665"/>
                    <a:pt x="529276" y="-9290"/>
                    <a:pt x="255165" y="186"/>
                  </a:cubicBezTo>
                  <a:cubicBezTo>
                    <a:pt x="-45984" y="-11148"/>
                    <a:pt x="-195574" y="676623"/>
                    <a:pt x="473151" y="731312"/>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7720980" y="6051692"/>
              <a:ext cx="173736" cy="173736"/>
              <a:chOff x="4139658" y="1868353"/>
              <a:chExt cx="173736" cy="173736"/>
            </a:xfrm>
          </p:grpSpPr>
          <p:sp>
            <p:nvSpPr>
              <p:cNvPr id="79" name="Oval 7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2"/>
            <p:cNvSpPr/>
            <p:nvPr/>
          </p:nvSpPr>
          <p:spPr>
            <a:xfrm>
              <a:off x="7687775" y="4092733"/>
              <a:ext cx="650049" cy="71996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Lst>
              <a:ahLst/>
              <a:cxnLst>
                <a:cxn ang="0">
                  <a:pos x="connsiteX0" y="connsiteY0"/>
                </a:cxn>
                <a:cxn ang="0">
                  <a:pos x="connsiteX1" y="connsiteY1"/>
                </a:cxn>
                <a:cxn ang="0">
                  <a:pos x="connsiteX2" y="connsiteY2"/>
                </a:cxn>
              </a:cxnLst>
              <a:rect l="l" t="t" r="r" b="b"/>
              <a:pathLst>
                <a:path w="650049" h="719966">
                  <a:moveTo>
                    <a:pt x="341384" y="719966"/>
                  </a:moveTo>
                  <a:cubicBezTo>
                    <a:pt x="950130" y="494244"/>
                    <a:pt x="523715" y="-61117"/>
                    <a:pt x="209123" y="5509"/>
                  </a:cubicBezTo>
                  <a:cubicBezTo>
                    <a:pt x="50849" y="151338"/>
                    <a:pt x="-227328" y="667659"/>
                    <a:pt x="341384" y="719966"/>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802575" y="3970450"/>
              <a:ext cx="173736" cy="173736"/>
              <a:chOff x="4561332" y="3276600"/>
              <a:chExt cx="173736" cy="173736"/>
            </a:xfrm>
          </p:grpSpPr>
          <p:grpSp>
            <p:nvGrpSpPr>
              <p:cNvPr id="83" name="Group 82"/>
              <p:cNvGrpSpPr/>
              <p:nvPr/>
            </p:nvGrpSpPr>
            <p:grpSpPr>
              <a:xfrm>
                <a:off x="4561332" y="3276600"/>
                <a:ext cx="173736" cy="173736"/>
                <a:chOff x="4139658" y="1868353"/>
                <a:chExt cx="173736" cy="173736"/>
              </a:xfrm>
            </p:grpSpPr>
            <p:sp>
              <p:nvSpPr>
                <p:cNvPr id="86" name="Oval 8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Connector 83"/>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6"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7612685" y="3572260"/>
              <a:ext cx="173736" cy="173736"/>
              <a:chOff x="4139658" y="1868353"/>
              <a:chExt cx="173736" cy="173736"/>
            </a:xfrm>
          </p:grpSpPr>
          <p:sp>
            <p:nvSpPr>
              <p:cNvPr id="89" name="Oval 8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944343" y="4346942"/>
              <a:ext cx="173736" cy="173736"/>
              <a:chOff x="4139658" y="1868353"/>
              <a:chExt cx="173736" cy="173736"/>
            </a:xfrm>
          </p:grpSpPr>
          <p:sp>
            <p:nvSpPr>
              <p:cNvPr id="92" name="Oval 9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a:bodyPr>
          <a:lstStyle/>
          <a:p>
            <a:pPr algn="l"/>
            <a:r>
              <a:rPr lang="en-US" dirty="0" smtClean="0"/>
              <a:t>Background: Merge trees</a:t>
            </a:r>
            <a:endParaRPr lang="en-US" dirty="0"/>
          </a:p>
        </p:txBody>
      </p:sp>
      <p:sp>
        <p:nvSpPr>
          <p:cNvPr id="3" name="Content Placeholder 2"/>
          <p:cNvSpPr>
            <a:spLocks noGrp="1"/>
          </p:cNvSpPr>
          <p:nvPr>
            <p:ph idx="1"/>
          </p:nvPr>
        </p:nvSpPr>
        <p:spPr/>
        <p:txBody>
          <a:bodyPr>
            <a:noAutofit/>
          </a:bodyPr>
          <a:lstStyle/>
          <a:p>
            <a:r>
              <a:rPr lang="en-US" sz="4000" dirty="0"/>
              <a:t>Encodes the hierarchical clustering of features for a wide range of parameters</a:t>
            </a:r>
          </a:p>
          <a:p>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2591270" y="2962986"/>
            <a:ext cx="1792771" cy="3955597"/>
            <a:chOff x="7351229" y="1965601"/>
            <a:chExt cx="1792771" cy="3955597"/>
          </a:xfrm>
        </p:grpSpPr>
        <p:sp>
          <p:nvSpPr>
            <p:cNvPr id="29" name="TextBox 28"/>
            <p:cNvSpPr txBox="1"/>
            <p:nvPr/>
          </p:nvSpPr>
          <p:spPr>
            <a:xfrm>
              <a:off x="7406024" y="3565801"/>
              <a:ext cx="1737976" cy="1077218"/>
            </a:xfrm>
            <a:prstGeom prst="rect">
              <a:avLst/>
            </a:prstGeom>
            <a:noFill/>
          </p:spPr>
          <p:txBody>
            <a:bodyPr wrap="none" rtlCol="0">
              <a:spAutoFit/>
            </a:bodyPr>
            <a:lstStyle/>
            <a:p>
              <a:r>
                <a:rPr lang="en-US" sz="3200" dirty="0" smtClean="0"/>
                <a:t>Function </a:t>
              </a:r>
            </a:p>
            <a:p>
              <a:r>
                <a:rPr lang="en-US" sz="3200" dirty="0" smtClean="0"/>
                <a:t>Value</a:t>
              </a:r>
              <a:endParaRPr lang="en-US" sz="3200" dirty="0"/>
            </a:p>
          </p:txBody>
        </p:sp>
        <p:cxnSp>
          <p:nvCxnSpPr>
            <p:cNvPr id="30" name="Straight Arrow Connector 29"/>
            <p:cNvCxnSpPr/>
            <p:nvPr/>
          </p:nvCxnSpPr>
          <p:spPr>
            <a:xfrm>
              <a:off x="7351229" y="1965601"/>
              <a:ext cx="0" cy="39555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942" y="5862935"/>
            <a:ext cx="1225658" cy="1452265"/>
            <a:chOff x="990600" y="4495800"/>
            <a:chExt cx="1225658" cy="1452265"/>
          </a:xfrm>
        </p:grpSpPr>
        <p:cxnSp>
          <p:nvCxnSpPr>
            <p:cNvPr id="41" name="Straight Arrow Connector 40"/>
            <p:cNvCxnSpPr/>
            <p:nvPr/>
          </p:nvCxnSpPr>
          <p:spPr>
            <a:xfrm flipV="1">
              <a:off x="1295400" y="4800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676400" y="5181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95400" y="50292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98542" y="5486400"/>
              <a:ext cx="317716" cy="461665"/>
            </a:xfrm>
            <a:prstGeom prst="rect">
              <a:avLst/>
            </a:prstGeom>
            <a:noFill/>
          </p:spPr>
          <p:txBody>
            <a:bodyPr wrap="none" rtlCol="0">
              <a:spAutoFit/>
            </a:bodyPr>
            <a:lstStyle/>
            <a:p>
              <a:r>
                <a:rPr lang="en-US" sz="2400" dirty="0" smtClean="0"/>
                <a:t>x</a:t>
              </a:r>
              <a:endParaRPr lang="en-US" sz="2400" dirty="0"/>
            </a:p>
          </p:txBody>
        </p:sp>
        <p:sp>
          <p:nvSpPr>
            <p:cNvPr id="45" name="TextBox 44"/>
            <p:cNvSpPr txBox="1"/>
            <p:nvPr/>
          </p:nvSpPr>
          <p:spPr>
            <a:xfrm>
              <a:off x="990600" y="4495800"/>
              <a:ext cx="324128" cy="461665"/>
            </a:xfrm>
            <a:prstGeom prst="rect">
              <a:avLst/>
            </a:prstGeom>
            <a:noFill/>
          </p:spPr>
          <p:txBody>
            <a:bodyPr wrap="none" rtlCol="0">
              <a:spAutoFit/>
            </a:bodyPr>
            <a:lstStyle/>
            <a:p>
              <a:r>
                <a:rPr lang="en-US" sz="2400" dirty="0"/>
                <a:t>y</a:t>
              </a:r>
            </a:p>
          </p:txBody>
        </p:sp>
        <p:sp>
          <p:nvSpPr>
            <p:cNvPr id="46" name="TextBox 45"/>
            <p:cNvSpPr txBox="1"/>
            <p:nvPr/>
          </p:nvSpPr>
          <p:spPr>
            <a:xfrm>
              <a:off x="1752600" y="4648200"/>
              <a:ext cx="306494" cy="461665"/>
            </a:xfrm>
            <a:prstGeom prst="rect">
              <a:avLst/>
            </a:prstGeom>
            <a:noFill/>
          </p:spPr>
          <p:txBody>
            <a:bodyPr wrap="none" rtlCol="0">
              <a:spAutoFit/>
            </a:bodyPr>
            <a:lstStyle/>
            <a:p>
              <a:r>
                <a:rPr lang="en-US" sz="2400" dirty="0" smtClean="0"/>
                <a:t>z</a:t>
              </a:r>
              <a:endParaRPr lang="en-US" sz="2400" dirty="0"/>
            </a:p>
          </p:txBody>
        </p:sp>
      </p:grpSp>
      <p:sp>
        <p:nvSpPr>
          <p:cNvPr id="56" name="TextBox 55"/>
          <p:cNvSpPr txBox="1"/>
          <p:nvPr/>
        </p:nvSpPr>
        <p:spPr>
          <a:xfrm>
            <a:off x="7552109" y="6928770"/>
            <a:ext cx="5231732" cy="461665"/>
          </a:xfrm>
          <a:prstGeom prst="rect">
            <a:avLst/>
          </a:prstGeom>
          <a:noFill/>
        </p:spPr>
        <p:txBody>
          <a:bodyPr wrap="square" rtlCol="0">
            <a:spAutoFit/>
          </a:bodyPr>
          <a:lstStyle/>
          <a:p>
            <a:r>
              <a:rPr lang="en-US" sz="2400" dirty="0" smtClean="0"/>
              <a:t>Terrain                                Merge tree</a:t>
            </a:r>
            <a:endParaRPr lang="en-US" sz="2400" dirty="0"/>
          </a:p>
        </p:txBody>
      </p:sp>
    </p:spTree>
    <p:extLst>
      <p:ext uri="{BB962C8B-B14F-4D97-AF65-F5344CB8AC3E}">
        <p14:creationId xmlns:p14="http://schemas.microsoft.com/office/powerpoint/2010/main" val="153120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48978" y="2848881"/>
            <a:ext cx="5501463" cy="3743831"/>
            <a:chOff x="6748978" y="2848881"/>
            <a:chExt cx="5501463" cy="3743831"/>
          </a:xfrm>
        </p:grpSpPr>
        <p:grpSp>
          <p:nvGrpSpPr>
            <p:cNvPr id="94" name="Group 93"/>
            <p:cNvGrpSpPr/>
            <p:nvPr/>
          </p:nvGrpSpPr>
          <p:grpSpPr>
            <a:xfrm>
              <a:off x="10277569" y="2848881"/>
              <a:ext cx="1972872" cy="2282068"/>
              <a:chOff x="4139658" y="1868353"/>
              <a:chExt cx="1972872" cy="2282068"/>
            </a:xfrm>
          </p:grpSpPr>
          <p:cxnSp>
            <p:nvCxnSpPr>
              <p:cNvPr id="95" name="Straight Connector 94"/>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105400" y="2214418"/>
                <a:ext cx="914400" cy="18241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4139658" y="1868353"/>
                <a:ext cx="173736" cy="173736"/>
                <a:chOff x="4139658" y="1868353"/>
                <a:chExt cx="173736" cy="173736"/>
              </a:xfrm>
            </p:grpSpPr>
            <p:sp>
              <p:nvSpPr>
                <p:cNvPr id="122" name="Oval 12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5938794" y="2105088"/>
                <a:ext cx="173736" cy="173736"/>
                <a:chOff x="4139658" y="1868353"/>
                <a:chExt cx="173736" cy="173736"/>
              </a:xfrm>
            </p:grpSpPr>
            <p:sp>
              <p:nvSpPr>
                <p:cNvPr id="120" name="Oval 11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9" name="Straight Connector 98"/>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4866132" y="2590388"/>
                <a:ext cx="173736" cy="173736"/>
                <a:chOff x="4139658" y="1868353"/>
                <a:chExt cx="173736" cy="173736"/>
              </a:xfrm>
            </p:grpSpPr>
            <p:sp>
              <p:nvSpPr>
                <p:cNvPr id="118" name="Oval 11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1" name="Straight Connector 100"/>
              <p:cNvCxnSpPr>
                <a:endCxn id="117"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4561332" y="3276600"/>
                <a:ext cx="173736" cy="173736"/>
                <a:chOff x="4561332" y="3276600"/>
                <a:chExt cx="173736" cy="173736"/>
              </a:xfrm>
            </p:grpSpPr>
            <p:grpSp>
              <p:nvGrpSpPr>
                <p:cNvPr id="113" name="Group 112"/>
                <p:cNvGrpSpPr/>
                <p:nvPr/>
              </p:nvGrpSpPr>
              <p:grpSpPr>
                <a:xfrm>
                  <a:off x="4561332" y="3276600"/>
                  <a:ext cx="173736" cy="173736"/>
                  <a:chOff x="4139658" y="1868353"/>
                  <a:chExt cx="173736" cy="173736"/>
                </a:xfrm>
              </p:grpSpPr>
              <p:sp>
                <p:nvSpPr>
                  <p:cNvPr id="116" name="Oval 11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Connector 113"/>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6"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a:xfrm flipH="1">
                <a:off x="5715000" y="3843136"/>
                <a:ext cx="237504" cy="27687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5865636" y="3760724"/>
                <a:ext cx="173736" cy="173736"/>
                <a:chOff x="4139658" y="1868353"/>
                <a:chExt cx="173736" cy="173736"/>
              </a:xfrm>
            </p:grpSpPr>
            <p:sp>
              <p:nvSpPr>
                <p:cNvPr id="111" name="Oval 11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5028199" y="3976685"/>
                <a:ext cx="173736" cy="173736"/>
                <a:chOff x="4561332" y="3276600"/>
                <a:chExt cx="173736" cy="173736"/>
              </a:xfrm>
            </p:grpSpPr>
            <p:grpSp>
              <p:nvGrpSpPr>
                <p:cNvPr id="106" name="Group 105"/>
                <p:cNvGrpSpPr/>
                <p:nvPr/>
              </p:nvGrpSpPr>
              <p:grpSpPr>
                <a:xfrm>
                  <a:off x="4561332" y="3276600"/>
                  <a:ext cx="173736" cy="173736"/>
                  <a:chOff x="4139658" y="1868353"/>
                  <a:chExt cx="173736" cy="173736"/>
                </a:xfrm>
              </p:grpSpPr>
              <p:sp>
                <p:nvSpPr>
                  <p:cNvPr id="109" name="Oval 10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7" name="Straight Connector 106"/>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9"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4" name="Group 123"/>
            <p:cNvGrpSpPr/>
            <p:nvPr/>
          </p:nvGrpSpPr>
          <p:grpSpPr>
            <a:xfrm>
              <a:off x="6748978" y="3126973"/>
              <a:ext cx="1819118" cy="3465739"/>
              <a:chOff x="1508937" y="2130846"/>
              <a:chExt cx="1819118" cy="3465739"/>
            </a:xfrm>
          </p:grpSpPr>
          <p:sp>
            <p:nvSpPr>
              <p:cNvPr id="125" name="Rectangle 2"/>
              <p:cNvSpPr/>
              <p:nvPr/>
            </p:nvSpPr>
            <p:spPr>
              <a:xfrm>
                <a:off x="2053654" y="2130846"/>
                <a:ext cx="1204514" cy="194069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 name="connsiteX0" fmla="*/ 267113 w 655890"/>
                  <a:gd name="connsiteY0" fmla="*/ 810156 h 810156"/>
                  <a:gd name="connsiteX1" fmla="*/ 348747 w 655890"/>
                  <a:gd name="connsiteY1" fmla="*/ 4793 h 810156"/>
                  <a:gd name="connsiteX2" fmla="*/ 267113 w 655890"/>
                  <a:gd name="connsiteY2" fmla="*/ 810156 h 810156"/>
                  <a:gd name="connsiteX0" fmla="*/ 267113 w 807006"/>
                  <a:gd name="connsiteY0" fmla="*/ 816455 h 816455"/>
                  <a:gd name="connsiteX1" fmla="*/ 348747 w 807006"/>
                  <a:gd name="connsiteY1" fmla="*/ 11092 h 816455"/>
                  <a:gd name="connsiteX2" fmla="*/ 267113 w 807006"/>
                  <a:gd name="connsiteY2" fmla="*/ 816455 h 816455"/>
                  <a:gd name="connsiteX0" fmla="*/ 276323 w 804484"/>
                  <a:gd name="connsiteY0" fmla="*/ 826800 h 826800"/>
                  <a:gd name="connsiteX1" fmla="*/ 325873 w 804484"/>
                  <a:gd name="connsiteY1" fmla="*/ 10742 h 826800"/>
                  <a:gd name="connsiteX2" fmla="*/ 276323 w 804484"/>
                  <a:gd name="connsiteY2" fmla="*/ 826800 h 826800"/>
                  <a:gd name="connsiteX0" fmla="*/ 316556 w 844717"/>
                  <a:gd name="connsiteY0" fmla="*/ 826800 h 826800"/>
                  <a:gd name="connsiteX1" fmla="*/ 366106 w 844717"/>
                  <a:gd name="connsiteY1" fmla="*/ 10742 h 826800"/>
                  <a:gd name="connsiteX2" fmla="*/ 316556 w 844717"/>
                  <a:gd name="connsiteY2" fmla="*/ 826800 h 826800"/>
                  <a:gd name="connsiteX0" fmla="*/ 150259 w 678420"/>
                  <a:gd name="connsiteY0" fmla="*/ 852450 h 853634"/>
                  <a:gd name="connsiteX1" fmla="*/ 199809 w 678420"/>
                  <a:gd name="connsiteY1" fmla="*/ 36392 h 853634"/>
                  <a:gd name="connsiteX2" fmla="*/ 392 w 678420"/>
                  <a:gd name="connsiteY2" fmla="*/ 213730 h 853634"/>
                  <a:gd name="connsiteX3" fmla="*/ 150259 w 678420"/>
                  <a:gd name="connsiteY3" fmla="*/ 852450 h 853634"/>
                  <a:gd name="connsiteX0" fmla="*/ 428055 w 956216"/>
                  <a:gd name="connsiteY0" fmla="*/ 906841 h 907739"/>
                  <a:gd name="connsiteX1" fmla="*/ 477605 w 956216"/>
                  <a:gd name="connsiteY1" fmla="*/ 90783 h 907739"/>
                  <a:gd name="connsiteX2" fmla="*/ 125 w 956216"/>
                  <a:gd name="connsiteY2" fmla="*/ 91658 h 907739"/>
                  <a:gd name="connsiteX3" fmla="*/ 428055 w 956216"/>
                  <a:gd name="connsiteY3" fmla="*/ 906841 h 907739"/>
                  <a:gd name="connsiteX0" fmla="*/ 434579 w 962740"/>
                  <a:gd name="connsiteY0" fmla="*/ 906841 h 909063"/>
                  <a:gd name="connsiteX1" fmla="*/ 484129 w 962740"/>
                  <a:gd name="connsiteY1" fmla="*/ 90783 h 909063"/>
                  <a:gd name="connsiteX2" fmla="*/ 6649 w 962740"/>
                  <a:gd name="connsiteY2" fmla="*/ 91658 h 909063"/>
                  <a:gd name="connsiteX3" fmla="*/ 434579 w 962740"/>
                  <a:gd name="connsiteY3" fmla="*/ 906841 h 909063"/>
                  <a:gd name="connsiteX0" fmla="*/ 583740 w 949439"/>
                  <a:gd name="connsiteY0" fmla="*/ 1824149 h 1826371"/>
                  <a:gd name="connsiteX1" fmla="*/ 2301 w 949439"/>
                  <a:gd name="connsiteY1" fmla="*/ 8133 h 1826371"/>
                  <a:gd name="connsiteX2" fmla="*/ 155810 w 949439"/>
                  <a:gd name="connsiteY2" fmla="*/ 1008966 h 1826371"/>
                  <a:gd name="connsiteX3" fmla="*/ 583740 w 949439"/>
                  <a:gd name="connsiteY3" fmla="*/ 1824149 h 1826371"/>
                  <a:gd name="connsiteX0" fmla="*/ 706761 w 1072460"/>
                  <a:gd name="connsiteY0" fmla="*/ 1818597 h 1820819"/>
                  <a:gd name="connsiteX1" fmla="*/ 125322 w 1072460"/>
                  <a:gd name="connsiteY1" fmla="*/ 2581 h 1820819"/>
                  <a:gd name="connsiteX2" fmla="*/ 278831 w 1072460"/>
                  <a:gd name="connsiteY2" fmla="*/ 1003414 h 1820819"/>
                  <a:gd name="connsiteX3" fmla="*/ 706761 w 1072460"/>
                  <a:gd name="connsiteY3" fmla="*/ 1818597 h 1820819"/>
                  <a:gd name="connsiteX0" fmla="*/ 706761 w 1097090"/>
                  <a:gd name="connsiteY0" fmla="*/ 1831320 h 1833542"/>
                  <a:gd name="connsiteX1" fmla="*/ 125322 w 1097090"/>
                  <a:gd name="connsiteY1" fmla="*/ 15304 h 1833542"/>
                  <a:gd name="connsiteX2" fmla="*/ 278831 w 1097090"/>
                  <a:gd name="connsiteY2" fmla="*/ 1016137 h 1833542"/>
                  <a:gd name="connsiteX3" fmla="*/ 706761 w 1097090"/>
                  <a:gd name="connsiteY3" fmla="*/ 1831320 h 1833542"/>
                  <a:gd name="connsiteX0" fmla="*/ 706761 w 906818"/>
                  <a:gd name="connsiteY0" fmla="*/ 1832054 h 1834276"/>
                  <a:gd name="connsiteX1" fmla="*/ 877737 w 906818"/>
                  <a:gd name="connsiteY1" fmla="*/ 503525 h 1834276"/>
                  <a:gd name="connsiteX2" fmla="*/ 125322 w 906818"/>
                  <a:gd name="connsiteY2" fmla="*/ 16038 h 1834276"/>
                  <a:gd name="connsiteX3" fmla="*/ 278831 w 906818"/>
                  <a:gd name="connsiteY3" fmla="*/ 1016871 h 1834276"/>
                  <a:gd name="connsiteX4" fmla="*/ 706761 w 906818"/>
                  <a:gd name="connsiteY4" fmla="*/ 1832054 h 1834276"/>
                  <a:gd name="connsiteX0" fmla="*/ 706761 w 1015144"/>
                  <a:gd name="connsiteY0" fmla="*/ 1828340 h 1830562"/>
                  <a:gd name="connsiteX1" fmla="*/ 995379 w 1015144"/>
                  <a:gd name="connsiteY1" fmla="*/ 606758 h 1830562"/>
                  <a:gd name="connsiteX2" fmla="*/ 125322 w 1015144"/>
                  <a:gd name="connsiteY2" fmla="*/ 12324 h 1830562"/>
                  <a:gd name="connsiteX3" fmla="*/ 278831 w 1015144"/>
                  <a:gd name="connsiteY3" fmla="*/ 1013157 h 1830562"/>
                  <a:gd name="connsiteX4" fmla="*/ 706761 w 1015144"/>
                  <a:gd name="connsiteY4" fmla="*/ 1828340 h 1830562"/>
                  <a:gd name="connsiteX0" fmla="*/ 706761 w 1204514"/>
                  <a:gd name="connsiteY0" fmla="*/ 1828340 h 1830562"/>
                  <a:gd name="connsiteX1" fmla="*/ 995379 w 1204514"/>
                  <a:gd name="connsiteY1" fmla="*/ 606758 h 1830562"/>
                  <a:gd name="connsiteX2" fmla="*/ 125322 w 1204514"/>
                  <a:gd name="connsiteY2" fmla="*/ 12324 h 1830562"/>
                  <a:gd name="connsiteX3" fmla="*/ 278831 w 1204514"/>
                  <a:gd name="connsiteY3" fmla="*/ 1013157 h 1830562"/>
                  <a:gd name="connsiteX4" fmla="*/ 706761 w 1204514"/>
                  <a:gd name="connsiteY4" fmla="*/ 1828340 h 1830562"/>
                  <a:gd name="connsiteX0" fmla="*/ 706761 w 1204514"/>
                  <a:gd name="connsiteY0" fmla="*/ 1988176 h 1990398"/>
                  <a:gd name="connsiteX1" fmla="*/ 995379 w 1204514"/>
                  <a:gd name="connsiteY1" fmla="*/ 766594 h 1990398"/>
                  <a:gd name="connsiteX2" fmla="*/ 125322 w 1204514"/>
                  <a:gd name="connsiteY2" fmla="*/ 172160 h 1990398"/>
                  <a:gd name="connsiteX3" fmla="*/ 278831 w 1204514"/>
                  <a:gd name="connsiteY3" fmla="*/ 1172993 h 1990398"/>
                  <a:gd name="connsiteX4" fmla="*/ 706761 w 1204514"/>
                  <a:gd name="connsiteY4" fmla="*/ 1988176 h 1990398"/>
                  <a:gd name="connsiteX0" fmla="*/ 706761 w 1204514"/>
                  <a:gd name="connsiteY0" fmla="*/ 1998689 h 2000911"/>
                  <a:gd name="connsiteX1" fmla="*/ 995379 w 1204514"/>
                  <a:gd name="connsiteY1" fmla="*/ 777107 h 2000911"/>
                  <a:gd name="connsiteX2" fmla="*/ 125322 w 1204514"/>
                  <a:gd name="connsiteY2" fmla="*/ 182673 h 2000911"/>
                  <a:gd name="connsiteX3" fmla="*/ 278831 w 1204514"/>
                  <a:gd name="connsiteY3" fmla="*/ 1183506 h 2000911"/>
                  <a:gd name="connsiteX4" fmla="*/ 706761 w 1204514"/>
                  <a:gd name="connsiteY4" fmla="*/ 1998689 h 2000911"/>
                  <a:gd name="connsiteX0" fmla="*/ 706761 w 1204514"/>
                  <a:gd name="connsiteY0" fmla="*/ 1955259 h 1957481"/>
                  <a:gd name="connsiteX1" fmla="*/ 995379 w 1204514"/>
                  <a:gd name="connsiteY1" fmla="*/ 733677 h 1957481"/>
                  <a:gd name="connsiteX2" fmla="*/ 125322 w 1204514"/>
                  <a:gd name="connsiteY2" fmla="*/ 139243 h 1957481"/>
                  <a:gd name="connsiteX3" fmla="*/ 278831 w 1204514"/>
                  <a:gd name="connsiteY3" fmla="*/ 1140076 h 1957481"/>
                  <a:gd name="connsiteX4" fmla="*/ 706761 w 1204514"/>
                  <a:gd name="connsiteY4" fmla="*/ 1955259 h 1957481"/>
                  <a:gd name="connsiteX0" fmla="*/ 706761 w 1204514"/>
                  <a:gd name="connsiteY0" fmla="*/ 1868570 h 1870792"/>
                  <a:gd name="connsiteX1" fmla="*/ 995379 w 1204514"/>
                  <a:gd name="connsiteY1" fmla="*/ 646988 h 1870792"/>
                  <a:gd name="connsiteX2" fmla="*/ 125322 w 1204514"/>
                  <a:gd name="connsiteY2" fmla="*/ 52554 h 1870792"/>
                  <a:gd name="connsiteX3" fmla="*/ 278831 w 1204514"/>
                  <a:gd name="connsiteY3" fmla="*/ 1053387 h 1870792"/>
                  <a:gd name="connsiteX4" fmla="*/ 706761 w 1204514"/>
                  <a:gd name="connsiteY4" fmla="*/ 1868570 h 1870792"/>
                  <a:gd name="connsiteX0" fmla="*/ 706761 w 1204514"/>
                  <a:gd name="connsiteY0" fmla="*/ 1938468 h 1940690"/>
                  <a:gd name="connsiteX1" fmla="*/ 995379 w 1204514"/>
                  <a:gd name="connsiteY1" fmla="*/ 716886 h 1940690"/>
                  <a:gd name="connsiteX2" fmla="*/ 125322 w 1204514"/>
                  <a:gd name="connsiteY2" fmla="*/ 122452 h 1940690"/>
                  <a:gd name="connsiteX3" fmla="*/ 278831 w 1204514"/>
                  <a:gd name="connsiteY3" fmla="*/ 1123285 h 1940690"/>
                  <a:gd name="connsiteX4" fmla="*/ 706761 w 1204514"/>
                  <a:gd name="connsiteY4" fmla="*/ 1938468 h 19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 h="1940690">
                    <a:moveTo>
                      <a:pt x="706761" y="1938468"/>
                    </a:moveTo>
                    <a:cubicBezTo>
                      <a:pt x="806579" y="1852910"/>
                      <a:pt x="1562854" y="1452692"/>
                      <a:pt x="995379" y="716886"/>
                    </a:cubicBezTo>
                    <a:cubicBezTo>
                      <a:pt x="812915" y="-264898"/>
                      <a:pt x="332087" y="10157"/>
                      <a:pt x="125322" y="122452"/>
                    </a:cubicBezTo>
                    <a:cubicBezTo>
                      <a:pt x="-231193" y="417051"/>
                      <a:pt x="287089" y="987275"/>
                      <a:pt x="278831" y="1123285"/>
                    </a:cubicBezTo>
                    <a:cubicBezTo>
                      <a:pt x="211751" y="1703126"/>
                      <a:pt x="673525" y="1968024"/>
                      <a:pt x="706761" y="1938468"/>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2"/>
              <p:cNvSpPr/>
              <p:nvPr/>
            </p:nvSpPr>
            <p:spPr>
              <a:xfrm>
                <a:off x="2048135" y="4148717"/>
                <a:ext cx="1279920" cy="144786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Lst>
                <a:ahLst/>
                <a:cxnLst>
                  <a:cxn ang="0">
                    <a:pos x="connsiteX0" y="connsiteY0"/>
                  </a:cxn>
                  <a:cxn ang="0">
                    <a:pos x="connsiteX1" y="connsiteY1"/>
                  </a:cxn>
                  <a:cxn ang="0">
                    <a:pos x="connsiteX2" y="connsiteY2"/>
                  </a:cxn>
                </a:cxnLst>
                <a:rect l="l" t="t" r="r" b="b"/>
                <a:pathLst>
                  <a:path w="1279920" h="1447868">
                    <a:moveTo>
                      <a:pt x="690217" y="89"/>
                    </a:moveTo>
                    <a:cubicBezTo>
                      <a:pt x="1237859" y="142895"/>
                      <a:pt x="1692740" y="1405514"/>
                      <a:pt x="670336" y="1447868"/>
                    </a:cubicBezTo>
                    <a:cubicBezTo>
                      <a:pt x="-586810" y="1270100"/>
                      <a:pt x="224383" y="-12320"/>
                      <a:pt x="690217" y="89"/>
                    </a:cubicBezTo>
                    <a:close/>
                  </a:path>
                </a:pathLst>
              </a:cu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2"/>
              <p:cNvSpPr/>
              <p:nvPr/>
            </p:nvSpPr>
            <p:spPr>
              <a:xfrm>
                <a:off x="2162533" y="2317417"/>
                <a:ext cx="633856" cy="7313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Lst>
                <a:ahLst/>
                <a:cxnLst>
                  <a:cxn ang="0">
                    <a:pos x="connsiteX0" y="connsiteY0"/>
                  </a:cxn>
                  <a:cxn ang="0">
                    <a:pos x="connsiteX1" y="connsiteY1"/>
                  </a:cxn>
                  <a:cxn ang="0">
                    <a:pos x="connsiteX2" y="connsiteY2"/>
                  </a:cxn>
                </a:cxnLst>
                <a:rect l="l" t="t" r="r" b="b"/>
                <a:pathLst>
                  <a:path w="633856" h="731312">
                    <a:moveTo>
                      <a:pt x="473151" y="731312"/>
                    </a:moveTo>
                    <a:cubicBezTo>
                      <a:pt x="824722" y="343665"/>
                      <a:pt x="529276" y="-9290"/>
                      <a:pt x="255165" y="186"/>
                    </a:cubicBezTo>
                    <a:cubicBezTo>
                      <a:pt x="-45984" y="-11148"/>
                      <a:pt x="-195574" y="676623"/>
                      <a:pt x="473151" y="731312"/>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2481648" y="5054307"/>
                <a:ext cx="173736" cy="173736"/>
                <a:chOff x="4139658" y="1868353"/>
                <a:chExt cx="173736" cy="173736"/>
              </a:xfrm>
            </p:grpSpPr>
            <p:sp>
              <p:nvSpPr>
                <p:cNvPr id="158" name="Oval 15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2"/>
              <p:cNvSpPr/>
              <p:nvPr/>
            </p:nvSpPr>
            <p:spPr>
              <a:xfrm>
                <a:off x="2448443" y="3095348"/>
                <a:ext cx="650049" cy="71996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Lst>
                <a:ahLst/>
                <a:cxnLst>
                  <a:cxn ang="0">
                    <a:pos x="connsiteX0" y="connsiteY0"/>
                  </a:cxn>
                  <a:cxn ang="0">
                    <a:pos x="connsiteX1" y="connsiteY1"/>
                  </a:cxn>
                  <a:cxn ang="0">
                    <a:pos x="connsiteX2" y="connsiteY2"/>
                  </a:cxn>
                </a:cxnLst>
                <a:rect l="l" t="t" r="r" b="b"/>
                <a:pathLst>
                  <a:path w="650049" h="719966">
                    <a:moveTo>
                      <a:pt x="341384" y="719966"/>
                    </a:moveTo>
                    <a:cubicBezTo>
                      <a:pt x="950130" y="494244"/>
                      <a:pt x="523715" y="-61117"/>
                      <a:pt x="209123" y="5509"/>
                    </a:cubicBezTo>
                    <a:cubicBezTo>
                      <a:pt x="50849" y="151338"/>
                      <a:pt x="-227328" y="667659"/>
                      <a:pt x="341384" y="719966"/>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2563243" y="2973065"/>
                <a:ext cx="173736" cy="173736"/>
                <a:chOff x="4561332" y="3276600"/>
                <a:chExt cx="173736" cy="173736"/>
              </a:xfrm>
            </p:grpSpPr>
            <p:grpSp>
              <p:nvGrpSpPr>
                <p:cNvPr id="153" name="Group 152"/>
                <p:cNvGrpSpPr/>
                <p:nvPr/>
              </p:nvGrpSpPr>
              <p:grpSpPr>
                <a:xfrm>
                  <a:off x="4561332" y="3276600"/>
                  <a:ext cx="173736" cy="173736"/>
                  <a:chOff x="4139658" y="1868353"/>
                  <a:chExt cx="173736" cy="173736"/>
                </a:xfrm>
              </p:grpSpPr>
              <p:sp>
                <p:nvSpPr>
                  <p:cNvPr id="156" name="Oval 15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4" name="Straight Connector 153"/>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648200" y="3310915"/>
                  <a:ext cx="0" cy="1275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2373353" y="2574875"/>
                <a:ext cx="173736" cy="173736"/>
                <a:chOff x="4139658" y="1868353"/>
                <a:chExt cx="173736" cy="173736"/>
              </a:xfrm>
            </p:grpSpPr>
            <p:sp>
              <p:nvSpPr>
                <p:cNvPr id="151" name="Oval 15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2705011" y="3349557"/>
                <a:ext cx="173736" cy="173736"/>
                <a:chOff x="4139658" y="1868353"/>
                <a:chExt cx="173736" cy="173736"/>
              </a:xfrm>
            </p:grpSpPr>
            <p:sp>
              <p:nvSpPr>
                <p:cNvPr id="149" name="Oval 14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655911" y="4008026"/>
                <a:ext cx="173736" cy="173736"/>
                <a:chOff x="4561332" y="3276600"/>
                <a:chExt cx="173736" cy="173736"/>
              </a:xfrm>
            </p:grpSpPr>
            <p:grpSp>
              <p:nvGrpSpPr>
                <p:cNvPr id="144" name="Group 143"/>
                <p:cNvGrpSpPr/>
                <p:nvPr/>
              </p:nvGrpSpPr>
              <p:grpSpPr>
                <a:xfrm>
                  <a:off x="4561332" y="3276600"/>
                  <a:ext cx="173736" cy="173736"/>
                  <a:chOff x="4139658" y="1868353"/>
                  <a:chExt cx="173736" cy="173736"/>
                </a:xfrm>
              </p:grpSpPr>
              <p:sp>
                <p:nvSpPr>
                  <p:cNvPr id="147" name="Oval 14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5" name="Straight Connector 144"/>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7"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4" name="Rectangle 2"/>
              <p:cNvSpPr/>
              <p:nvPr/>
            </p:nvSpPr>
            <p:spPr>
              <a:xfrm>
                <a:off x="1508937" y="3424237"/>
                <a:ext cx="342692" cy="41174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Lst>
                <a:ahLst/>
                <a:cxnLst>
                  <a:cxn ang="0">
                    <a:pos x="connsiteX0" y="connsiteY0"/>
                  </a:cxn>
                  <a:cxn ang="0">
                    <a:pos x="connsiteX1" y="connsiteY1"/>
                  </a:cxn>
                  <a:cxn ang="0">
                    <a:pos x="connsiteX2" y="connsiteY2"/>
                  </a:cxn>
                </a:cxnLst>
                <a:rect l="l" t="t" r="r" b="b"/>
                <a:pathLst>
                  <a:path w="342692" h="411741">
                    <a:moveTo>
                      <a:pt x="178656" y="0"/>
                    </a:moveTo>
                    <a:cubicBezTo>
                      <a:pt x="549835" y="185585"/>
                      <a:pt x="181220" y="432203"/>
                      <a:pt x="137385" y="410389"/>
                    </a:cubicBezTo>
                    <a:cubicBezTo>
                      <a:pt x="-87719" y="280747"/>
                      <a:pt x="-9116" y="30370"/>
                      <a:pt x="178656" y="0"/>
                    </a:cubicBezTo>
                    <a:close/>
                  </a:path>
                </a:pathLst>
              </a:cu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1555780" y="3541637"/>
                <a:ext cx="173736" cy="173736"/>
                <a:chOff x="4139658" y="1868353"/>
                <a:chExt cx="173736" cy="173736"/>
              </a:xfrm>
            </p:grpSpPr>
            <p:sp>
              <p:nvSpPr>
                <p:cNvPr id="142" name="Oval 14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014117" y="3498600"/>
                <a:ext cx="173736" cy="173736"/>
                <a:chOff x="4561332" y="3276600"/>
                <a:chExt cx="173736" cy="173736"/>
              </a:xfrm>
            </p:grpSpPr>
            <p:grpSp>
              <p:nvGrpSpPr>
                <p:cNvPr id="137" name="Group 136"/>
                <p:cNvGrpSpPr/>
                <p:nvPr/>
              </p:nvGrpSpPr>
              <p:grpSpPr>
                <a:xfrm>
                  <a:off x="4561332" y="3276600"/>
                  <a:ext cx="173736" cy="173736"/>
                  <a:chOff x="4139658" y="1868353"/>
                  <a:chExt cx="173736" cy="173736"/>
                </a:xfrm>
              </p:grpSpPr>
              <p:sp>
                <p:nvSpPr>
                  <p:cNvPr id="140" name="Oval 13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8" name="Straight Connector 13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4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title"/>
          </p:nvPr>
        </p:nvSpPr>
        <p:spPr/>
        <p:txBody>
          <a:bodyPr>
            <a:normAutofit/>
          </a:bodyPr>
          <a:lstStyle/>
          <a:p>
            <a:pPr algn="l"/>
            <a:r>
              <a:rPr lang="en-US" dirty="0" smtClean="0"/>
              <a:t>Background: Merge trees</a:t>
            </a:r>
            <a:endParaRPr lang="en-US" dirty="0"/>
          </a:p>
        </p:txBody>
      </p:sp>
      <p:sp>
        <p:nvSpPr>
          <p:cNvPr id="3" name="Content Placeholder 2"/>
          <p:cNvSpPr>
            <a:spLocks noGrp="1"/>
          </p:cNvSpPr>
          <p:nvPr>
            <p:ph idx="1"/>
          </p:nvPr>
        </p:nvSpPr>
        <p:spPr/>
        <p:txBody>
          <a:bodyPr>
            <a:noAutofit/>
          </a:bodyPr>
          <a:lstStyle/>
          <a:p>
            <a:r>
              <a:rPr lang="en-US" sz="4000" dirty="0"/>
              <a:t>Encodes the hierarchical clustering of features for a wide range of parameters</a:t>
            </a:r>
          </a:p>
          <a:p>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2591270" y="2962986"/>
            <a:ext cx="1792771" cy="3955597"/>
            <a:chOff x="7351229" y="1965601"/>
            <a:chExt cx="1792771" cy="3955597"/>
          </a:xfrm>
        </p:grpSpPr>
        <p:sp>
          <p:nvSpPr>
            <p:cNvPr id="29" name="TextBox 28"/>
            <p:cNvSpPr txBox="1"/>
            <p:nvPr/>
          </p:nvSpPr>
          <p:spPr>
            <a:xfrm>
              <a:off x="7406024" y="3565801"/>
              <a:ext cx="1737976" cy="1077218"/>
            </a:xfrm>
            <a:prstGeom prst="rect">
              <a:avLst/>
            </a:prstGeom>
            <a:noFill/>
          </p:spPr>
          <p:txBody>
            <a:bodyPr wrap="none" rtlCol="0">
              <a:spAutoFit/>
            </a:bodyPr>
            <a:lstStyle/>
            <a:p>
              <a:r>
                <a:rPr lang="en-US" sz="3200" dirty="0" smtClean="0"/>
                <a:t>Function </a:t>
              </a:r>
            </a:p>
            <a:p>
              <a:r>
                <a:rPr lang="en-US" sz="3200" dirty="0" smtClean="0"/>
                <a:t>Value</a:t>
              </a:r>
              <a:endParaRPr lang="en-US" sz="3200" dirty="0"/>
            </a:p>
          </p:txBody>
        </p:sp>
        <p:cxnSp>
          <p:nvCxnSpPr>
            <p:cNvPr id="30" name="Straight Arrow Connector 29"/>
            <p:cNvCxnSpPr/>
            <p:nvPr/>
          </p:nvCxnSpPr>
          <p:spPr>
            <a:xfrm>
              <a:off x="7351229" y="1965601"/>
              <a:ext cx="0" cy="39555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942" y="5862935"/>
            <a:ext cx="1225658" cy="1452265"/>
            <a:chOff x="990600" y="4495800"/>
            <a:chExt cx="1225658" cy="1452265"/>
          </a:xfrm>
        </p:grpSpPr>
        <p:cxnSp>
          <p:nvCxnSpPr>
            <p:cNvPr id="41" name="Straight Arrow Connector 40"/>
            <p:cNvCxnSpPr/>
            <p:nvPr/>
          </p:nvCxnSpPr>
          <p:spPr>
            <a:xfrm flipV="1">
              <a:off x="1295400" y="4800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676400" y="5181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95400" y="50292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98542" y="5486400"/>
              <a:ext cx="317716" cy="461665"/>
            </a:xfrm>
            <a:prstGeom prst="rect">
              <a:avLst/>
            </a:prstGeom>
            <a:noFill/>
          </p:spPr>
          <p:txBody>
            <a:bodyPr wrap="none" rtlCol="0">
              <a:spAutoFit/>
            </a:bodyPr>
            <a:lstStyle/>
            <a:p>
              <a:r>
                <a:rPr lang="en-US" sz="2400" dirty="0" smtClean="0"/>
                <a:t>x</a:t>
              </a:r>
              <a:endParaRPr lang="en-US" sz="2400" dirty="0"/>
            </a:p>
          </p:txBody>
        </p:sp>
        <p:sp>
          <p:nvSpPr>
            <p:cNvPr id="45" name="TextBox 44"/>
            <p:cNvSpPr txBox="1"/>
            <p:nvPr/>
          </p:nvSpPr>
          <p:spPr>
            <a:xfrm>
              <a:off x="990600" y="4495800"/>
              <a:ext cx="324128" cy="461665"/>
            </a:xfrm>
            <a:prstGeom prst="rect">
              <a:avLst/>
            </a:prstGeom>
            <a:noFill/>
          </p:spPr>
          <p:txBody>
            <a:bodyPr wrap="none" rtlCol="0">
              <a:spAutoFit/>
            </a:bodyPr>
            <a:lstStyle/>
            <a:p>
              <a:r>
                <a:rPr lang="en-US" sz="2400" dirty="0"/>
                <a:t>y</a:t>
              </a:r>
            </a:p>
          </p:txBody>
        </p:sp>
        <p:sp>
          <p:nvSpPr>
            <p:cNvPr id="46" name="TextBox 45"/>
            <p:cNvSpPr txBox="1"/>
            <p:nvPr/>
          </p:nvSpPr>
          <p:spPr>
            <a:xfrm>
              <a:off x="1752600" y="4648200"/>
              <a:ext cx="306494" cy="461665"/>
            </a:xfrm>
            <a:prstGeom prst="rect">
              <a:avLst/>
            </a:prstGeom>
            <a:noFill/>
          </p:spPr>
          <p:txBody>
            <a:bodyPr wrap="none" rtlCol="0">
              <a:spAutoFit/>
            </a:bodyPr>
            <a:lstStyle/>
            <a:p>
              <a:r>
                <a:rPr lang="en-US" sz="2400" dirty="0" smtClean="0"/>
                <a:t>z</a:t>
              </a:r>
              <a:endParaRPr lang="en-US" sz="2400" dirty="0"/>
            </a:p>
          </p:txBody>
        </p:sp>
      </p:grpSp>
      <p:sp>
        <p:nvSpPr>
          <p:cNvPr id="56" name="TextBox 55"/>
          <p:cNvSpPr txBox="1"/>
          <p:nvPr/>
        </p:nvSpPr>
        <p:spPr>
          <a:xfrm>
            <a:off x="7552109" y="6928770"/>
            <a:ext cx="5231732" cy="461665"/>
          </a:xfrm>
          <a:prstGeom prst="rect">
            <a:avLst/>
          </a:prstGeom>
          <a:noFill/>
        </p:spPr>
        <p:txBody>
          <a:bodyPr wrap="square" rtlCol="0">
            <a:spAutoFit/>
          </a:bodyPr>
          <a:lstStyle/>
          <a:p>
            <a:r>
              <a:rPr lang="en-US" sz="2400" dirty="0" smtClean="0"/>
              <a:t>Terrain                                Merge tree</a:t>
            </a:r>
            <a:endParaRPr lang="en-US" sz="2400" dirty="0"/>
          </a:p>
        </p:txBody>
      </p:sp>
    </p:spTree>
    <p:extLst>
      <p:ext uri="{BB962C8B-B14F-4D97-AF65-F5344CB8AC3E}">
        <p14:creationId xmlns:p14="http://schemas.microsoft.com/office/powerpoint/2010/main" val="265010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71561" y="2848881"/>
            <a:ext cx="5684270" cy="3924369"/>
            <a:chOff x="6571561" y="2848881"/>
            <a:chExt cx="5684270" cy="3924369"/>
          </a:xfrm>
        </p:grpSpPr>
        <p:grpSp>
          <p:nvGrpSpPr>
            <p:cNvPr id="90" name="Group 89"/>
            <p:cNvGrpSpPr/>
            <p:nvPr/>
          </p:nvGrpSpPr>
          <p:grpSpPr>
            <a:xfrm>
              <a:off x="6571561" y="2848881"/>
              <a:ext cx="2339698" cy="3924369"/>
              <a:chOff x="1328470" y="1852384"/>
              <a:chExt cx="2339698" cy="3924369"/>
            </a:xfrm>
          </p:grpSpPr>
          <p:sp>
            <p:nvSpPr>
              <p:cNvPr id="91" name="Oval 90"/>
              <p:cNvSpPr/>
              <p:nvPr/>
            </p:nvSpPr>
            <p:spPr>
              <a:xfrm>
                <a:off x="2480939" y="5054307"/>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p:cNvSpPr/>
              <p:nvPr/>
            </p:nvSpPr>
            <p:spPr>
              <a:xfrm>
                <a:off x="1766952" y="1852384"/>
                <a:ext cx="1901216" cy="392436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 name="connsiteX0" fmla="*/ 173858 w 339947"/>
                  <a:gd name="connsiteY0" fmla="*/ 0 h 643720"/>
                  <a:gd name="connsiteX1" fmla="*/ 140608 w 339947"/>
                  <a:gd name="connsiteY1" fmla="*/ 643000 h 643720"/>
                  <a:gd name="connsiteX2" fmla="*/ 173858 w 339947"/>
                  <a:gd name="connsiteY2" fmla="*/ 0 h 643720"/>
                  <a:gd name="connsiteX0" fmla="*/ 173858 w 507497"/>
                  <a:gd name="connsiteY0" fmla="*/ 0 h 643588"/>
                  <a:gd name="connsiteX1" fmla="*/ 140608 w 507497"/>
                  <a:gd name="connsiteY1" fmla="*/ 643000 h 643588"/>
                  <a:gd name="connsiteX2" fmla="*/ 173858 w 507497"/>
                  <a:gd name="connsiteY2" fmla="*/ 0 h 643588"/>
                  <a:gd name="connsiteX0" fmla="*/ 176244 w 508847"/>
                  <a:gd name="connsiteY0" fmla="*/ 0 h 771822"/>
                  <a:gd name="connsiteX1" fmla="*/ 138983 w 508847"/>
                  <a:gd name="connsiteY1" fmla="*/ 771337 h 771822"/>
                  <a:gd name="connsiteX2" fmla="*/ 176244 w 508847"/>
                  <a:gd name="connsiteY2" fmla="*/ 0 h 771822"/>
                  <a:gd name="connsiteX0" fmla="*/ 176244 w 604658"/>
                  <a:gd name="connsiteY0" fmla="*/ 0 h 771437"/>
                  <a:gd name="connsiteX1" fmla="*/ 138983 w 604658"/>
                  <a:gd name="connsiteY1" fmla="*/ 771337 h 771437"/>
                  <a:gd name="connsiteX2" fmla="*/ 176244 w 604658"/>
                  <a:gd name="connsiteY2" fmla="*/ 0 h 771437"/>
                  <a:gd name="connsiteX0" fmla="*/ 176244 w 527260"/>
                  <a:gd name="connsiteY0" fmla="*/ 0 h 771445"/>
                  <a:gd name="connsiteX1" fmla="*/ 138983 w 527260"/>
                  <a:gd name="connsiteY1" fmla="*/ 771337 h 771445"/>
                  <a:gd name="connsiteX2" fmla="*/ 176244 w 527260"/>
                  <a:gd name="connsiteY2" fmla="*/ 0 h 771445"/>
                  <a:gd name="connsiteX0" fmla="*/ 176244 w 577483"/>
                  <a:gd name="connsiteY0" fmla="*/ 0 h 771438"/>
                  <a:gd name="connsiteX1" fmla="*/ 138983 w 577483"/>
                  <a:gd name="connsiteY1" fmla="*/ 771337 h 771438"/>
                  <a:gd name="connsiteX2" fmla="*/ 176244 w 577483"/>
                  <a:gd name="connsiteY2" fmla="*/ 0 h 771438"/>
                  <a:gd name="connsiteX0" fmla="*/ 176244 w 601858"/>
                  <a:gd name="connsiteY0" fmla="*/ 0 h 771337"/>
                  <a:gd name="connsiteX1" fmla="*/ 138983 w 601858"/>
                  <a:gd name="connsiteY1" fmla="*/ 771337 h 771337"/>
                  <a:gd name="connsiteX2" fmla="*/ 176244 w 601858"/>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334291 w 733639"/>
                  <a:gd name="connsiteY0" fmla="*/ 0 h 771337"/>
                  <a:gd name="connsiteX1" fmla="*/ 297030 w 733639"/>
                  <a:gd name="connsiteY1" fmla="*/ 771337 h 771337"/>
                  <a:gd name="connsiteX2" fmla="*/ 334291 w 733639"/>
                  <a:gd name="connsiteY2" fmla="*/ 0 h 771337"/>
                  <a:gd name="connsiteX0" fmla="*/ 350579 w 749927"/>
                  <a:gd name="connsiteY0" fmla="*/ 838 h 772175"/>
                  <a:gd name="connsiteX1" fmla="*/ 313318 w 749927"/>
                  <a:gd name="connsiteY1" fmla="*/ 772175 h 772175"/>
                  <a:gd name="connsiteX2" fmla="*/ 350579 w 749927"/>
                  <a:gd name="connsiteY2" fmla="*/ 838 h 772175"/>
                  <a:gd name="connsiteX0" fmla="*/ 695806 w 955349"/>
                  <a:gd name="connsiteY0" fmla="*/ 814 h 790686"/>
                  <a:gd name="connsiteX1" fmla="*/ 207524 w 955349"/>
                  <a:gd name="connsiteY1" fmla="*/ 790686 h 790686"/>
                  <a:gd name="connsiteX2" fmla="*/ 695806 w 955349"/>
                  <a:gd name="connsiteY2" fmla="*/ 814 h 790686"/>
                  <a:gd name="connsiteX0" fmla="*/ 284946 w 733141"/>
                  <a:gd name="connsiteY0" fmla="*/ 197 h 2711545"/>
                  <a:gd name="connsiteX1" fmla="*/ 352718 w 733141"/>
                  <a:gd name="connsiteY1" fmla="*/ 2711545 h 2711545"/>
                  <a:gd name="connsiteX2" fmla="*/ 284946 w 733141"/>
                  <a:gd name="connsiteY2" fmla="*/ 197 h 2711545"/>
                  <a:gd name="connsiteX0" fmla="*/ 263059 w 711254"/>
                  <a:gd name="connsiteY0" fmla="*/ 58305 h 2783074"/>
                  <a:gd name="connsiteX1" fmla="*/ 330831 w 711254"/>
                  <a:gd name="connsiteY1" fmla="*/ 2769653 h 2783074"/>
                  <a:gd name="connsiteX2" fmla="*/ 422 w 711254"/>
                  <a:gd name="connsiteY2" fmla="*/ 1056747 h 2783074"/>
                  <a:gd name="connsiteX3" fmla="*/ 263059 w 711254"/>
                  <a:gd name="connsiteY3" fmla="*/ 58305 h 2783074"/>
                  <a:gd name="connsiteX0" fmla="*/ 676738 w 1124933"/>
                  <a:gd name="connsiteY0" fmla="*/ 59325 h 2783936"/>
                  <a:gd name="connsiteX1" fmla="*/ 744510 w 1124933"/>
                  <a:gd name="connsiteY1" fmla="*/ 2770673 h 2783936"/>
                  <a:gd name="connsiteX2" fmla="*/ 149 w 1124933"/>
                  <a:gd name="connsiteY2" fmla="*/ 1039232 h 2783936"/>
                  <a:gd name="connsiteX3" fmla="*/ 676738 w 1124933"/>
                  <a:gd name="connsiteY3" fmla="*/ 59325 h 2783936"/>
                  <a:gd name="connsiteX0" fmla="*/ 700926 w 1149121"/>
                  <a:gd name="connsiteY0" fmla="*/ 74086 h 2798697"/>
                  <a:gd name="connsiteX1" fmla="*/ 768698 w 1149121"/>
                  <a:gd name="connsiteY1" fmla="*/ 2785434 h 2798697"/>
                  <a:gd name="connsiteX2" fmla="*/ 24337 w 1149121"/>
                  <a:gd name="connsiteY2" fmla="*/ 1053993 h 2798697"/>
                  <a:gd name="connsiteX3" fmla="*/ 700926 w 1149121"/>
                  <a:gd name="connsiteY3" fmla="*/ 74086 h 2798697"/>
                  <a:gd name="connsiteX0" fmla="*/ 888239 w 1252681"/>
                  <a:gd name="connsiteY0" fmla="*/ 81436 h 2725728"/>
                  <a:gd name="connsiteX1" fmla="*/ 764481 w 1252681"/>
                  <a:gd name="connsiteY1" fmla="*/ 2712465 h 2725728"/>
                  <a:gd name="connsiteX2" fmla="*/ 20120 w 1252681"/>
                  <a:gd name="connsiteY2" fmla="*/ 981024 h 2725728"/>
                  <a:gd name="connsiteX3" fmla="*/ 888239 w 1252681"/>
                  <a:gd name="connsiteY3" fmla="*/ 81436 h 2725728"/>
                  <a:gd name="connsiteX0" fmla="*/ 896225 w 1260667"/>
                  <a:gd name="connsiteY0" fmla="*/ 81436 h 2725728"/>
                  <a:gd name="connsiteX1" fmla="*/ 772467 w 1260667"/>
                  <a:gd name="connsiteY1" fmla="*/ 2712465 h 2725728"/>
                  <a:gd name="connsiteX2" fmla="*/ 28106 w 1260667"/>
                  <a:gd name="connsiteY2" fmla="*/ 981024 h 2725728"/>
                  <a:gd name="connsiteX3" fmla="*/ 896225 w 1260667"/>
                  <a:gd name="connsiteY3" fmla="*/ 81436 h 2725728"/>
                  <a:gd name="connsiteX0" fmla="*/ 896225 w 1340180"/>
                  <a:gd name="connsiteY0" fmla="*/ 81436 h 2725728"/>
                  <a:gd name="connsiteX1" fmla="*/ 772467 w 1340180"/>
                  <a:gd name="connsiteY1" fmla="*/ 2712465 h 2725728"/>
                  <a:gd name="connsiteX2" fmla="*/ 28106 w 1340180"/>
                  <a:gd name="connsiteY2" fmla="*/ 981024 h 2725728"/>
                  <a:gd name="connsiteX3" fmla="*/ 896225 w 1340180"/>
                  <a:gd name="connsiteY3" fmla="*/ 81436 h 2725728"/>
                  <a:gd name="connsiteX0" fmla="*/ 896225 w 1314534"/>
                  <a:gd name="connsiteY0" fmla="*/ 81436 h 2725728"/>
                  <a:gd name="connsiteX1" fmla="*/ 1313207 w 1314534"/>
                  <a:gd name="connsiteY1" fmla="*/ 1462936 h 2725728"/>
                  <a:gd name="connsiteX2" fmla="*/ 772467 w 1314534"/>
                  <a:gd name="connsiteY2" fmla="*/ 2712465 h 2725728"/>
                  <a:gd name="connsiteX3" fmla="*/ 28106 w 1314534"/>
                  <a:gd name="connsiteY3" fmla="*/ 981024 h 2725728"/>
                  <a:gd name="connsiteX4" fmla="*/ 896225 w 1314534"/>
                  <a:gd name="connsiteY4" fmla="*/ 81436 h 2725728"/>
                  <a:gd name="connsiteX0" fmla="*/ 896225 w 1462311"/>
                  <a:gd name="connsiteY0" fmla="*/ 81436 h 2725728"/>
                  <a:gd name="connsiteX1" fmla="*/ 1461488 w 1462311"/>
                  <a:gd name="connsiteY1" fmla="*/ 1703892 h 2725728"/>
                  <a:gd name="connsiteX2" fmla="*/ 772467 w 1462311"/>
                  <a:gd name="connsiteY2" fmla="*/ 2712465 h 2725728"/>
                  <a:gd name="connsiteX3" fmla="*/ 28106 w 1462311"/>
                  <a:gd name="connsiteY3" fmla="*/ 981024 h 2725728"/>
                  <a:gd name="connsiteX4" fmla="*/ 896225 w 1462311"/>
                  <a:gd name="connsiteY4" fmla="*/ 81436 h 2725728"/>
                  <a:gd name="connsiteX0" fmla="*/ 896225 w 1467007"/>
                  <a:gd name="connsiteY0" fmla="*/ 81436 h 2725728"/>
                  <a:gd name="connsiteX1" fmla="*/ 1461488 w 1467007"/>
                  <a:gd name="connsiteY1" fmla="*/ 1703892 h 2725728"/>
                  <a:gd name="connsiteX2" fmla="*/ 772467 w 1467007"/>
                  <a:gd name="connsiteY2" fmla="*/ 2712465 h 2725728"/>
                  <a:gd name="connsiteX3" fmla="*/ 28106 w 1467007"/>
                  <a:gd name="connsiteY3" fmla="*/ 981024 h 2725728"/>
                  <a:gd name="connsiteX4" fmla="*/ 896225 w 1467007"/>
                  <a:gd name="connsiteY4" fmla="*/ 81436 h 2725728"/>
                  <a:gd name="connsiteX0" fmla="*/ 896225 w 1477779"/>
                  <a:gd name="connsiteY0" fmla="*/ 81436 h 2767266"/>
                  <a:gd name="connsiteX1" fmla="*/ 1461488 w 1477779"/>
                  <a:gd name="connsiteY1" fmla="*/ 1703892 h 2767266"/>
                  <a:gd name="connsiteX2" fmla="*/ 1276137 w 1477779"/>
                  <a:gd name="connsiteY2" fmla="*/ 2278482 h 2767266"/>
                  <a:gd name="connsiteX3" fmla="*/ 772467 w 1477779"/>
                  <a:gd name="connsiteY3" fmla="*/ 2712465 h 2767266"/>
                  <a:gd name="connsiteX4" fmla="*/ 28106 w 1477779"/>
                  <a:gd name="connsiteY4" fmla="*/ 981024 h 2767266"/>
                  <a:gd name="connsiteX5" fmla="*/ 896225 w 1477779"/>
                  <a:gd name="connsiteY5" fmla="*/ 81436 h 2767266"/>
                  <a:gd name="connsiteX0" fmla="*/ 896225 w 1529639"/>
                  <a:gd name="connsiteY0" fmla="*/ 81436 h 2785690"/>
                  <a:gd name="connsiteX1" fmla="*/ 1461488 w 1529639"/>
                  <a:gd name="connsiteY1" fmla="*/ 1703892 h 2785690"/>
                  <a:gd name="connsiteX2" fmla="*/ 1461488 w 1529639"/>
                  <a:gd name="connsiteY2" fmla="*/ 2445298 h 2785690"/>
                  <a:gd name="connsiteX3" fmla="*/ 772467 w 1529639"/>
                  <a:gd name="connsiteY3" fmla="*/ 2712465 h 2785690"/>
                  <a:gd name="connsiteX4" fmla="*/ 28106 w 1529639"/>
                  <a:gd name="connsiteY4" fmla="*/ 981024 h 2785690"/>
                  <a:gd name="connsiteX5" fmla="*/ 896225 w 1529639"/>
                  <a:gd name="connsiteY5" fmla="*/ 81436 h 2785690"/>
                  <a:gd name="connsiteX0" fmla="*/ 896225 w 1472471"/>
                  <a:gd name="connsiteY0" fmla="*/ 81436 h 2785690"/>
                  <a:gd name="connsiteX1" fmla="*/ 1461488 w 1472471"/>
                  <a:gd name="connsiteY1" fmla="*/ 1703892 h 2785690"/>
                  <a:gd name="connsiteX2" fmla="*/ 1461488 w 1472471"/>
                  <a:gd name="connsiteY2" fmla="*/ 2445298 h 2785690"/>
                  <a:gd name="connsiteX3" fmla="*/ 772467 w 1472471"/>
                  <a:gd name="connsiteY3" fmla="*/ 2712465 h 2785690"/>
                  <a:gd name="connsiteX4" fmla="*/ 28106 w 1472471"/>
                  <a:gd name="connsiteY4" fmla="*/ 981024 h 2785690"/>
                  <a:gd name="connsiteX5" fmla="*/ 896225 w 1472471"/>
                  <a:gd name="connsiteY5" fmla="*/ 81436 h 2785690"/>
                  <a:gd name="connsiteX0" fmla="*/ 896225 w 1467007"/>
                  <a:gd name="connsiteY0" fmla="*/ 81436 h 2785690"/>
                  <a:gd name="connsiteX1" fmla="*/ 1461488 w 1467007"/>
                  <a:gd name="connsiteY1" fmla="*/ 1703892 h 2785690"/>
                  <a:gd name="connsiteX2" fmla="*/ 1461488 w 1467007"/>
                  <a:gd name="connsiteY2" fmla="*/ 2445298 h 2785690"/>
                  <a:gd name="connsiteX3" fmla="*/ 772467 w 1467007"/>
                  <a:gd name="connsiteY3" fmla="*/ 2712465 h 2785690"/>
                  <a:gd name="connsiteX4" fmla="*/ 28106 w 1467007"/>
                  <a:gd name="connsiteY4" fmla="*/ 981024 h 2785690"/>
                  <a:gd name="connsiteX5" fmla="*/ 896225 w 1467007"/>
                  <a:gd name="connsiteY5" fmla="*/ 81436 h 2785690"/>
                  <a:gd name="connsiteX0" fmla="*/ 896225 w 1467007"/>
                  <a:gd name="connsiteY0" fmla="*/ 81436 h 2785690"/>
                  <a:gd name="connsiteX1" fmla="*/ 1461488 w 1467007"/>
                  <a:gd name="connsiteY1" fmla="*/ 1703892 h 2785690"/>
                  <a:gd name="connsiteX2" fmla="*/ 1461488 w 1467007"/>
                  <a:gd name="connsiteY2" fmla="*/ 2445298 h 2785690"/>
                  <a:gd name="connsiteX3" fmla="*/ 772467 w 1467007"/>
                  <a:gd name="connsiteY3" fmla="*/ 2712465 h 2785690"/>
                  <a:gd name="connsiteX4" fmla="*/ 28106 w 1467007"/>
                  <a:gd name="connsiteY4" fmla="*/ 981024 h 2785690"/>
                  <a:gd name="connsiteX5" fmla="*/ 896225 w 1467007"/>
                  <a:gd name="connsiteY5" fmla="*/ 81436 h 2785690"/>
                  <a:gd name="connsiteX0" fmla="*/ 896225 w 1475978"/>
                  <a:gd name="connsiteY0" fmla="*/ 81436 h 2785690"/>
                  <a:gd name="connsiteX1" fmla="*/ 1461488 w 1475978"/>
                  <a:gd name="connsiteY1" fmla="*/ 1703892 h 2785690"/>
                  <a:gd name="connsiteX2" fmla="*/ 1461488 w 1475978"/>
                  <a:gd name="connsiteY2" fmla="*/ 2445298 h 2785690"/>
                  <a:gd name="connsiteX3" fmla="*/ 772467 w 1475978"/>
                  <a:gd name="connsiteY3" fmla="*/ 2712465 h 2785690"/>
                  <a:gd name="connsiteX4" fmla="*/ 28106 w 1475978"/>
                  <a:gd name="connsiteY4" fmla="*/ 981024 h 2785690"/>
                  <a:gd name="connsiteX5" fmla="*/ 896225 w 1475978"/>
                  <a:gd name="connsiteY5"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28106 w 1478185"/>
                  <a:gd name="connsiteY4" fmla="*/ 981024 h 2785690"/>
                  <a:gd name="connsiteX5" fmla="*/ 896225 w 1478185"/>
                  <a:gd name="connsiteY5"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275239 w 1478185"/>
                  <a:gd name="connsiteY4" fmla="*/ 1845995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1026126 w 1608086"/>
                  <a:gd name="connsiteY0" fmla="*/ 81436 h 3567479"/>
                  <a:gd name="connsiteX1" fmla="*/ 1591389 w 1608086"/>
                  <a:gd name="connsiteY1" fmla="*/ 1703892 h 3567479"/>
                  <a:gd name="connsiteX2" fmla="*/ 1591389 w 1608086"/>
                  <a:gd name="connsiteY2" fmla="*/ 2445298 h 3567479"/>
                  <a:gd name="connsiteX3" fmla="*/ 31216 w 1608086"/>
                  <a:gd name="connsiteY3" fmla="*/ 3540368 h 3567479"/>
                  <a:gd name="connsiteX4" fmla="*/ 318643 w 1608086"/>
                  <a:gd name="connsiteY4" fmla="*/ 1740963 h 3567479"/>
                  <a:gd name="connsiteX5" fmla="*/ 158007 w 1608086"/>
                  <a:gd name="connsiteY5" fmla="*/ 981024 h 3567479"/>
                  <a:gd name="connsiteX6" fmla="*/ 1026126 w 1608086"/>
                  <a:gd name="connsiteY6" fmla="*/ 81436 h 3567479"/>
                  <a:gd name="connsiteX0" fmla="*/ 1056784 w 1638744"/>
                  <a:gd name="connsiteY0" fmla="*/ 81436 h 3567479"/>
                  <a:gd name="connsiteX1" fmla="*/ 1622047 w 1638744"/>
                  <a:gd name="connsiteY1" fmla="*/ 1703892 h 3567479"/>
                  <a:gd name="connsiteX2" fmla="*/ 1622047 w 1638744"/>
                  <a:gd name="connsiteY2" fmla="*/ 2445298 h 3567479"/>
                  <a:gd name="connsiteX3" fmla="*/ 61874 w 1638744"/>
                  <a:gd name="connsiteY3" fmla="*/ 3540368 h 3567479"/>
                  <a:gd name="connsiteX4" fmla="*/ 349301 w 1638744"/>
                  <a:gd name="connsiteY4" fmla="*/ 1740963 h 3567479"/>
                  <a:gd name="connsiteX5" fmla="*/ 188665 w 1638744"/>
                  <a:gd name="connsiteY5" fmla="*/ 981024 h 3567479"/>
                  <a:gd name="connsiteX6" fmla="*/ 1056784 w 1638744"/>
                  <a:gd name="connsiteY6" fmla="*/ 81436 h 3567479"/>
                  <a:gd name="connsiteX0" fmla="*/ 1038903 w 1620863"/>
                  <a:gd name="connsiteY0" fmla="*/ 81436 h 3567479"/>
                  <a:gd name="connsiteX1" fmla="*/ 1604166 w 1620863"/>
                  <a:gd name="connsiteY1" fmla="*/ 1703892 h 3567479"/>
                  <a:gd name="connsiteX2" fmla="*/ 1604166 w 1620863"/>
                  <a:gd name="connsiteY2" fmla="*/ 2445298 h 3567479"/>
                  <a:gd name="connsiteX3" fmla="*/ 43993 w 1620863"/>
                  <a:gd name="connsiteY3" fmla="*/ 3540368 h 3567479"/>
                  <a:gd name="connsiteX4" fmla="*/ 331420 w 1620863"/>
                  <a:gd name="connsiteY4" fmla="*/ 1740963 h 3567479"/>
                  <a:gd name="connsiteX5" fmla="*/ 170784 w 1620863"/>
                  <a:gd name="connsiteY5" fmla="*/ 981024 h 3567479"/>
                  <a:gd name="connsiteX6" fmla="*/ 1038903 w 1620863"/>
                  <a:gd name="connsiteY6" fmla="*/ 81436 h 3567479"/>
                  <a:gd name="connsiteX0" fmla="*/ 1041621 w 1623581"/>
                  <a:gd name="connsiteY0" fmla="*/ 81436 h 3567479"/>
                  <a:gd name="connsiteX1" fmla="*/ 1606884 w 1623581"/>
                  <a:gd name="connsiteY1" fmla="*/ 1703892 h 3567479"/>
                  <a:gd name="connsiteX2" fmla="*/ 1606884 w 1623581"/>
                  <a:gd name="connsiteY2" fmla="*/ 2445298 h 3567479"/>
                  <a:gd name="connsiteX3" fmla="*/ 46711 w 1623581"/>
                  <a:gd name="connsiteY3" fmla="*/ 3540368 h 3567479"/>
                  <a:gd name="connsiteX4" fmla="*/ 334138 w 1623581"/>
                  <a:gd name="connsiteY4" fmla="*/ 1740963 h 3567479"/>
                  <a:gd name="connsiteX5" fmla="*/ 173502 w 1623581"/>
                  <a:gd name="connsiteY5" fmla="*/ 981024 h 3567479"/>
                  <a:gd name="connsiteX6" fmla="*/ 1041621 w 1623581"/>
                  <a:gd name="connsiteY6" fmla="*/ 81436 h 3567479"/>
                  <a:gd name="connsiteX0" fmla="*/ 1049784 w 1631744"/>
                  <a:gd name="connsiteY0" fmla="*/ 81436 h 3567479"/>
                  <a:gd name="connsiteX1" fmla="*/ 1615047 w 1631744"/>
                  <a:gd name="connsiteY1" fmla="*/ 1703892 h 3567479"/>
                  <a:gd name="connsiteX2" fmla="*/ 1615047 w 1631744"/>
                  <a:gd name="connsiteY2" fmla="*/ 2445298 h 3567479"/>
                  <a:gd name="connsiteX3" fmla="*/ 54874 w 1631744"/>
                  <a:gd name="connsiteY3" fmla="*/ 3540368 h 3567479"/>
                  <a:gd name="connsiteX4" fmla="*/ 342301 w 1631744"/>
                  <a:gd name="connsiteY4" fmla="*/ 1740963 h 3567479"/>
                  <a:gd name="connsiteX5" fmla="*/ 181665 w 1631744"/>
                  <a:gd name="connsiteY5" fmla="*/ 981024 h 3567479"/>
                  <a:gd name="connsiteX6" fmla="*/ 1049784 w 1631744"/>
                  <a:gd name="connsiteY6" fmla="*/ 81436 h 3567479"/>
                  <a:gd name="connsiteX0" fmla="*/ 1049784 w 1631744"/>
                  <a:gd name="connsiteY0" fmla="*/ 81436 h 3602376"/>
                  <a:gd name="connsiteX1" fmla="*/ 1615047 w 1631744"/>
                  <a:gd name="connsiteY1" fmla="*/ 1703892 h 3602376"/>
                  <a:gd name="connsiteX2" fmla="*/ 1615047 w 1631744"/>
                  <a:gd name="connsiteY2" fmla="*/ 2445298 h 3602376"/>
                  <a:gd name="connsiteX3" fmla="*/ 879820 w 1631744"/>
                  <a:gd name="connsiteY3" fmla="*/ 3118741 h 3602376"/>
                  <a:gd name="connsiteX4" fmla="*/ 54874 w 1631744"/>
                  <a:gd name="connsiteY4" fmla="*/ 3540368 h 3602376"/>
                  <a:gd name="connsiteX5" fmla="*/ 342301 w 1631744"/>
                  <a:gd name="connsiteY5" fmla="*/ 1740963 h 3602376"/>
                  <a:gd name="connsiteX6" fmla="*/ 181665 w 1631744"/>
                  <a:gd name="connsiteY6" fmla="*/ 981024 h 3602376"/>
                  <a:gd name="connsiteX7" fmla="*/ 1049784 w 1631744"/>
                  <a:gd name="connsiteY7" fmla="*/ 81436 h 3602376"/>
                  <a:gd name="connsiteX0" fmla="*/ 1049784 w 1744070"/>
                  <a:gd name="connsiteY0" fmla="*/ 81436 h 3752449"/>
                  <a:gd name="connsiteX1" fmla="*/ 1615047 w 1744070"/>
                  <a:gd name="connsiteY1" fmla="*/ 1703892 h 3752449"/>
                  <a:gd name="connsiteX2" fmla="*/ 1615047 w 1744070"/>
                  <a:gd name="connsiteY2" fmla="*/ 2445298 h 3752449"/>
                  <a:gd name="connsiteX3" fmla="*/ 1658295 w 1744070"/>
                  <a:gd name="connsiteY3" fmla="*/ 3643903 h 3752449"/>
                  <a:gd name="connsiteX4" fmla="*/ 54874 w 1744070"/>
                  <a:gd name="connsiteY4" fmla="*/ 3540368 h 3752449"/>
                  <a:gd name="connsiteX5" fmla="*/ 342301 w 1744070"/>
                  <a:gd name="connsiteY5" fmla="*/ 1740963 h 3752449"/>
                  <a:gd name="connsiteX6" fmla="*/ 181665 w 1744070"/>
                  <a:gd name="connsiteY6" fmla="*/ 981024 h 3752449"/>
                  <a:gd name="connsiteX7" fmla="*/ 1049784 w 1744070"/>
                  <a:gd name="connsiteY7" fmla="*/ 81436 h 3752449"/>
                  <a:gd name="connsiteX0" fmla="*/ 1049784 w 1887913"/>
                  <a:gd name="connsiteY0" fmla="*/ 81436 h 3752449"/>
                  <a:gd name="connsiteX1" fmla="*/ 1615047 w 1887913"/>
                  <a:gd name="connsiteY1" fmla="*/ 1703892 h 3752449"/>
                  <a:gd name="connsiteX2" fmla="*/ 1615047 w 1887913"/>
                  <a:gd name="connsiteY2" fmla="*/ 2445298 h 3752449"/>
                  <a:gd name="connsiteX3" fmla="*/ 1658295 w 1887913"/>
                  <a:gd name="connsiteY3" fmla="*/ 3643903 h 3752449"/>
                  <a:gd name="connsiteX4" fmla="*/ 54874 w 1887913"/>
                  <a:gd name="connsiteY4" fmla="*/ 3540368 h 3752449"/>
                  <a:gd name="connsiteX5" fmla="*/ 342301 w 1887913"/>
                  <a:gd name="connsiteY5" fmla="*/ 1740963 h 3752449"/>
                  <a:gd name="connsiteX6" fmla="*/ 181665 w 1887913"/>
                  <a:gd name="connsiteY6" fmla="*/ 981024 h 3752449"/>
                  <a:gd name="connsiteX7" fmla="*/ 1049784 w 1887913"/>
                  <a:gd name="connsiteY7" fmla="*/ 81436 h 3752449"/>
                  <a:gd name="connsiteX0" fmla="*/ 1049784 w 1922151"/>
                  <a:gd name="connsiteY0" fmla="*/ 81436 h 3752449"/>
                  <a:gd name="connsiteX1" fmla="*/ 1615047 w 1922151"/>
                  <a:gd name="connsiteY1" fmla="*/ 1703892 h 3752449"/>
                  <a:gd name="connsiteX2" fmla="*/ 1615047 w 1922151"/>
                  <a:gd name="connsiteY2" fmla="*/ 2445298 h 3752449"/>
                  <a:gd name="connsiteX3" fmla="*/ 1658295 w 1922151"/>
                  <a:gd name="connsiteY3" fmla="*/ 3643903 h 3752449"/>
                  <a:gd name="connsiteX4" fmla="*/ 54874 w 1922151"/>
                  <a:gd name="connsiteY4" fmla="*/ 3540368 h 3752449"/>
                  <a:gd name="connsiteX5" fmla="*/ 342301 w 1922151"/>
                  <a:gd name="connsiteY5" fmla="*/ 1740963 h 3752449"/>
                  <a:gd name="connsiteX6" fmla="*/ 181665 w 1922151"/>
                  <a:gd name="connsiteY6" fmla="*/ 981024 h 3752449"/>
                  <a:gd name="connsiteX7" fmla="*/ 1049784 w 1922151"/>
                  <a:gd name="connsiteY7" fmla="*/ 81436 h 3752449"/>
                  <a:gd name="connsiteX0" fmla="*/ 1049784 w 1867234"/>
                  <a:gd name="connsiteY0" fmla="*/ 81436 h 3752449"/>
                  <a:gd name="connsiteX1" fmla="*/ 1615047 w 1867234"/>
                  <a:gd name="connsiteY1" fmla="*/ 1703892 h 3752449"/>
                  <a:gd name="connsiteX2" fmla="*/ 1615047 w 1867234"/>
                  <a:gd name="connsiteY2" fmla="*/ 2445298 h 3752449"/>
                  <a:gd name="connsiteX3" fmla="*/ 1658295 w 1867234"/>
                  <a:gd name="connsiteY3" fmla="*/ 3643903 h 3752449"/>
                  <a:gd name="connsiteX4" fmla="*/ 54874 w 1867234"/>
                  <a:gd name="connsiteY4" fmla="*/ 3540368 h 3752449"/>
                  <a:gd name="connsiteX5" fmla="*/ 342301 w 1867234"/>
                  <a:gd name="connsiteY5" fmla="*/ 1740963 h 3752449"/>
                  <a:gd name="connsiteX6" fmla="*/ 181665 w 1867234"/>
                  <a:gd name="connsiteY6" fmla="*/ 981024 h 3752449"/>
                  <a:gd name="connsiteX7" fmla="*/ 1049784 w 1867234"/>
                  <a:gd name="connsiteY7" fmla="*/ 81436 h 3752449"/>
                  <a:gd name="connsiteX0" fmla="*/ 1049784 w 1793098"/>
                  <a:gd name="connsiteY0" fmla="*/ 81436 h 3752449"/>
                  <a:gd name="connsiteX1" fmla="*/ 1615047 w 1793098"/>
                  <a:gd name="connsiteY1" fmla="*/ 1703892 h 3752449"/>
                  <a:gd name="connsiteX2" fmla="*/ 1615047 w 1793098"/>
                  <a:gd name="connsiteY2" fmla="*/ 2445298 h 3752449"/>
                  <a:gd name="connsiteX3" fmla="*/ 1658295 w 1793098"/>
                  <a:gd name="connsiteY3" fmla="*/ 3643903 h 3752449"/>
                  <a:gd name="connsiteX4" fmla="*/ 54874 w 1793098"/>
                  <a:gd name="connsiteY4" fmla="*/ 3540368 h 3752449"/>
                  <a:gd name="connsiteX5" fmla="*/ 342301 w 1793098"/>
                  <a:gd name="connsiteY5" fmla="*/ 1740963 h 3752449"/>
                  <a:gd name="connsiteX6" fmla="*/ 181665 w 1793098"/>
                  <a:gd name="connsiteY6" fmla="*/ 981024 h 3752449"/>
                  <a:gd name="connsiteX7" fmla="*/ 1049784 w 1793098"/>
                  <a:gd name="connsiteY7" fmla="*/ 81436 h 3752449"/>
                  <a:gd name="connsiteX0" fmla="*/ 1049784 w 1878217"/>
                  <a:gd name="connsiteY0" fmla="*/ 81436 h 3752449"/>
                  <a:gd name="connsiteX1" fmla="*/ 1615047 w 1878217"/>
                  <a:gd name="connsiteY1" fmla="*/ 1703892 h 3752449"/>
                  <a:gd name="connsiteX2" fmla="*/ 1615047 w 1878217"/>
                  <a:gd name="connsiteY2" fmla="*/ 2445298 h 3752449"/>
                  <a:gd name="connsiteX3" fmla="*/ 1658295 w 1878217"/>
                  <a:gd name="connsiteY3" fmla="*/ 3643903 h 3752449"/>
                  <a:gd name="connsiteX4" fmla="*/ 54874 w 1878217"/>
                  <a:gd name="connsiteY4" fmla="*/ 3540368 h 3752449"/>
                  <a:gd name="connsiteX5" fmla="*/ 342301 w 1878217"/>
                  <a:gd name="connsiteY5" fmla="*/ 1740963 h 3752449"/>
                  <a:gd name="connsiteX6" fmla="*/ 181665 w 1878217"/>
                  <a:gd name="connsiteY6" fmla="*/ 981024 h 3752449"/>
                  <a:gd name="connsiteX7" fmla="*/ 1049784 w 1878217"/>
                  <a:gd name="connsiteY7" fmla="*/ 81436 h 3752449"/>
                  <a:gd name="connsiteX0" fmla="*/ 1049784 w 1878217"/>
                  <a:gd name="connsiteY0" fmla="*/ 81436 h 3752449"/>
                  <a:gd name="connsiteX1" fmla="*/ 1615047 w 1878217"/>
                  <a:gd name="connsiteY1" fmla="*/ 1703892 h 3752449"/>
                  <a:gd name="connsiteX2" fmla="*/ 1615047 w 1878217"/>
                  <a:gd name="connsiteY2" fmla="*/ 2470011 h 3752449"/>
                  <a:gd name="connsiteX3" fmla="*/ 1658295 w 1878217"/>
                  <a:gd name="connsiteY3" fmla="*/ 3643903 h 3752449"/>
                  <a:gd name="connsiteX4" fmla="*/ 54874 w 1878217"/>
                  <a:gd name="connsiteY4" fmla="*/ 3540368 h 3752449"/>
                  <a:gd name="connsiteX5" fmla="*/ 342301 w 1878217"/>
                  <a:gd name="connsiteY5" fmla="*/ 1740963 h 3752449"/>
                  <a:gd name="connsiteX6" fmla="*/ 181665 w 1878217"/>
                  <a:gd name="connsiteY6" fmla="*/ 981024 h 3752449"/>
                  <a:gd name="connsiteX7" fmla="*/ 1049784 w 1878217"/>
                  <a:gd name="connsiteY7" fmla="*/ 81436 h 3752449"/>
                  <a:gd name="connsiteX0" fmla="*/ 1049784 w 1893925"/>
                  <a:gd name="connsiteY0" fmla="*/ 81436 h 3752449"/>
                  <a:gd name="connsiteX1" fmla="*/ 1615047 w 1893925"/>
                  <a:gd name="connsiteY1" fmla="*/ 1703892 h 3752449"/>
                  <a:gd name="connsiteX2" fmla="*/ 1615047 w 1893925"/>
                  <a:gd name="connsiteY2" fmla="*/ 2470011 h 3752449"/>
                  <a:gd name="connsiteX3" fmla="*/ 1658295 w 1893925"/>
                  <a:gd name="connsiteY3" fmla="*/ 3643903 h 3752449"/>
                  <a:gd name="connsiteX4" fmla="*/ 54874 w 1893925"/>
                  <a:gd name="connsiteY4" fmla="*/ 3540368 h 3752449"/>
                  <a:gd name="connsiteX5" fmla="*/ 342301 w 1893925"/>
                  <a:gd name="connsiteY5" fmla="*/ 1740963 h 3752449"/>
                  <a:gd name="connsiteX6" fmla="*/ 181665 w 1893925"/>
                  <a:gd name="connsiteY6" fmla="*/ 981024 h 3752449"/>
                  <a:gd name="connsiteX7" fmla="*/ 1049784 w 1893925"/>
                  <a:gd name="connsiteY7" fmla="*/ 81436 h 3752449"/>
                  <a:gd name="connsiteX0" fmla="*/ 1049784 w 1901216"/>
                  <a:gd name="connsiteY0" fmla="*/ 81436 h 3752449"/>
                  <a:gd name="connsiteX1" fmla="*/ 1615047 w 1901216"/>
                  <a:gd name="connsiteY1" fmla="*/ 1703892 h 3752449"/>
                  <a:gd name="connsiteX2" fmla="*/ 1639760 w 1901216"/>
                  <a:gd name="connsiteY2" fmla="*/ 2556508 h 3752449"/>
                  <a:gd name="connsiteX3" fmla="*/ 1658295 w 1901216"/>
                  <a:gd name="connsiteY3" fmla="*/ 3643903 h 3752449"/>
                  <a:gd name="connsiteX4" fmla="*/ 54874 w 1901216"/>
                  <a:gd name="connsiteY4" fmla="*/ 3540368 h 3752449"/>
                  <a:gd name="connsiteX5" fmla="*/ 342301 w 1901216"/>
                  <a:gd name="connsiteY5" fmla="*/ 1740963 h 3752449"/>
                  <a:gd name="connsiteX6" fmla="*/ 181665 w 1901216"/>
                  <a:gd name="connsiteY6" fmla="*/ 981024 h 3752449"/>
                  <a:gd name="connsiteX7" fmla="*/ 1049784 w 1901216"/>
                  <a:gd name="connsiteY7" fmla="*/ 81436 h 3752449"/>
                  <a:gd name="connsiteX0" fmla="*/ 1049784 w 1901216"/>
                  <a:gd name="connsiteY0" fmla="*/ 81436 h 3924369"/>
                  <a:gd name="connsiteX1" fmla="*/ 1615047 w 1901216"/>
                  <a:gd name="connsiteY1" fmla="*/ 1703892 h 3924369"/>
                  <a:gd name="connsiteX2" fmla="*/ 1639760 w 1901216"/>
                  <a:gd name="connsiteY2" fmla="*/ 2556508 h 3924369"/>
                  <a:gd name="connsiteX3" fmla="*/ 1658295 w 1901216"/>
                  <a:gd name="connsiteY3" fmla="*/ 3643903 h 3924369"/>
                  <a:gd name="connsiteX4" fmla="*/ 54874 w 1901216"/>
                  <a:gd name="connsiteY4" fmla="*/ 3540368 h 3924369"/>
                  <a:gd name="connsiteX5" fmla="*/ 342301 w 1901216"/>
                  <a:gd name="connsiteY5" fmla="*/ 1740963 h 3924369"/>
                  <a:gd name="connsiteX6" fmla="*/ 181665 w 1901216"/>
                  <a:gd name="connsiteY6" fmla="*/ 981024 h 3924369"/>
                  <a:gd name="connsiteX7" fmla="*/ 1049784 w 1901216"/>
                  <a:gd name="connsiteY7" fmla="*/ 81436 h 39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1216" h="3924369">
                    <a:moveTo>
                      <a:pt x="1049784" y="81436"/>
                    </a:moveTo>
                    <a:cubicBezTo>
                      <a:pt x="1338108" y="192647"/>
                      <a:pt x="1715992" y="1129462"/>
                      <a:pt x="1615047" y="1703892"/>
                    </a:cubicBezTo>
                    <a:cubicBezTo>
                      <a:pt x="1505372" y="2063888"/>
                      <a:pt x="1464214" y="2338986"/>
                      <a:pt x="1639760" y="2556508"/>
                    </a:cubicBezTo>
                    <a:cubicBezTo>
                      <a:pt x="1758178" y="2779960"/>
                      <a:pt x="2153102" y="3183363"/>
                      <a:pt x="1658295" y="3643903"/>
                    </a:cubicBezTo>
                    <a:cubicBezTo>
                      <a:pt x="1398266" y="3826415"/>
                      <a:pt x="768477" y="4221020"/>
                      <a:pt x="54874" y="3540368"/>
                    </a:cubicBezTo>
                    <a:cubicBezTo>
                      <a:pt x="-278758" y="2742327"/>
                      <a:pt x="1047128" y="2264316"/>
                      <a:pt x="342301" y="1740963"/>
                    </a:cubicBezTo>
                    <a:cubicBezTo>
                      <a:pt x="440662" y="1477104"/>
                      <a:pt x="430335" y="1411041"/>
                      <a:pt x="181665" y="981024"/>
                    </a:cubicBezTo>
                    <a:cubicBezTo>
                      <a:pt x="9732" y="300533"/>
                      <a:pt x="667262" y="-204048"/>
                      <a:pt x="1049784" y="81436"/>
                    </a:cubicBezTo>
                    <a:close/>
                  </a:path>
                </a:pathLst>
              </a:custGeom>
              <a:solidFill>
                <a:srgbClr val="F58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p:cNvSpPr/>
              <p:nvPr/>
            </p:nvSpPr>
            <p:spPr>
              <a:xfrm>
                <a:off x="2053131" y="2134585"/>
                <a:ext cx="1204514" cy="194069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 name="connsiteX0" fmla="*/ 267113 w 655890"/>
                  <a:gd name="connsiteY0" fmla="*/ 810156 h 810156"/>
                  <a:gd name="connsiteX1" fmla="*/ 348747 w 655890"/>
                  <a:gd name="connsiteY1" fmla="*/ 4793 h 810156"/>
                  <a:gd name="connsiteX2" fmla="*/ 267113 w 655890"/>
                  <a:gd name="connsiteY2" fmla="*/ 810156 h 810156"/>
                  <a:gd name="connsiteX0" fmla="*/ 267113 w 807006"/>
                  <a:gd name="connsiteY0" fmla="*/ 816455 h 816455"/>
                  <a:gd name="connsiteX1" fmla="*/ 348747 w 807006"/>
                  <a:gd name="connsiteY1" fmla="*/ 11092 h 816455"/>
                  <a:gd name="connsiteX2" fmla="*/ 267113 w 807006"/>
                  <a:gd name="connsiteY2" fmla="*/ 816455 h 816455"/>
                  <a:gd name="connsiteX0" fmla="*/ 276323 w 804484"/>
                  <a:gd name="connsiteY0" fmla="*/ 826800 h 826800"/>
                  <a:gd name="connsiteX1" fmla="*/ 325873 w 804484"/>
                  <a:gd name="connsiteY1" fmla="*/ 10742 h 826800"/>
                  <a:gd name="connsiteX2" fmla="*/ 276323 w 804484"/>
                  <a:gd name="connsiteY2" fmla="*/ 826800 h 826800"/>
                  <a:gd name="connsiteX0" fmla="*/ 316556 w 844717"/>
                  <a:gd name="connsiteY0" fmla="*/ 826800 h 826800"/>
                  <a:gd name="connsiteX1" fmla="*/ 366106 w 844717"/>
                  <a:gd name="connsiteY1" fmla="*/ 10742 h 826800"/>
                  <a:gd name="connsiteX2" fmla="*/ 316556 w 844717"/>
                  <a:gd name="connsiteY2" fmla="*/ 826800 h 826800"/>
                  <a:gd name="connsiteX0" fmla="*/ 150259 w 678420"/>
                  <a:gd name="connsiteY0" fmla="*/ 852450 h 853634"/>
                  <a:gd name="connsiteX1" fmla="*/ 199809 w 678420"/>
                  <a:gd name="connsiteY1" fmla="*/ 36392 h 853634"/>
                  <a:gd name="connsiteX2" fmla="*/ 392 w 678420"/>
                  <a:gd name="connsiteY2" fmla="*/ 213730 h 853634"/>
                  <a:gd name="connsiteX3" fmla="*/ 150259 w 678420"/>
                  <a:gd name="connsiteY3" fmla="*/ 852450 h 853634"/>
                  <a:gd name="connsiteX0" fmla="*/ 428055 w 956216"/>
                  <a:gd name="connsiteY0" fmla="*/ 906841 h 907739"/>
                  <a:gd name="connsiteX1" fmla="*/ 477605 w 956216"/>
                  <a:gd name="connsiteY1" fmla="*/ 90783 h 907739"/>
                  <a:gd name="connsiteX2" fmla="*/ 125 w 956216"/>
                  <a:gd name="connsiteY2" fmla="*/ 91658 h 907739"/>
                  <a:gd name="connsiteX3" fmla="*/ 428055 w 956216"/>
                  <a:gd name="connsiteY3" fmla="*/ 906841 h 907739"/>
                  <a:gd name="connsiteX0" fmla="*/ 434579 w 962740"/>
                  <a:gd name="connsiteY0" fmla="*/ 906841 h 909063"/>
                  <a:gd name="connsiteX1" fmla="*/ 484129 w 962740"/>
                  <a:gd name="connsiteY1" fmla="*/ 90783 h 909063"/>
                  <a:gd name="connsiteX2" fmla="*/ 6649 w 962740"/>
                  <a:gd name="connsiteY2" fmla="*/ 91658 h 909063"/>
                  <a:gd name="connsiteX3" fmla="*/ 434579 w 962740"/>
                  <a:gd name="connsiteY3" fmla="*/ 906841 h 909063"/>
                  <a:gd name="connsiteX0" fmla="*/ 583740 w 949439"/>
                  <a:gd name="connsiteY0" fmla="*/ 1824149 h 1826371"/>
                  <a:gd name="connsiteX1" fmla="*/ 2301 w 949439"/>
                  <a:gd name="connsiteY1" fmla="*/ 8133 h 1826371"/>
                  <a:gd name="connsiteX2" fmla="*/ 155810 w 949439"/>
                  <a:gd name="connsiteY2" fmla="*/ 1008966 h 1826371"/>
                  <a:gd name="connsiteX3" fmla="*/ 583740 w 949439"/>
                  <a:gd name="connsiteY3" fmla="*/ 1824149 h 1826371"/>
                  <a:gd name="connsiteX0" fmla="*/ 706761 w 1072460"/>
                  <a:gd name="connsiteY0" fmla="*/ 1818597 h 1820819"/>
                  <a:gd name="connsiteX1" fmla="*/ 125322 w 1072460"/>
                  <a:gd name="connsiteY1" fmla="*/ 2581 h 1820819"/>
                  <a:gd name="connsiteX2" fmla="*/ 278831 w 1072460"/>
                  <a:gd name="connsiteY2" fmla="*/ 1003414 h 1820819"/>
                  <a:gd name="connsiteX3" fmla="*/ 706761 w 1072460"/>
                  <a:gd name="connsiteY3" fmla="*/ 1818597 h 1820819"/>
                  <a:gd name="connsiteX0" fmla="*/ 706761 w 1097090"/>
                  <a:gd name="connsiteY0" fmla="*/ 1831320 h 1833542"/>
                  <a:gd name="connsiteX1" fmla="*/ 125322 w 1097090"/>
                  <a:gd name="connsiteY1" fmla="*/ 15304 h 1833542"/>
                  <a:gd name="connsiteX2" fmla="*/ 278831 w 1097090"/>
                  <a:gd name="connsiteY2" fmla="*/ 1016137 h 1833542"/>
                  <a:gd name="connsiteX3" fmla="*/ 706761 w 1097090"/>
                  <a:gd name="connsiteY3" fmla="*/ 1831320 h 1833542"/>
                  <a:gd name="connsiteX0" fmla="*/ 706761 w 906818"/>
                  <a:gd name="connsiteY0" fmla="*/ 1832054 h 1834276"/>
                  <a:gd name="connsiteX1" fmla="*/ 877737 w 906818"/>
                  <a:gd name="connsiteY1" fmla="*/ 503525 h 1834276"/>
                  <a:gd name="connsiteX2" fmla="*/ 125322 w 906818"/>
                  <a:gd name="connsiteY2" fmla="*/ 16038 h 1834276"/>
                  <a:gd name="connsiteX3" fmla="*/ 278831 w 906818"/>
                  <a:gd name="connsiteY3" fmla="*/ 1016871 h 1834276"/>
                  <a:gd name="connsiteX4" fmla="*/ 706761 w 906818"/>
                  <a:gd name="connsiteY4" fmla="*/ 1832054 h 1834276"/>
                  <a:gd name="connsiteX0" fmla="*/ 706761 w 1015144"/>
                  <a:gd name="connsiteY0" fmla="*/ 1828340 h 1830562"/>
                  <a:gd name="connsiteX1" fmla="*/ 995379 w 1015144"/>
                  <a:gd name="connsiteY1" fmla="*/ 606758 h 1830562"/>
                  <a:gd name="connsiteX2" fmla="*/ 125322 w 1015144"/>
                  <a:gd name="connsiteY2" fmla="*/ 12324 h 1830562"/>
                  <a:gd name="connsiteX3" fmla="*/ 278831 w 1015144"/>
                  <a:gd name="connsiteY3" fmla="*/ 1013157 h 1830562"/>
                  <a:gd name="connsiteX4" fmla="*/ 706761 w 1015144"/>
                  <a:gd name="connsiteY4" fmla="*/ 1828340 h 1830562"/>
                  <a:gd name="connsiteX0" fmla="*/ 706761 w 1204514"/>
                  <a:gd name="connsiteY0" fmla="*/ 1828340 h 1830562"/>
                  <a:gd name="connsiteX1" fmla="*/ 995379 w 1204514"/>
                  <a:gd name="connsiteY1" fmla="*/ 606758 h 1830562"/>
                  <a:gd name="connsiteX2" fmla="*/ 125322 w 1204514"/>
                  <a:gd name="connsiteY2" fmla="*/ 12324 h 1830562"/>
                  <a:gd name="connsiteX3" fmla="*/ 278831 w 1204514"/>
                  <a:gd name="connsiteY3" fmla="*/ 1013157 h 1830562"/>
                  <a:gd name="connsiteX4" fmla="*/ 706761 w 1204514"/>
                  <a:gd name="connsiteY4" fmla="*/ 1828340 h 1830562"/>
                  <a:gd name="connsiteX0" fmla="*/ 706761 w 1204514"/>
                  <a:gd name="connsiteY0" fmla="*/ 1988176 h 1990398"/>
                  <a:gd name="connsiteX1" fmla="*/ 995379 w 1204514"/>
                  <a:gd name="connsiteY1" fmla="*/ 766594 h 1990398"/>
                  <a:gd name="connsiteX2" fmla="*/ 125322 w 1204514"/>
                  <a:gd name="connsiteY2" fmla="*/ 172160 h 1990398"/>
                  <a:gd name="connsiteX3" fmla="*/ 278831 w 1204514"/>
                  <a:gd name="connsiteY3" fmla="*/ 1172993 h 1990398"/>
                  <a:gd name="connsiteX4" fmla="*/ 706761 w 1204514"/>
                  <a:gd name="connsiteY4" fmla="*/ 1988176 h 1990398"/>
                  <a:gd name="connsiteX0" fmla="*/ 706761 w 1204514"/>
                  <a:gd name="connsiteY0" fmla="*/ 1998689 h 2000911"/>
                  <a:gd name="connsiteX1" fmla="*/ 995379 w 1204514"/>
                  <a:gd name="connsiteY1" fmla="*/ 777107 h 2000911"/>
                  <a:gd name="connsiteX2" fmla="*/ 125322 w 1204514"/>
                  <a:gd name="connsiteY2" fmla="*/ 182673 h 2000911"/>
                  <a:gd name="connsiteX3" fmla="*/ 278831 w 1204514"/>
                  <a:gd name="connsiteY3" fmla="*/ 1183506 h 2000911"/>
                  <a:gd name="connsiteX4" fmla="*/ 706761 w 1204514"/>
                  <a:gd name="connsiteY4" fmla="*/ 1998689 h 2000911"/>
                  <a:gd name="connsiteX0" fmla="*/ 706761 w 1204514"/>
                  <a:gd name="connsiteY0" fmla="*/ 1955259 h 1957481"/>
                  <a:gd name="connsiteX1" fmla="*/ 995379 w 1204514"/>
                  <a:gd name="connsiteY1" fmla="*/ 733677 h 1957481"/>
                  <a:gd name="connsiteX2" fmla="*/ 125322 w 1204514"/>
                  <a:gd name="connsiteY2" fmla="*/ 139243 h 1957481"/>
                  <a:gd name="connsiteX3" fmla="*/ 278831 w 1204514"/>
                  <a:gd name="connsiteY3" fmla="*/ 1140076 h 1957481"/>
                  <a:gd name="connsiteX4" fmla="*/ 706761 w 1204514"/>
                  <a:gd name="connsiteY4" fmla="*/ 1955259 h 1957481"/>
                  <a:gd name="connsiteX0" fmla="*/ 706761 w 1204514"/>
                  <a:gd name="connsiteY0" fmla="*/ 1868570 h 1870792"/>
                  <a:gd name="connsiteX1" fmla="*/ 995379 w 1204514"/>
                  <a:gd name="connsiteY1" fmla="*/ 646988 h 1870792"/>
                  <a:gd name="connsiteX2" fmla="*/ 125322 w 1204514"/>
                  <a:gd name="connsiteY2" fmla="*/ 52554 h 1870792"/>
                  <a:gd name="connsiteX3" fmla="*/ 278831 w 1204514"/>
                  <a:gd name="connsiteY3" fmla="*/ 1053387 h 1870792"/>
                  <a:gd name="connsiteX4" fmla="*/ 706761 w 1204514"/>
                  <a:gd name="connsiteY4" fmla="*/ 1868570 h 1870792"/>
                  <a:gd name="connsiteX0" fmla="*/ 706761 w 1204514"/>
                  <a:gd name="connsiteY0" fmla="*/ 1938468 h 1940690"/>
                  <a:gd name="connsiteX1" fmla="*/ 995379 w 1204514"/>
                  <a:gd name="connsiteY1" fmla="*/ 716886 h 1940690"/>
                  <a:gd name="connsiteX2" fmla="*/ 125322 w 1204514"/>
                  <a:gd name="connsiteY2" fmla="*/ 122452 h 1940690"/>
                  <a:gd name="connsiteX3" fmla="*/ 278831 w 1204514"/>
                  <a:gd name="connsiteY3" fmla="*/ 1123285 h 1940690"/>
                  <a:gd name="connsiteX4" fmla="*/ 706761 w 1204514"/>
                  <a:gd name="connsiteY4" fmla="*/ 1938468 h 19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 h="1940690">
                    <a:moveTo>
                      <a:pt x="706761" y="1938468"/>
                    </a:moveTo>
                    <a:cubicBezTo>
                      <a:pt x="806579" y="1852910"/>
                      <a:pt x="1562854" y="1452692"/>
                      <a:pt x="995379" y="716886"/>
                    </a:cubicBezTo>
                    <a:cubicBezTo>
                      <a:pt x="812915" y="-264898"/>
                      <a:pt x="332087" y="10157"/>
                      <a:pt x="125322" y="122452"/>
                    </a:cubicBezTo>
                    <a:cubicBezTo>
                      <a:pt x="-231193" y="417051"/>
                      <a:pt x="287089" y="987275"/>
                      <a:pt x="278831" y="1123285"/>
                    </a:cubicBezTo>
                    <a:cubicBezTo>
                      <a:pt x="211751" y="1703126"/>
                      <a:pt x="673525" y="1968024"/>
                      <a:pt x="706761" y="1938468"/>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2"/>
              <p:cNvSpPr/>
              <p:nvPr/>
            </p:nvSpPr>
            <p:spPr>
              <a:xfrm>
                <a:off x="2047612" y="4152456"/>
                <a:ext cx="1279920" cy="144786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Lst>
                <a:ahLst/>
                <a:cxnLst>
                  <a:cxn ang="0">
                    <a:pos x="connsiteX0" y="connsiteY0"/>
                  </a:cxn>
                  <a:cxn ang="0">
                    <a:pos x="connsiteX1" y="connsiteY1"/>
                  </a:cxn>
                  <a:cxn ang="0">
                    <a:pos x="connsiteX2" y="connsiteY2"/>
                  </a:cxn>
                </a:cxnLst>
                <a:rect l="l" t="t" r="r" b="b"/>
                <a:pathLst>
                  <a:path w="1279920" h="1447868">
                    <a:moveTo>
                      <a:pt x="690217" y="89"/>
                    </a:moveTo>
                    <a:cubicBezTo>
                      <a:pt x="1237859" y="142895"/>
                      <a:pt x="1692740" y="1405514"/>
                      <a:pt x="670336" y="1447868"/>
                    </a:cubicBezTo>
                    <a:cubicBezTo>
                      <a:pt x="-586810" y="1270100"/>
                      <a:pt x="224383" y="-12320"/>
                      <a:pt x="690217" y="89"/>
                    </a:cubicBezTo>
                    <a:close/>
                  </a:path>
                </a:pathLst>
              </a:cu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2"/>
              <p:cNvSpPr/>
              <p:nvPr/>
            </p:nvSpPr>
            <p:spPr>
              <a:xfrm>
                <a:off x="2162010" y="2321156"/>
                <a:ext cx="633856" cy="7313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Lst>
                <a:ahLst/>
                <a:cxnLst>
                  <a:cxn ang="0">
                    <a:pos x="connsiteX0" y="connsiteY0"/>
                  </a:cxn>
                  <a:cxn ang="0">
                    <a:pos x="connsiteX1" y="connsiteY1"/>
                  </a:cxn>
                  <a:cxn ang="0">
                    <a:pos x="connsiteX2" y="connsiteY2"/>
                  </a:cxn>
                </a:cxnLst>
                <a:rect l="l" t="t" r="r" b="b"/>
                <a:pathLst>
                  <a:path w="633856" h="731312">
                    <a:moveTo>
                      <a:pt x="473151" y="731312"/>
                    </a:moveTo>
                    <a:cubicBezTo>
                      <a:pt x="824722" y="343665"/>
                      <a:pt x="529276" y="-9290"/>
                      <a:pt x="255165" y="186"/>
                    </a:cubicBezTo>
                    <a:cubicBezTo>
                      <a:pt x="-45984" y="-11148"/>
                      <a:pt x="-195574" y="676623"/>
                      <a:pt x="473151" y="731312"/>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2478938" y="5054307"/>
                <a:ext cx="173736" cy="173736"/>
                <a:chOff x="4137471" y="1864614"/>
                <a:chExt cx="173736" cy="173736"/>
              </a:xfrm>
            </p:grpSpPr>
            <p:sp>
              <p:nvSpPr>
                <p:cNvPr id="192" name="Oval 191"/>
                <p:cNvSpPr/>
                <p:nvPr/>
              </p:nvSpPr>
              <p:spPr>
                <a:xfrm>
                  <a:off x="4137471" y="1864614"/>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183191" y="1910835"/>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2"/>
              <p:cNvSpPr/>
              <p:nvPr/>
            </p:nvSpPr>
            <p:spPr>
              <a:xfrm>
                <a:off x="2447920" y="3099087"/>
                <a:ext cx="650049" cy="71996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Lst>
                <a:ahLst/>
                <a:cxnLst>
                  <a:cxn ang="0">
                    <a:pos x="connsiteX0" y="connsiteY0"/>
                  </a:cxn>
                  <a:cxn ang="0">
                    <a:pos x="connsiteX1" y="connsiteY1"/>
                  </a:cxn>
                  <a:cxn ang="0">
                    <a:pos x="connsiteX2" y="connsiteY2"/>
                  </a:cxn>
                </a:cxnLst>
                <a:rect l="l" t="t" r="r" b="b"/>
                <a:pathLst>
                  <a:path w="650049" h="719966">
                    <a:moveTo>
                      <a:pt x="341384" y="719966"/>
                    </a:moveTo>
                    <a:cubicBezTo>
                      <a:pt x="950130" y="494244"/>
                      <a:pt x="523715" y="-61117"/>
                      <a:pt x="209123" y="5509"/>
                    </a:cubicBezTo>
                    <a:cubicBezTo>
                      <a:pt x="50849" y="151338"/>
                      <a:pt x="-227328" y="667659"/>
                      <a:pt x="341384" y="719966"/>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2562720" y="2976804"/>
                <a:ext cx="173736" cy="173736"/>
                <a:chOff x="4561332" y="3276600"/>
                <a:chExt cx="173736" cy="173736"/>
              </a:xfrm>
            </p:grpSpPr>
            <p:grpSp>
              <p:nvGrpSpPr>
                <p:cNvPr id="187" name="Group 186"/>
                <p:cNvGrpSpPr/>
                <p:nvPr/>
              </p:nvGrpSpPr>
              <p:grpSpPr>
                <a:xfrm>
                  <a:off x="4561332" y="3276600"/>
                  <a:ext cx="173736" cy="173736"/>
                  <a:chOff x="4139658" y="1868353"/>
                  <a:chExt cx="173736" cy="173736"/>
                </a:xfrm>
              </p:grpSpPr>
              <p:sp>
                <p:nvSpPr>
                  <p:cNvPr id="190" name="Oval 18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8" name="Straight Connector 18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648200" y="3310915"/>
                  <a:ext cx="0" cy="1275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2372830" y="2578614"/>
                <a:ext cx="173736" cy="173736"/>
                <a:chOff x="4139658" y="1868353"/>
                <a:chExt cx="173736" cy="173736"/>
              </a:xfrm>
            </p:grpSpPr>
            <p:sp>
              <p:nvSpPr>
                <p:cNvPr id="185" name="Oval 18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2704488" y="3353296"/>
                <a:ext cx="173736" cy="173736"/>
                <a:chOff x="4139658" y="1868353"/>
                <a:chExt cx="173736" cy="173736"/>
              </a:xfrm>
            </p:grpSpPr>
            <p:sp>
              <p:nvSpPr>
                <p:cNvPr id="183" name="Oval 18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2655388" y="4011765"/>
                <a:ext cx="173736" cy="173736"/>
                <a:chOff x="4561332" y="3276600"/>
                <a:chExt cx="173736" cy="173736"/>
              </a:xfrm>
            </p:grpSpPr>
            <p:grpSp>
              <p:nvGrpSpPr>
                <p:cNvPr id="178" name="Group 177"/>
                <p:cNvGrpSpPr/>
                <p:nvPr/>
              </p:nvGrpSpPr>
              <p:grpSpPr>
                <a:xfrm>
                  <a:off x="4561332" y="3276600"/>
                  <a:ext cx="173736" cy="173736"/>
                  <a:chOff x="4139658" y="1868353"/>
                  <a:chExt cx="173736" cy="173736"/>
                </a:xfrm>
              </p:grpSpPr>
              <p:sp>
                <p:nvSpPr>
                  <p:cNvPr id="181" name="Oval 18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9" name="Straight Connector 178"/>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81"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Rectangle 2"/>
              <p:cNvSpPr/>
              <p:nvPr/>
            </p:nvSpPr>
            <p:spPr>
              <a:xfrm>
                <a:off x="1328470" y="3194525"/>
                <a:ext cx="749927" cy="77217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 name="connsiteX0" fmla="*/ 173858 w 339947"/>
                  <a:gd name="connsiteY0" fmla="*/ 0 h 643720"/>
                  <a:gd name="connsiteX1" fmla="*/ 140608 w 339947"/>
                  <a:gd name="connsiteY1" fmla="*/ 643000 h 643720"/>
                  <a:gd name="connsiteX2" fmla="*/ 173858 w 339947"/>
                  <a:gd name="connsiteY2" fmla="*/ 0 h 643720"/>
                  <a:gd name="connsiteX0" fmla="*/ 173858 w 507497"/>
                  <a:gd name="connsiteY0" fmla="*/ 0 h 643588"/>
                  <a:gd name="connsiteX1" fmla="*/ 140608 w 507497"/>
                  <a:gd name="connsiteY1" fmla="*/ 643000 h 643588"/>
                  <a:gd name="connsiteX2" fmla="*/ 173858 w 507497"/>
                  <a:gd name="connsiteY2" fmla="*/ 0 h 643588"/>
                  <a:gd name="connsiteX0" fmla="*/ 176244 w 508847"/>
                  <a:gd name="connsiteY0" fmla="*/ 0 h 771822"/>
                  <a:gd name="connsiteX1" fmla="*/ 138983 w 508847"/>
                  <a:gd name="connsiteY1" fmla="*/ 771337 h 771822"/>
                  <a:gd name="connsiteX2" fmla="*/ 176244 w 508847"/>
                  <a:gd name="connsiteY2" fmla="*/ 0 h 771822"/>
                  <a:gd name="connsiteX0" fmla="*/ 176244 w 604658"/>
                  <a:gd name="connsiteY0" fmla="*/ 0 h 771437"/>
                  <a:gd name="connsiteX1" fmla="*/ 138983 w 604658"/>
                  <a:gd name="connsiteY1" fmla="*/ 771337 h 771437"/>
                  <a:gd name="connsiteX2" fmla="*/ 176244 w 604658"/>
                  <a:gd name="connsiteY2" fmla="*/ 0 h 771437"/>
                  <a:gd name="connsiteX0" fmla="*/ 176244 w 527260"/>
                  <a:gd name="connsiteY0" fmla="*/ 0 h 771445"/>
                  <a:gd name="connsiteX1" fmla="*/ 138983 w 527260"/>
                  <a:gd name="connsiteY1" fmla="*/ 771337 h 771445"/>
                  <a:gd name="connsiteX2" fmla="*/ 176244 w 527260"/>
                  <a:gd name="connsiteY2" fmla="*/ 0 h 771445"/>
                  <a:gd name="connsiteX0" fmla="*/ 176244 w 577483"/>
                  <a:gd name="connsiteY0" fmla="*/ 0 h 771438"/>
                  <a:gd name="connsiteX1" fmla="*/ 138983 w 577483"/>
                  <a:gd name="connsiteY1" fmla="*/ 771337 h 771438"/>
                  <a:gd name="connsiteX2" fmla="*/ 176244 w 577483"/>
                  <a:gd name="connsiteY2" fmla="*/ 0 h 771438"/>
                  <a:gd name="connsiteX0" fmla="*/ 176244 w 601858"/>
                  <a:gd name="connsiteY0" fmla="*/ 0 h 771337"/>
                  <a:gd name="connsiteX1" fmla="*/ 138983 w 601858"/>
                  <a:gd name="connsiteY1" fmla="*/ 771337 h 771337"/>
                  <a:gd name="connsiteX2" fmla="*/ 176244 w 601858"/>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334291 w 733639"/>
                  <a:gd name="connsiteY0" fmla="*/ 0 h 771337"/>
                  <a:gd name="connsiteX1" fmla="*/ 297030 w 733639"/>
                  <a:gd name="connsiteY1" fmla="*/ 771337 h 771337"/>
                  <a:gd name="connsiteX2" fmla="*/ 334291 w 733639"/>
                  <a:gd name="connsiteY2" fmla="*/ 0 h 771337"/>
                  <a:gd name="connsiteX0" fmla="*/ 350579 w 749927"/>
                  <a:gd name="connsiteY0" fmla="*/ 838 h 772175"/>
                  <a:gd name="connsiteX1" fmla="*/ 313318 w 749927"/>
                  <a:gd name="connsiteY1" fmla="*/ 772175 h 772175"/>
                  <a:gd name="connsiteX2" fmla="*/ 350579 w 749927"/>
                  <a:gd name="connsiteY2" fmla="*/ 838 h 772175"/>
                </a:gdLst>
                <a:ahLst/>
                <a:cxnLst>
                  <a:cxn ang="0">
                    <a:pos x="connsiteX0" y="connsiteY0"/>
                  </a:cxn>
                  <a:cxn ang="0">
                    <a:pos x="connsiteX1" y="connsiteY1"/>
                  </a:cxn>
                  <a:cxn ang="0">
                    <a:pos x="connsiteX2" y="connsiteY2"/>
                  </a:cxn>
                </a:cxnLst>
                <a:rect l="l" t="t" r="r" b="b"/>
                <a:pathLst>
                  <a:path w="749927" h="772175">
                    <a:moveTo>
                      <a:pt x="350579" y="838"/>
                    </a:moveTo>
                    <a:cubicBezTo>
                      <a:pt x="970411" y="38034"/>
                      <a:pt x="798311" y="737841"/>
                      <a:pt x="313318" y="772175"/>
                    </a:cubicBezTo>
                    <a:cubicBezTo>
                      <a:pt x="-276744" y="550291"/>
                      <a:pt x="102649" y="-24939"/>
                      <a:pt x="350579" y="838"/>
                    </a:cubicBezTo>
                    <a:close/>
                  </a:path>
                </a:pathLst>
              </a:cu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1555257" y="3545376"/>
                <a:ext cx="173736" cy="173736"/>
                <a:chOff x="4139658" y="1868353"/>
                <a:chExt cx="173736" cy="173736"/>
              </a:xfrm>
            </p:grpSpPr>
            <p:sp>
              <p:nvSpPr>
                <p:cNvPr id="176" name="Oval 17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2013594" y="3502339"/>
                <a:ext cx="173736" cy="173736"/>
                <a:chOff x="4561332" y="3276600"/>
                <a:chExt cx="173736" cy="173736"/>
              </a:xfrm>
            </p:grpSpPr>
            <p:grpSp>
              <p:nvGrpSpPr>
                <p:cNvPr id="171" name="Group 170"/>
                <p:cNvGrpSpPr/>
                <p:nvPr/>
              </p:nvGrpSpPr>
              <p:grpSpPr>
                <a:xfrm>
                  <a:off x="4561332" y="3276600"/>
                  <a:ext cx="173736" cy="173736"/>
                  <a:chOff x="4139658" y="1868353"/>
                  <a:chExt cx="173736" cy="173736"/>
                </a:xfrm>
              </p:grpSpPr>
              <p:sp>
                <p:nvSpPr>
                  <p:cNvPr id="174" name="Oval 17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4"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4" name="Group 193"/>
            <p:cNvGrpSpPr/>
            <p:nvPr/>
          </p:nvGrpSpPr>
          <p:grpSpPr>
            <a:xfrm>
              <a:off x="10280619" y="2849251"/>
              <a:ext cx="1975212" cy="2976020"/>
              <a:chOff x="5037528" y="1852754"/>
              <a:chExt cx="1975212" cy="2976020"/>
            </a:xfrm>
          </p:grpSpPr>
          <p:grpSp>
            <p:nvGrpSpPr>
              <p:cNvPr id="195" name="Group 194"/>
              <p:cNvGrpSpPr/>
              <p:nvPr/>
            </p:nvGrpSpPr>
            <p:grpSpPr>
              <a:xfrm>
                <a:off x="5039868" y="1856447"/>
                <a:ext cx="1972872" cy="2972327"/>
                <a:chOff x="4139658" y="1868353"/>
                <a:chExt cx="1972872" cy="2972327"/>
              </a:xfrm>
            </p:grpSpPr>
            <p:cxnSp>
              <p:nvCxnSpPr>
                <p:cNvPr id="225" name="Straight Connector 224"/>
                <p:cNvCxnSpPr>
                  <a:endCxn id="241" idx="4"/>
                </p:cNvCxnSpPr>
                <p:nvPr/>
              </p:nvCxnSpPr>
              <p:spPr>
                <a:xfrm flipH="1">
                  <a:off x="5110233" y="3845284"/>
                  <a:ext cx="837438" cy="9491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4139658" y="1868353"/>
                  <a:ext cx="173736" cy="173736"/>
                  <a:chOff x="4139658" y="1868353"/>
                  <a:chExt cx="173736" cy="173736"/>
                </a:xfrm>
              </p:grpSpPr>
              <p:sp>
                <p:nvSpPr>
                  <p:cNvPr id="258" name="Oval 25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5938794" y="2105088"/>
                  <a:ext cx="173736" cy="173736"/>
                  <a:chOff x="4139658" y="1868353"/>
                  <a:chExt cx="173736" cy="173736"/>
                </a:xfrm>
              </p:grpSpPr>
              <p:sp>
                <p:nvSpPr>
                  <p:cNvPr id="256" name="Oval 25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 name="Straight Connector 228"/>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4866132" y="2590388"/>
                  <a:ext cx="173736" cy="173736"/>
                  <a:chOff x="4139658" y="1868353"/>
                  <a:chExt cx="173736" cy="173736"/>
                </a:xfrm>
              </p:grpSpPr>
              <p:sp>
                <p:nvSpPr>
                  <p:cNvPr id="254" name="Oval 25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1" name="Straight Connector 230"/>
                <p:cNvCxnSpPr>
                  <a:endCxn id="253"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4561332" y="3276600"/>
                  <a:ext cx="173736" cy="173736"/>
                  <a:chOff x="4561332" y="3276600"/>
                  <a:chExt cx="173736" cy="173736"/>
                </a:xfrm>
              </p:grpSpPr>
              <p:grpSp>
                <p:nvGrpSpPr>
                  <p:cNvPr id="249" name="Group 248"/>
                  <p:cNvGrpSpPr/>
                  <p:nvPr/>
                </p:nvGrpSpPr>
                <p:grpSpPr>
                  <a:xfrm>
                    <a:off x="4561332" y="3276600"/>
                    <a:ext cx="173736" cy="173736"/>
                    <a:chOff x="4139658" y="1868353"/>
                    <a:chExt cx="173736" cy="173736"/>
                  </a:xfrm>
                </p:grpSpPr>
                <p:sp>
                  <p:nvSpPr>
                    <p:cNvPr id="252" name="Oval 25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52"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5865636" y="3760724"/>
                  <a:ext cx="173736" cy="173736"/>
                  <a:chOff x="4139658" y="1868353"/>
                  <a:chExt cx="173736" cy="173736"/>
                </a:xfrm>
              </p:grpSpPr>
              <p:sp>
                <p:nvSpPr>
                  <p:cNvPr id="247" name="Oval 24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flipH="1">
                  <a:off x="5105400" y="4073789"/>
                  <a:ext cx="9667" cy="706697"/>
                </a:xfrm>
                <a:prstGeom prst="line">
                  <a:avLst/>
                </a:prstGeom>
                <a:ln w="57150">
                  <a:solidFill>
                    <a:srgbClr val="F58C77"/>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5028199" y="3976685"/>
                  <a:ext cx="173736" cy="173736"/>
                  <a:chOff x="4561332" y="3276600"/>
                  <a:chExt cx="173736" cy="173736"/>
                </a:xfrm>
              </p:grpSpPr>
              <p:grpSp>
                <p:nvGrpSpPr>
                  <p:cNvPr id="242" name="Group 241"/>
                  <p:cNvGrpSpPr/>
                  <p:nvPr/>
                </p:nvGrpSpPr>
                <p:grpSpPr>
                  <a:xfrm>
                    <a:off x="4561332" y="3276600"/>
                    <a:ext cx="173736" cy="173736"/>
                    <a:chOff x="4139658" y="1868353"/>
                    <a:chExt cx="173736" cy="173736"/>
                  </a:xfrm>
                </p:grpSpPr>
                <p:sp>
                  <p:nvSpPr>
                    <p:cNvPr id="245" name="Oval 24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3" name="Straight Connector 242"/>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245"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5023365" y="4666944"/>
                  <a:ext cx="173736" cy="173736"/>
                  <a:chOff x="4561332" y="3276600"/>
                  <a:chExt cx="173736" cy="173736"/>
                </a:xfrm>
              </p:grpSpPr>
              <p:grpSp>
                <p:nvGrpSpPr>
                  <p:cNvPr id="237" name="Group 236"/>
                  <p:cNvGrpSpPr/>
                  <p:nvPr/>
                </p:nvGrpSpPr>
                <p:grpSpPr>
                  <a:xfrm>
                    <a:off x="4561332" y="3276600"/>
                    <a:ext cx="173736" cy="173736"/>
                    <a:chOff x="4139658" y="1868353"/>
                    <a:chExt cx="173736" cy="173736"/>
                  </a:xfrm>
                </p:grpSpPr>
                <p:sp>
                  <p:nvSpPr>
                    <p:cNvPr id="240" name="Oval 23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8" name="Straight Connector 23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4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5037528" y="1852754"/>
                <a:ext cx="1972872" cy="2282068"/>
                <a:chOff x="4139658" y="1868353"/>
                <a:chExt cx="1972872" cy="2282068"/>
              </a:xfrm>
            </p:grpSpPr>
            <p:cxnSp>
              <p:nvCxnSpPr>
                <p:cNvPr id="197" name="Straight Connector 196"/>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5105400" y="2214418"/>
                  <a:ext cx="914400" cy="18241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4139658" y="1868353"/>
                  <a:ext cx="173736" cy="173736"/>
                  <a:chOff x="4139658" y="1868353"/>
                  <a:chExt cx="173736" cy="173736"/>
                </a:xfrm>
              </p:grpSpPr>
              <p:sp>
                <p:nvSpPr>
                  <p:cNvPr id="223" name="Oval 22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5938794" y="2105088"/>
                  <a:ext cx="173736" cy="173736"/>
                  <a:chOff x="4139658" y="1868353"/>
                  <a:chExt cx="173736" cy="173736"/>
                </a:xfrm>
              </p:grpSpPr>
              <p:sp>
                <p:nvSpPr>
                  <p:cNvPr id="221" name="Oval 22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1" name="Straight Connector 200"/>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4866132" y="2590388"/>
                  <a:ext cx="173736" cy="173736"/>
                  <a:chOff x="4139658" y="1868353"/>
                  <a:chExt cx="173736" cy="173736"/>
                </a:xfrm>
              </p:grpSpPr>
              <p:sp>
                <p:nvSpPr>
                  <p:cNvPr id="219" name="Oval 21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3" name="Straight Connector 202"/>
                <p:cNvCxnSpPr>
                  <a:endCxn id="218"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4561332" y="3276600"/>
                  <a:ext cx="173736" cy="173736"/>
                  <a:chOff x="4561332" y="3276600"/>
                  <a:chExt cx="173736" cy="173736"/>
                </a:xfrm>
              </p:grpSpPr>
              <p:grpSp>
                <p:nvGrpSpPr>
                  <p:cNvPr id="214" name="Group 213"/>
                  <p:cNvGrpSpPr/>
                  <p:nvPr/>
                </p:nvGrpSpPr>
                <p:grpSpPr>
                  <a:xfrm>
                    <a:off x="4561332" y="3276600"/>
                    <a:ext cx="173736" cy="173736"/>
                    <a:chOff x="4139658" y="1868353"/>
                    <a:chExt cx="173736" cy="173736"/>
                  </a:xfrm>
                </p:grpSpPr>
                <p:sp>
                  <p:nvSpPr>
                    <p:cNvPr id="217" name="Oval 21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5" name="Straight Connector 214"/>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7"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5865636" y="3760724"/>
                  <a:ext cx="173736" cy="173736"/>
                  <a:chOff x="4139658" y="1868353"/>
                  <a:chExt cx="173736" cy="173736"/>
                </a:xfrm>
              </p:grpSpPr>
              <p:sp>
                <p:nvSpPr>
                  <p:cNvPr id="212" name="Oval 21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028199" y="3976685"/>
                  <a:ext cx="173736" cy="173736"/>
                  <a:chOff x="4561332" y="3276600"/>
                  <a:chExt cx="173736" cy="173736"/>
                </a:xfrm>
              </p:grpSpPr>
              <p:grpSp>
                <p:nvGrpSpPr>
                  <p:cNvPr id="207" name="Group 206"/>
                  <p:cNvGrpSpPr/>
                  <p:nvPr/>
                </p:nvGrpSpPr>
                <p:grpSpPr>
                  <a:xfrm>
                    <a:off x="4561332" y="3276600"/>
                    <a:ext cx="173736" cy="173736"/>
                    <a:chOff x="4139658" y="1868353"/>
                    <a:chExt cx="173736" cy="173736"/>
                  </a:xfrm>
                </p:grpSpPr>
                <p:sp>
                  <p:nvSpPr>
                    <p:cNvPr id="210" name="Oval 20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8" name="Straight Connector 20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1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2" name="Title 1"/>
          <p:cNvSpPr>
            <a:spLocks noGrp="1"/>
          </p:cNvSpPr>
          <p:nvPr>
            <p:ph type="title"/>
          </p:nvPr>
        </p:nvSpPr>
        <p:spPr/>
        <p:txBody>
          <a:bodyPr>
            <a:normAutofit/>
          </a:bodyPr>
          <a:lstStyle/>
          <a:p>
            <a:pPr algn="l"/>
            <a:r>
              <a:rPr lang="en-US" dirty="0" smtClean="0"/>
              <a:t>Background: Merge trees</a:t>
            </a:r>
            <a:endParaRPr lang="en-US" dirty="0"/>
          </a:p>
        </p:txBody>
      </p:sp>
      <p:sp>
        <p:nvSpPr>
          <p:cNvPr id="3" name="Content Placeholder 2"/>
          <p:cNvSpPr>
            <a:spLocks noGrp="1"/>
          </p:cNvSpPr>
          <p:nvPr>
            <p:ph idx="1"/>
          </p:nvPr>
        </p:nvSpPr>
        <p:spPr/>
        <p:txBody>
          <a:bodyPr>
            <a:noAutofit/>
          </a:bodyPr>
          <a:lstStyle/>
          <a:p>
            <a:r>
              <a:rPr lang="en-US" sz="4000" dirty="0"/>
              <a:t>Encodes the hierarchical clustering of features for a wide range of parameters</a:t>
            </a:r>
          </a:p>
          <a:p>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2591270" y="2962986"/>
            <a:ext cx="1792771" cy="3955597"/>
            <a:chOff x="7351229" y="1965601"/>
            <a:chExt cx="1792771" cy="3955597"/>
          </a:xfrm>
        </p:grpSpPr>
        <p:sp>
          <p:nvSpPr>
            <p:cNvPr id="29" name="TextBox 28"/>
            <p:cNvSpPr txBox="1"/>
            <p:nvPr/>
          </p:nvSpPr>
          <p:spPr>
            <a:xfrm>
              <a:off x="7406024" y="3565801"/>
              <a:ext cx="1737976" cy="1077218"/>
            </a:xfrm>
            <a:prstGeom prst="rect">
              <a:avLst/>
            </a:prstGeom>
            <a:noFill/>
          </p:spPr>
          <p:txBody>
            <a:bodyPr wrap="none" rtlCol="0">
              <a:spAutoFit/>
            </a:bodyPr>
            <a:lstStyle/>
            <a:p>
              <a:r>
                <a:rPr lang="en-US" sz="3200" dirty="0" smtClean="0"/>
                <a:t>Function </a:t>
              </a:r>
            </a:p>
            <a:p>
              <a:r>
                <a:rPr lang="en-US" sz="3200" dirty="0" smtClean="0"/>
                <a:t>Value</a:t>
              </a:r>
              <a:endParaRPr lang="en-US" sz="3200" dirty="0"/>
            </a:p>
          </p:txBody>
        </p:sp>
        <p:cxnSp>
          <p:nvCxnSpPr>
            <p:cNvPr id="30" name="Straight Arrow Connector 29"/>
            <p:cNvCxnSpPr/>
            <p:nvPr/>
          </p:nvCxnSpPr>
          <p:spPr>
            <a:xfrm>
              <a:off x="7351229" y="1965601"/>
              <a:ext cx="0" cy="39555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942" y="5862935"/>
            <a:ext cx="1225658" cy="1452265"/>
            <a:chOff x="990600" y="4495800"/>
            <a:chExt cx="1225658" cy="1452265"/>
          </a:xfrm>
        </p:grpSpPr>
        <p:cxnSp>
          <p:nvCxnSpPr>
            <p:cNvPr id="41" name="Straight Arrow Connector 40"/>
            <p:cNvCxnSpPr/>
            <p:nvPr/>
          </p:nvCxnSpPr>
          <p:spPr>
            <a:xfrm flipV="1">
              <a:off x="1295400" y="4800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676400" y="5181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95400" y="50292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98542" y="5486400"/>
              <a:ext cx="317716" cy="461665"/>
            </a:xfrm>
            <a:prstGeom prst="rect">
              <a:avLst/>
            </a:prstGeom>
            <a:noFill/>
          </p:spPr>
          <p:txBody>
            <a:bodyPr wrap="none" rtlCol="0">
              <a:spAutoFit/>
            </a:bodyPr>
            <a:lstStyle/>
            <a:p>
              <a:r>
                <a:rPr lang="en-US" sz="2400" dirty="0" smtClean="0"/>
                <a:t>x</a:t>
              </a:r>
              <a:endParaRPr lang="en-US" sz="2400" dirty="0"/>
            </a:p>
          </p:txBody>
        </p:sp>
        <p:sp>
          <p:nvSpPr>
            <p:cNvPr id="45" name="TextBox 44"/>
            <p:cNvSpPr txBox="1"/>
            <p:nvPr/>
          </p:nvSpPr>
          <p:spPr>
            <a:xfrm>
              <a:off x="990600" y="4495800"/>
              <a:ext cx="324128" cy="461665"/>
            </a:xfrm>
            <a:prstGeom prst="rect">
              <a:avLst/>
            </a:prstGeom>
            <a:noFill/>
          </p:spPr>
          <p:txBody>
            <a:bodyPr wrap="none" rtlCol="0">
              <a:spAutoFit/>
            </a:bodyPr>
            <a:lstStyle/>
            <a:p>
              <a:r>
                <a:rPr lang="en-US" sz="2400" dirty="0"/>
                <a:t>y</a:t>
              </a:r>
            </a:p>
          </p:txBody>
        </p:sp>
        <p:sp>
          <p:nvSpPr>
            <p:cNvPr id="46" name="TextBox 45"/>
            <p:cNvSpPr txBox="1"/>
            <p:nvPr/>
          </p:nvSpPr>
          <p:spPr>
            <a:xfrm>
              <a:off x="1752600" y="4648200"/>
              <a:ext cx="306494" cy="461665"/>
            </a:xfrm>
            <a:prstGeom prst="rect">
              <a:avLst/>
            </a:prstGeom>
            <a:noFill/>
          </p:spPr>
          <p:txBody>
            <a:bodyPr wrap="none" rtlCol="0">
              <a:spAutoFit/>
            </a:bodyPr>
            <a:lstStyle/>
            <a:p>
              <a:r>
                <a:rPr lang="en-US" sz="2400" dirty="0" smtClean="0"/>
                <a:t>z</a:t>
              </a:r>
              <a:endParaRPr lang="en-US" sz="2400" dirty="0"/>
            </a:p>
          </p:txBody>
        </p:sp>
      </p:grpSp>
      <p:sp>
        <p:nvSpPr>
          <p:cNvPr id="56" name="TextBox 55"/>
          <p:cNvSpPr txBox="1"/>
          <p:nvPr/>
        </p:nvSpPr>
        <p:spPr>
          <a:xfrm>
            <a:off x="7552109" y="6928770"/>
            <a:ext cx="5231732" cy="461665"/>
          </a:xfrm>
          <a:prstGeom prst="rect">
            <a:avLst/>
          </a:prstGeom>
          <a:noFill/>
        </p:spPr>
        <p:txBody>
          <a:bodyPr wrap="square" rtlCol="0">
            <a:spAutoFit/>
          </a:bodyPr>
          <a:lstStyle/>
          <a:p>
            <a:r>
              <a:rPr lang="en-US" sz="2400" dirty="0" smtClean="0"/>
              <a:t>Terrain                                Merge tree</a:t>
            </a:r>
            <a:endParaRPr lang="en-US" sz="2400" dirty="0"/>
          </a:p>
        </p:txBody>
      </p:sp>
    </p:spTree>
    <p:extLst>
      <p:ext uri="{BB962C8B-B14F-4D97-AF65-F5344CB8AC3E}">
        <p14:creationId xmlns:p14="http://schemas.microsoft.com/office/powerpoint/2010/main" val="421886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a:t>Extract features for a particular value by cutting the </a:t>
            </a:r>
            <a:r>
              <a:rPr lang="en-US" sz="4000" dirty="0" smtClean="0"/>
              <a:t>tree</a:t>
            </a:r>
          </a:p>
          <a:p>
            <a:pPr lvl="1"/>
            <a:r>
              <a:rPr lang="en-US" sz="2500" dirty="0" smtClean="0"/>
              <a:t>Cut at a fixed threshold</a:t>
            </a:r>
          </a:p>
          <a:p>
            <a:pPr lvl="1"/>
            <a:endParaRPr lang="en-US" sz="3400" dirty="0"/>
          </a:p>
          <a:p>
            <a:endParaRPr lang="en-US" sz="4000" dirty="0" smtClean="0"/>
          </a:p>
          <a:p>
            <a:endParaRPr lang="en-US" sz="4000" dirty="0"/>
          </a:p>
        </p:txBody>
      </p:sp>
      <p:sp>
        <p:nvSpPr>
          <p:cNvPr id="91" name="Oval 90"/>
          <p:cNvSpPr/>
          <p:nvPr/>
        </p:nvSpPr>
        <p:spPr>
          <a:xfrm>
            <a:off x="7724030" y="6050804"/>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p:cNvSpPr/>
          <p:nvPr/>
        </p:nvSpPr>
        <p:spPr>
          <a:xfrm>
            <a:off x="7010043" y="2848881"/>
            <a:ext cx="1901216" cy="392436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 name="connsiteX0" fmla="*/ 173858 w 339947"/>
              <a:gd name="connsiteY0" fmla="*/ 0 h 643720"/>
              <a:gd name="connsiteX1" fmla="*/ 140608 w 339947"/>
              <a:gd name="connsiteY1" fmla="*/ 643000 h 643720"/>
              <a:gd name="connsiteX2" fmla="*/ 173858 w 339947"/>
              <a:gd name="connsiteY2" fmla="*/ 0 h 643720"/>
              <a:gd name="connsiteX0" fmla="*/ 173858 w 507497"/>
              <a:gd name="connsiteY0" fmla="*/ 0 h 643588"/>
              <a:gd name="connsiteX1" fmla="*/ 140608 w 507497"/>
              <a:gd name="connsiteY1" fmla="*/ 643000 h 643588"/>
              <a:gd name="connsiteX2" fmla="*/ 173858 w 507497"/>
              <a:gd name="connsiteY2" fmla="*/ 0 h 643588"/>
              <a:gd name="connsiteX0" fmla="*/ 176244 w 508847"/>
              <a:gd name="connsiteY0" fmla="*/ 0 h 771822"/>
              <a:gd name="connsiteX1" fmla="*/ 138983 w 508847"/>
              <a:gd name="connsiteY1" fmla="*/ 771337 h 771822"/>
              <a:gd name="connsiteX2" fmla="*/ 176244 w 508847"/>
              <a:gd name="connsiteY2" fmla="*/ 0 h 771822"/>
              <a:gd name="connsiteX0" fmla="*/ 176244 w 604658"/>
              <a:gd name="connsiteY0" fmla="*/ 0 h 771437"/>
              <a:gd name="connsiteX1" fmla="*/ 138983 w 604658"/>
              <a:gd name="connsiteY1" fmla="*/ 771337 h 771437"/>
              <a:gd name="connsiteX2" fmla="*/ 176244 w 604658"/>
              <a:gd name="connsiteY2" fmla="*/ 0 h 771437"/>
              <a:gd name="connsiteX0" fmla="*/ 176244 w 527260"/>
              <a:gd name="connsiteY0" fmla="*/ 0 h 771445"/>
              <a:gd name="connsiteX1" fmla="*/ 138983 w 527260"/>
              <a:gd name="connsiteY1" fmla="*/ 771337 h 771445"/>
              <a:gd name="connsiteX2" fmla="*/ 176244 w 527260"/>
              <a:gd name="connsiteY2" fmla="*/ 0 h 771445"/>
              <a:gd name="connsiteX0" fmla="*/ 176244 w 577483"/>
              <a:gd name="connsiteY0" fmla="*/ 0 h 771438"/>
              <a:gd name="connsiteX1" fmla="*/ 138983 w 577483"/>
              <a:gd name="connsiteY1" fmla="*/ 771337 h 771438"/>
              <a:gd name="connsiteX2" fmla="*/ 176244 w 577483"/>
              <a:gd name="connsiteY2" fmla="*/ 0 h 771438"/>
              <a:gd name="connsiteX0" fmla="*/ 176244 w 601858"/>
              <a:gd name="connsiteY0" fmla="*/ 0 h 771337"/>
              <a:gd name="connsiteX1" fmla="*/ 138983 w 601858"/>
              <a:gd name="connsiteY1" fmla="*/ 771337 h 771337"/>
              <a:gd name="connsiteX2" fmla="*/ 176244 w 601858"/>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334291 w 733639"/>
              <a:gd name="connsiteY0" fmla="*/ 0 h 771337"/>
              <a:gd name="connsiteX1" fmla="*/ 297030 w 733639"/>
              <a:gd name="connsiteY1" fmla="*/ 771337 h 771337"/>
              <a:gd name="connsiteX2" fmla="*/ 334291 w 733639"/>
              <a:gd name="connsiteY2" fmla="*/ 0 h 771337"/>
              <a:gd name="connsiteX0" fmla="*/ 350579 w 749927"/>
              <a:gd name="connsiteY0" fmla="*/ 838 h 772175"/>
              <a:gd name="connsiteX1" fmla="*/ 313318 w 749927"/>
              <a:gd name="connsiteY1" fmla="*/ 772175 h 772175"/>
              <a:gd name="connsiteX2" fmla="*/ 350579 w 749927"/>
              <a:gd name="connsiteY2" fmla="*/ 838 h 772175"/>
              <a:gd name="connsiteX0" fmla="*/ 695806 w 955349"/>
              <a:gd name="connsiteY0" fmla="*/ 814 h 790686"/>
              <a:gd name="connsiteX1" fmla="*/ 207524 w 955349"/>
              <a:gd name="connsiteY1" fmla="*/ 790686 h 790686"/>
              <a:gd name="connsiteX2" fmla="*/ 695806 w 955349"/>
              <a:gd name="connsiteY2" fmla="*/ 814 h 790686"/>
              <a:gd name="connsiteX0" fmla="*/ 284946 w 733141"/>
              <a:gd name="connsiteY0" fmla="*/ 197 h 2711545"/>
              <a:gd name="connsiteX1" fmla="*/ 352718 w 733141"/>
              <a:gd name="connsiteY1" fmla="*/ 2711545 h 2711545"/>
              <a:gd name="connsiteX2" fmla="*/ 284946 w 733141"/>
              <a:gd name="connsiteY2" fmla="*/ 197 h 2711545"/>
              <a:gd name="connsiteX0" fmla="*/ 263059 w 711254"/>
              <a:gd name="connsiteY0" fmla="*/ 58305 h 2783074"/>
              <a:gd name="connsiteX1" fmla="*/ 330831 w 711254"/>
              <a:gd name="connsiteY1" fmla="*/ 2769653 h 2783074"/>
              <a:gd name="connsiteX2" fmla="*/ 422 w 711254"/>
              <a:gd name="connsiteY2" fmla="*/ 1056747 h 2783074"/>
              <a:gd name="connsiteX3" fmla="*/ 263059 w 711254"/>
              <a:gd name="connsiteY3" fmla="*/ 58305 h 2783074"/>
              <a:gd name="connsiteX0" fmla="*/ 676738 w 1124933"/>
              <a:gd name="connsiteY0" fmla="*/ 59325 h 2783936"/>
              <a:gd name="connsiteX1" fmla="*/ 744510 w 1124933"/>
              <a:gd name="connsiteY1" fmla="*/ 2770673 h 2783936"/>
              <a:gd name="connsiteX2" fmla="*/ 149 w 1124933"/>
              <a:gd name="connsiteY2" fmla="*/ 1039232 h 2783936"/>
              <a:gd name="connsiteX3" fmla="*/ 676738 w 1124933"/>
              <a:gd name="connsiteY3" fmla="*/ 59325 h 2783936"/>
              <a:gd name="connsiteX0" fmla="*/ 700926 w 1149121"/>
              <a:gd name="connsiteY0" fmla="*/ 74086 h 2798697"/>
              <a:gd name="connsiteX1" fmla="*/ 768698 w 1149121"/>
              <a:gd name="connsiteY1" fmla="*/ 2785434 h 2798697"/>
              <a:gd name="connsiteX2" fmla="*/ 24337 w 1149121"/>
              <a:gd name="connsiteY2" fmla="*/ 1053993 h 2798697"/>
              <a:gd name="connsiteX3" fmla="*/ 700926 w 1149121"/>
              <a:gd name="connsiteY3" fmla="*/ 74086 h 2798697"/>
              <a:gd name="connsiteX0" fmla="*/ 888239 w 1252681"/>
              <a:gd name="connsiteY0" fmla="*/ 81436 h 2725728"/>
              <a:gd name="connsiteX1" fmla="*/ 764481 w 1252681"/>
              <a:gd name="connsiteY1" fmla="*/ 2712465 h 2725728"/>
              <a:gd name="connsiteX2" fmla="*/ 20120 w 1252681"/>
              <a:gd name="connsiteY2" fmla="*/ 981024 h 2725728"/>
              <a:gd name="connsiteX3" fmla="*/ 888239 w 1252681"/>
              <a:gd name="connsiteY3" fmla="*/ 81436 h 2725728"/>
              <a:gd name="connsiteX0" fmla="*/ 896225 w 1260667"/>
              <a:gd name="connsiteY0" fmla="*/ 81436 h 2725728"/>
              <a:gd name="connsiteX1" fmla="*/ 772467 w 1260667"/>
              <a:gd name="connsiteY1" fmla="*/ 2712465 h 2725728"/>
              <a:gd name="connsiteX2" fmla="*/ 28106 w 1260667"/>
              <a:gd name="connsiteY2" fmla="*/ 981024 h 2725728"/>
              <a:gd name="connsiteX3" fmla="*/ 896225 w 1260667"/>
              <a:gd name="connsiteY3" fmla="*/ 81436 h 2725728"/>
              <a:gd name="connsiteX0" fmla="*/ 896225 w 1340180"/>
              <a:gd name="connsiteY0" fmla="*/ 81436 h 2725728"/>
              <a:gd name="connsiteX1" fmla="*/ 772467 w 1340180"/>
              <a:gd name="connsiteY1" fmla="*/ 2712465 h 2725728"/>
              <a:gd name="connsiteX2" fmla="*/ 28106 w 1340180"/>
              <a:gd name="connsiteY2" fmla="*/ 981024 h 2725728"/>
              <a:gd name="connsiteX3" fmla="*/ 896225 w 1340180"/>
              <a:gd name="connsiteY3" fmla="*/ 81436 h 2725728"/>
              <a:gd name="connsiteX0" fmla="*/ 896225 w 1314534"/>
              <a:gd name="connsiteY0" fmla="*/ 81436 h 2725728"/>
              <a:gd name="connsiteX1" fmla="*/ 1313207 w 1314534"/>
              <a:gd name="connsiteY1" fmla="*/ 1462936 h 2725728"/>
              <a:gd name="connsiteX2" fmla="*/ 772467 w 1314534"/>
              <a:gd name="connsiteY2" fmla="*/ 2712465 h 2725728"/>
              <a:gd name="connsiteX3" fmla="*/ 28106 w 1314534"/>
              <a:gd name="connsiteY3" fmla="*/ 981024 h 2725728"/>
              <a:gd name="connsiteX4" fmla="*/ 896225 w 1314534"/>
              <a:gd name="connsiteY4" fmla="*/ 81436 h 2725728"/>
              <a:gd name="connsiteX0" fmla="*/ 896225 w 1462311"/>
              <a:gd name="connsiteY0" fmla="*/ 81436 h 2725728"/>
              <a:gd name="connsiteX1" fmla="*/ 1461488 w 1462311"/>
              <a:gd name="connsiteY1" fmla="*/ 1703892 h 2725728"/>
              <a:gd name="connsiteX2" fmla="*/ 772467 w 1462311"/>
              <a:gd name="connsiteY2" fmla="*/ 2712465 h 2725728"/>
              <a:gd name="connsiteX3" fmla="*/ 28106 w 1462311"/>
              <a:gd name="connsiteY3" fmla="*/ 981024 h 2725728"/>
              <a:gd name="connsiteX4" fmla="*/ 896225 w 1462311"/>
              <a:gd name="connsiteY4" fmla="*/ 81436 h 2725728"/>
              <a:gd name="connsiteX0" fmla="*/ 896225 w 1467007"/>
              <a:gd name="connsiteY0" fmla="*/ 81436 h 2725728"/>
              <a:gd name="connsiteX1" fmla="*/ 1461488 w 1467007"/>
              <a:gd name="connsiteY1" fmla="*/ 1703892 h 2725728"/>
              <a:gd name="connsiteX2" fmla="*/ 772467 w 1467007"/>
              <a:gd name="connsiteY2" fmla="*/ 2712465 h 2725728"/>
              <a:gd name="connsiteX3" fmla="*/ 28106 w 1467007"/>
              <a:gd name="connsiteY3" fmla="*/ 981024 h 2725728"/>
              <a:gd name="connsiteX4" fmla="*/ 896225 w 1467007"/>
              <a:gd name="connsiteY4" fmla="*/ 81436 h 2725728"/>
              <a:gd name="connsiteX0" fmla="*/ 896225 w 1477779"/>
              <a:gd name="connsiteY0" fmla="*/ 81436 h 2767266"/>
              <a:gd name="connsiteX1" fmla="*/ 1461488 w 1477779"/>
              <a:gd name="connsiteY1" fmla="*/ 1703892 h 2767266"/>
              <a:gd name="connsiteX2" fmla="*/ 1276137 w 1477779"/>
              <a:gd name="connsiteY2" fmla="*/ 2278482 h 2767266"/>
              <a:gd name="connsiteX3" fmla="*/ 772467 w 1477779"/>
              <a:gd name="connsiteY3" fmla="*/ 2712465 h 2767266"/>
              <a:gd name="connsiteX4" fmla="*/ 28106 w 1477779"/>
              <a:gd name="connsiteY4" fmla="*/ 981024 h 2767266"/>
              <a:gd name="connsiteX5" fmla="*/ 896225 w 1477779"/>
              <a:gd name="connsiteY5" fmla="*/ 81436 h 2767266"/>
              <a:gd name="connsiteX0" fmla="*/ 896225 w 1529639"/>
              <a:gd name="connsiteY0" fmla="*/ 81436 h 2785690"/>
              <a:gd name="connsiteX1" fmla="*/ 1461488 w 1529639"/>
              <a:gd name="connsiteY1" fmla="*/ 1703892 h 2785690"/>
              <a:gd name="connsiteX2" fmla="*/ 1461488 w 1529639"/>
              <a:gd name="connsiteY2" fmla="*/ 2445298 h 2785690"/>
              <a:gd name="connsiteX3" fmla="*/ 772467 w 1529639"/>
              <a:gd name="connsiteY3" fmla="*/ 2712465 h 2785690"/>
              <a:gd name="connsiteX4" fmla="*/ 28106 w 1529639"/>
              <a:gd name="connsiteY4" fmla="*/ 981024 h 2785690"/>
              <a:gd name="connsiteX5" fmla="*/ 896225 w 1529639"/>
              <a:gd name="connsiteY5" fmla="*/ 81436 h 2785690"/>
              <a:gd name="connsiteX0" fmla="*/ 896225 w 1472471"/>
              <a:gd name="connsiteY0" fmla="*/ 81436 h 2785690"/>
              <a:gd name="connsiteX1" fmla="*/ 1461488 w 1472471"/>
              <a:gd name="connsiteY1" fmla="*/ 1703892 h 2785690"/>
              <a:gd name="connsiteX2" fmla="*/ 1461488 w 1472471"/>
              <a:gd name="connsiteY2" fmla="*/ 2445298 h 2785690"/>
              <a:gd name="connsiteX3" fmla="*/ 772467 w 1472471"/>
              <a:gd name="connsiteY3" fmla="*/ 2712465 h 2785690"/>
              <a:gd name="connsiteX4" fmla="*/ 28106 w 1472471"/>
              <a:gd name="connsiteY4" fmla="*/ 981024 h 2785690"/>
              <a:gd name="connsiteX5" fmla="*/ 896225 w 1472471"/>
              <a:gd name="connsiteY5" fmla="*/ 81436 h 2785690"/>
              <a:gd name="connsiteX0" fmla="*/ 896225 w 1467007"/>
              <a:gd name="connsiteY0" fmla="*/ 81436 h 2785690"/>
              <a:gd name="connsiteX1" fmla="*/ 1461488 w 1467007"/>
              <a:gd name="connsiteY1" fmla="*/ 1703892 h 2785690"/>
              <a:gd name="connsiteX2" fmla="*/ 1461488 w 1467007"/>
              <a:gd name="connsiteY2" fmla="*/ 2445298 h 2785690"/>
              <a:gd name="connsiteX3" fmla="*/ 772467 w 1467007"/>
              <a:gd name="connsiteY3" fmla="*/ 2712465 h 2785690"/>
              <a:gd name="connsiteX4" fmla="*/ 28106 w 1467007"/>
              <a:gd name="connsiteY4" fmla="*/ 981024 h 2785690"/>
              <a:gd name="connsiteX5" fmla="*/ 896225 w 1467007"/>
              <a:gd name="connsiteY5" fmla="*/ 81436 h 2785690"/>
              <a:gd name="connsiteX0" fmla="*/ 896225 w 1467007"/>
              <a:gd name="connsiteY0" fmla="*/ 81436 h 2785690"/>
              <a:gd name="connsiteX1" fmla="*/ 1461488 w 1467007"/>
              <a:gd name="connsiteY1" fmla="*/ 1703892 h 2785690"/>
              <a:gd name="connsiteX2" fmla="*/ 1461488 w 1467007"/>
              <a:gd name="connsiteY2" fmla="*/ 2445298 h 2785690"/>
              <a:gd name="connsiteX3" fmla="*/ 772467 w 1467007"/>
              <a:gd name="connsiteY3" fmla="*/ 2712465 h 2785690"/>
              <a:gd name="connsiteX4" fmla="*/ 28106 w 1467007"/>
              <a:gd name="connsiteY4" fmla="*/ 981024 h 2785690"/>
              <a:gd name="connsiteX5" fmla="*/ 896225 w 1467007"/>
              <a:gd name="connsiteY5" fmla="*/ 81436 h 2785690"/>
              <a:gd name="connsiteX0" fmla="*/ 896225 w 1475978"/>
              <a:gd name="connsiteY0" fmla="*/ 81436 h 2785690"/>
              <a:gd name="connsiteX1" fmla="*/ 1461488 w 1475978"/>
              <a:gd name="connsiteY1" fmla="*/ 1703892 h 2785690"/>
              <a:gd name="connsiteX2" fmla="*/ 1461488 w 1475978"/>
              <a:gd name="connsiteY2" fmla="*/ 2445298 h 2785690"/>
              <a:gd name="connsiteX3" fmla="*/ 772467 w 1475978"/>
              <a:gd name="connsiteY3" fmla="*/ 2712465 h 2785690"/>
              <a:gd name="connsiteX4" fmla="*/ 28106 w 1475978"/>
              <a:gd name="connsiteY4" fmla="*/ 981024 h 2785690"/>
              <a:gd name="connsiteX5" fmla="*/ 896225 w 1475978"/>
              <a:gd name="connsiteY5"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28106 w 1478185"/>
              <a:gd name="connsiteY4" fmla="*/ 981024 h 2785690"/>
              <a:gd name="connsiteX5" fmla="*/ 896225 w 1478185"/>
              <a:gd name="connsiteY5"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275239 w 1478185"/>
              <a:gd name="connsiteY4" fmla="*/ 1845995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1026126 w 1608086"/>
              <a:gd name="connsiteY0" fmla="*/ 81436 h 3567479"/>
              <a:gd name="connsiteX1" fmla="*/ 1591389 w 1608086"/>
              <a:gd name="connsiteY1" fmla="*/ 1703892 h 3567479"/>
              <a:gd name="connsiteX2" fmla="*/ 1591389 w 1608086"/>
              <a:gd name="connsiteY2" fmla="*/ 2445298 h 3567479"/>
              <a:gd name="connsiteX3" fmla="*/ 31216 w 1608086"/>
              <a:gd name="connsiteY3" fmla="*/ 3540368 h 3567479"/>
              <a:gd name="connsiteX4" fmla="*/ 318643 w 1608086"/>
              <a:gd name="connsiteY4" fmla="*/ 1740963 h 3567479"/>
              <a:gd name="connsiteX5" fmla="*/ 158007 w 1608086"/>
              <a:gd name="connsiteY5" fmla="*/ 981024 h 3567479"/>
              <a:gd name="connsiteX6" fmla="*/ 1026126 w 1608086"/>
              <a:gd name="connsiteY6" fmla="*/ 81436 h 3567479"/>
              <a:gd name="connsiteX0" fmla="*/ 1056784 w 1638744"/>
              <a:gd name="connsiteY0" fmla="*/ 81436 h 3567479"/>
              <a:gd name="connsiteX1" fmla="*/ 1622047 w 1638744"/>
              <a:gd name="connsiteY1" fmla="*/ 1703892 h 3567479"/>
              <a:gd name="connsiteX2" fmla="*/ 1622047 w 1638744"/>
              <a:gd name="connsiteY2" fmla="*/ 2445298 h 3567479"/>
              <a:gd name="connsiteX3" fmla="*/ 61874 w 1638744"/>
              <a:gd name="connsiteY3" fmla="*/ 3540368 h 3567479"/>
              <a:gd name="connsiteX4" fmla="*/ 349301 w 1638744"/>
              <a:gd name="connsiteY4" fmla="*/ 1740963 h 3567479"/>
              <a:gd name="connsiteX5" fmla="*/ 188665 w 1638744"/>
              <a:gd name="connsiteY5" fmla="*/ 981024 h 3567479"/>
              <a:gd name="connsiteX6" fmla="*/ 1056784 w 1638744"/>
              <a:gd name="connsiteY6" fmla="*/ 81436 h 3567479"/>
              <a:gd name="connsiteX0" fmla="*/ 1038903 w 1620863"/>
              <a:gd name="connsiteY0" fmla="*/ 81436 h 3567479"/>
              <a:gd name="connsiteX1" fmla="*/ 1604166 w 1620863"/>
              <a:gd name="connsiteY1" fmla="*/ 1703892 h 3567479"/>
              <a:gd name="connsiteX2" fmla="*/ 1604166 w 1620863"/>
              <a:gd name="connsiteY2" fmla="*/ 2445298 h 3567479"/>
              <a:gd name="connsiteX3" fmla="*/ 43993 w 1620863"/>
              <a:gd name="connsiteY3" fmla="*/ 3540368 h 3567479"/>
              <a:gd name="connsiteX4" fmla="*/ 331420 w 1620863"/>
              <a:gd name="connsiteY4" fmla="*/ 1740963 h 3567479"/>
              <a:gd name="connsiteX5" fmla="*/ 170784 w 1620863"/>
              <a:gd name="connsiteY5" fmla="*/ 981024 h 3567479"/>
              <a:gd name="connsiteX6" fmla="*/ 1038903 w 1620863"/>
              <a:gd name="connsiteY6" fmla="*/ 81436 h 3567479"/>
              <a:gd name="connsiteX0" fmla="*/ 1041621 w 1623581"/>
              <a:gd name="connsiteY0" fmla="*/ 81436 h 3567479"/>
              <a:gd name="connsiteX1" fmla="*/ 1606884 w 1623581"/>
              <a:gd name="connsiteY1" fmla="*/ 1703892 h 3567479"/>
              <a:gd name="connsiteX2" fmla="*/ 1606884 w 1623581"/>
              <a:gd name="connsiteY2" fmla="*/ 2445298 h 3567479"/>
              <a:gd name="connsiteX3" fmla="*/ 46711 w 1623581"/>
              <a:gd name="connsiteY3" fmla="*/ 3540368 h 3567479"/>
              <a:gd name="connsiteX4" fmla="*/ 334138 w 1623581"/>
              <a:gd name="connsiteY4" fmla="*/ 1740963 h 3567479"/>
              <a:gd name="connsiteX5" fmla="*/ 173502 w 1623581"/>
              <a:gd name="connsiteY5" fmla="*/ 981024 h 3567479"/>
              <a:gd name="connsiteX6" fmla="*/ 1041621 w 1623581"/>
              <a:gd name="connsiteY6" fmla="*/ 81436 h 3567479"/>
              <a:gd name="connsiteX0" fmla="*/ 1049784 w 1631744"/>
              <a:gd name="connsiteY0" fmla="*/ 81436 h 3567479"/>
              <a:gd name="connsiteX1" fmla="*/ 1615047 w 1631744"/>
              <a:gd name="connsiteY1" fmla="*/ 1703892 h 3567479"/>
              <a:gd name="connsiteX2" fmla="*/ 1615047 w 1631744"/>
              <a:gd name="connsiteY2" fmla="*/ 2445298 h 3567479"/>
              <a:gd name="connsiteX3" fmla="*/ 54874 w 1631744"/>
              <a:gd name="connsiteY3" fmla="*/ 3540368 h 3567479"/>
              <a:gd name="connsiteX4" fmla="*/ 342301 w 1631744"/>
              <a:gd name="connsiteY4" fmla="*/ 1740963 h 3567479"/>
              <a:gd name="connsiteX5" fmla="*/ 181665 w 1631744"/>
              <a:gd name="connsiteY5" fmla="*/ 981024 h 3567479"/>
              <a:gd name="connsiteX6" fmla="*/ 1049784 w 1631744"/>
              <a:gd name="connsiteY6" fmla="*/ 81436 h 3567479"/>
              <a:gd name="connsiteX0" fmla="*/ 1049784 w 1631744"/>
              <a:gd name="connsiteY0" fmla="*/ 81436 h 3602376"/>
              <a:gd name="connsiteX1" fmla="*/ 1615047 w 1631744"/>
              <a:gd name="connsiteY1" fmla="*/ 1703892 h 3602376"/>
              <a:gd name="connsiteX2" fmla="*/ 1615047 w 1631744"/>
              <a:gd name="connsiteY2" fmla="*/ 2445298 h 3602376"/>
              <a:gd name="connsiteX3" fmla="*/ 879820 w 1631744"/>
              <a:gd name="connsiteY3" fmla="*/ 3118741 h 3602376"/>
              <a:gd name="connsiteX4" fmla="*/ 54874 w 1631744"/>
              <a:gd name="connsiteY4" fmla="*/ 3540368 h 3602376"/>
              <a:gd name="connsiteX5" fmla="*/ 342301 w 1631744"/>
              <a:gd name="connsiteY5" fmla="*/ 1740963 h 3602376"/>
              <a:gd name="connsiteX6" fmla="*/ 181665 w 1631744"/>
              <a:gd name="connsiteY6" fmla="*/ 981024 h 3602376"/>
              <a:gd name="connsiteX7" fmla="*/ 1049784 w 1631744"/>
              <a:gd name="connsiteY7" fmla="*/ 81436 h 3602376"/>
              <a:gd name="connsiteX0" fmla="*/ 1049784 w 1744070"/>
              <a:gd name="connsiteY0" fmla="*/ 81436 h 3752449"/>
              <a:gd name="connsiteX1" fmla="*/ 1615047 w 1744070"/>
              <a:gd name="connsiteY1" fmla="*/ 1703892 h 3752449"/>
              <a:gd name="connsiteX2" fmla="*/ 1615047 w 1744070"/>
              <a:gd name="connsiteY2" fmla="*/ 2445298 h 3752449"/>
              <a:gd name="connsiteX3" fmla="*/ 1658295 w 1744070"/>
              <a:gd name="connsiteY3" fmla="*/ 3643903 h 3752449"/>
              <a:gd name="connsiteX4" fmla="*/ 54874 w 1744070"/>
              <a:gd name="connsiteY4" fmla="*/ 3540368 h 3752449"/>
              <a:gd name="connsiteX5" fmla="*/ 342301 w 1744070"/>
              <a:gd name="connsiteY5" fmla="*/ 1740963 h 3752449"/>
              <a:gd name="connsiteX6" fmla="*/ 181665 w 1744070"/>
              <a:gd name="connsiteY6" fmla="*/ 981024 h 3752449"/>
              <a:gd name="connsiteX7" fmla="*/ 1049784 w 1744070"/>
              <a:gd name="connsiteY7" fmla="*/ 81436 h 3752449"/>
              <a:gd name="connsiteX0" fmla="*/ 1049784 w 1887913"/>
              <a:gd name="connsiteY0" fmla="*/ 81436 h 3752449"/>
              <a:gd name="connsiteX1" fmla="*/ 1615047 w 1887913"/>
              <a:gd name="connsiteY1" fmla="*/ 1703892 h 3752449"/>
              <a:gd name="connsiteX2" fmla="*/ 1615047 w 1887913"/>
              <a:gd name="connsiteY2" fmla="*/ 2445298 h 3752449"/>
              <a:gd name="connsiteX3" fmla="*/ 1658295 w 1887913"/>
              <a:gd name="connsiteY3" fmla="*/ 3643903 h 3752449"/>
              <a:gd name="connsiteX4" fmla="*/ 54874 w 1887913"/>
              <a:gd name="connsiteY4" fmla="*/ 3540368 h 3752449"/>
              <a:gd name="connsiteX5" fmla="*/ 342301 w 1887913"/>
              <a:gd name="connsiteY5" fmla="*/ 1740963 h 3752449"/>
              <a:gd name="connsiteX6" fmla="*/ 181665 w 1887913"/>
              <a:gd name="connsiteY6" fmla="*/ 981024 h 3752449"/>
              <a:gd name="connsiteX7" fmla="*/ 1049784 w 1887913"/>
              <a:gd name="connsiteY7" fmla="*/ 81436 h 3752449"/>
              <a:gd name="connsiteX0" fmla="*/ 1049784 w 1922151"/>
              <a:gd name="connsiteY0" fmla="*/ 81436 h 3752449"/>
              <a:gd name="connsiteX1" fmla="*/ 1615047 w 1922151"/>
              <a:gd name="connsiteY1" fmla="*/ 1703892 h 3752449"/>
              <a:gd name="connsiteX2" fmla="*/ 1615047 w 1922151"/>
              <a:gd name="connsiteY2" fmla="*/ 2445298 h 3752449"/>
              <a:gd name="connsiteX3" fmla="*/ 1658295 w 1922151"/>
              <a:gd name="connsiteY3" fmla="*/ 3643903 h 3752449"/>
              <a:gd name="connsiteX4" fmla="*/ 54874 w 1922151"/>
              <a:gd name="connsiteY4" fmla="*/ 3540368 h 3752449"/>
              <a:gd name="connsiteX5" fmla="*/ 342301 w 1922151"/>
              <a:gd name="connsiteY5" fmla="*/ 1740963 h 3752449"/>
              <a:gd name="connsiteX6" fmla="*/ 181665 w 1922151"/>
              <a:gd name="connsiteY6" fmla="*/ 981024 h 3752449"/>
              <a:gd name="connsiteX7" fmla="*/ 1049784 w 1922151"/>
              <a:gd name="connsiteY7" fmla="*/ 81436 h 3752449"/>
              <a:gd name="connsiteX0" fmla="*/ 1049784 w 1867234"/>
              <a:gd name="connsiteY0" fmla="*/ 81436 h 3752449"/>
              <a:gd name="connsiteX1" fmla="*/ 1615047 w 1867234"/>
              <a:gd name="connsiteY1" fmla="*/ 1703892 h 3752449"/>
              <a:gd name="connsiteX2" fmla="*/ 1615047 w 1867234"/>
              <a:gd name="connsiteY2" fmla="*/ 2445298 h 3752449"/>
              <a:gd name="connsiteX3" fmla="*/ 1658295 w 1867234"/>
              <a:gd name="connsiteY3" fmla="*/ 3643903 h 3752449"/>
              <a:gd name="connsiteX4" fmla="*/ 54874 w 1867234"/>
              <a:gd name="connsiteY4" fmla="*/ 3540368 h 3752449"/>
              <a:gd name="connsiteX5" fmla="*/ 342301 w 1867234"/>
              <a:gd name="connsiteY5" fmla="*/ 1740963 h 3752449"/>
              <a:gd name="connsiteX6" fmla="*/ 181665 w 1867234"/>
              <a:gd name="connsiteY6" fmla="*/ 981024 h 3752449"/>
              <a:gd name="connsiteX7" fmla="*/ 1049784 w 1867234"/>
              <a:gd name="connsiteY7" fmla="*/ 81436 h 3752449"/>
              <a:gd name="connsiteX0" fmla="*/ 1049784 w 1793098"/>
              <a:gd name="connsiteY0" fmla="*/ 81436 h 3752449"/>
              <a:gd name="connsiteX1" fmla="*/ 1615047 w 1793098"/>
              <a:gd name="connsiteY1" fmla="*/ 1703892 h 3752449"/>
              <a:gd name="connsiteX2" fmla="*/ 1615047 w 1793098"/>
              <a:gd name="connsiteY2" fmla="*/ 2445298 h 3752449"/>
              <a:gd name="connsiteX3" fmla="*/ 1658295 w 1793098"/>
              <a:gd name="connsiteY3" fmla="*/ 3643903 h 3752449"/>
              <a:gd name="connsiteX4" fmla="*/ 54874 w 1793098"/>
              <a:gd name="connsiteY4" fmla="*/ 3540368 h 3752449"/>
              <a:gd name="connsiteX5" fmla="*/ 342301 w 1793098"/>
              <a:gd name="connsiteY5" fmla="*/ 1740963 h 3752449"/>
              <a:gd name="connsiteX6" fmla="*/ 181665 w 1793098"/>
              <a:gd name="connsiteY6" fmla="*/ 981024 h 3752449"/>
              <a:gd name="connsiteX7" fmla="*/ 1049784 w 1793098"/>
              <a:gd name="connsiteY7" fmla="*/ 81436 h 3752449"/>
              <a:gd name="connsiteX0" fmla="*/ 1049784 w 1878217"/>
              <a:gd name="connsiteY0" fmla="*/ 81436 h 3752449"/>
              <a:gd name="connsiteX1" fmla="*/ 1615047 w 1878217"/>
              <a:gd name="connsiteY1" fmla="*/ 1703892 h 3752449"/>
              <a:gd name="connsiteX2" fmla="*/ 1615047 w 1878217"/>
              <a:gd name="connsiteY2" fmla="*/ 2445298 h 3752449"/>
              <a:gd name="connsiteX3" fmla="*/ 1658295 w 1878217"/>
              <a:gd name="connsiteY3" fmla="*/ 3643903 h 3752449"/>
              <a:gd name="connsiteX4" fmla="*/ 54874 w 1878217"/>
              <a:gd name="connsiteY4" fmla="*/ 3540368 h 3752449"/>
              <a:gd name="connsiteX5" fmla="*/ 342301 w 1878217"/>
              <a:gd name="connsiteY5" fmla="*/ 1740963 h 3752449"/>
              <a:gd name="connsiteX6" fmla="*/ 181665 w 1878217"/>
              <a:gd name="connsiteY6" fmla="*/ 981024 h 3752449"/>
              <a:gd name="connsiteX7" fmla="*/ 1049784 w 1878217"/>
              <a:gd name="connsiteY7" fmla="*/ 81436 h 3752449"/>
              <a:gd name="connsiteX0" fmla="*/ 1049784 w 1878217"/>
              <a:gd name="connsiteY0" fmla="*/ 81436 h 3752449"/>
              <a:gd name="connsiteX1" fmla="*/ 1615047 w 1878217"/>
              <a:gd name="connsiteY1" fmla="*/ 1703892 h 3752449"/>
              <a:gd name="connsiteX2" fmla="*/ 1615047 w 1878217"/>
              <a:gd name="connsiteY2" fmla="*/ 2470011 h 3752449"/>
              <a:gd name="connsiteX3" fmla="*/ 1658295 w 1878217"/>
              <a:gd name="connsiteY3" fmla="*/ 3643903 h 3752449"/>
              <a:gd name="connsiteX4" fmla="*/ 54874 w 1878217"/>
              <a:gd name="connsiteY4" fmla="*/ 3540368 h 3752449"/>
              <a:gd name="connsiteX5" fmla="*/ 342301 w 1878217"/>
              <a:gd name="connsiteY5" fmla="*/ 1740963 h 3752449"/>
              <a:gd name="connsiteX6" fmla="*/ 181665 w 1878217"/>
              <a:gd name="connsiteY6" fmla="*/ 981024 h 3752449"/>
              <a:gd name="connsiteX7" fmla="*/ 1049784 w 1878217"/>
              <a:gd name="connsiteY7" fmla="*/ 81436 h 3752449"/>
              <a:gd name="connsiteX0" fmla="*/ 1049784 w 1893925"/>
              <a:gd name="connsiteY0" fmla="*/ 81436 h 3752449"/>
              <a:gd name="connsiteX1" fmla="*/ 1615047 w 1893925"/>
              <a:gd name="connsiteY1" fmla="*/ 1703892 h 3752449"/>
              <a:gd name="connsiteX2" fmla="*/ 1615047 w 1893925"/>
              <a:gd name="connsiteY2" fmla="*/ 2470011 h 3752449"/>
              <a:gd name="connsiteX3" fmla="*/ 1658295 w 1893925"/>
              <a:gd name="connsiteY3" fmla="*/ 3643903 h 3752449"/>
              <a:gd name="connsiteX4" fmla="*/ 54874 w 1893925"/>
              <a:gd name="connsiteY4" fmla="*/ 3540368 h 3752449"/>
              <a:gd name="connsiteX5" fmla="*/ 342301 w 1893925"/>
              <a:gd name="connsiteY5" fmla="*/ 1740963 h 3752449"/>
              <a:gd name="connsiteX6" fmla="*/ 181665 w 1893925"/>
              <a:gd name="connsiteY6" fmla="*/ 981024 h 3752449"/>
              <a:gd name="connsiteX7" fmla="*/ 1049784 w 1893925"/>
              <a:gd name="connsiteY7" fmla="*/ 81436 h 3752449"/>
              <a:gd name="connsiteX0" fmla="*/ 1049784 w 1901216"/>
              <a:gd name="connsiteY0" fmla="*/ 81436 h 3752449"/>
              <a:gd name="connsiteX1" fmla="*/ 1615047 w 1901216"/>
              <a:gd name="connsiteY1" fmla="*/ 1703892 h 3752449"/>
              <a:gd name="connsiteX2" fmla="*/ 1639760 w 1901216"/>
              <a:gd name="connsiteY2" fmla="*/ 2556508 h 3752449"/>
              <a:gd name="connsiteX3" fmla="*/ 1658295 w 1901216"/>
              <a:gd name="connsiteY3" fmla="*/ 3643903 h 3752449"/>
              <a:gd name="connsiteX4" fmla="*/ 54874 w 1901216"/>
              <a:gd name="connsiteY4" fmla="*/ 3540368 h 3752449"/>
              <a:gd name="connsiteX5" fmla="*/ 342301 w 1901216"/>
              <a:gd name="connsiteY5" fmla="*/ 1740963 h 3752449"/>
              <a:gd name="connsiteX6" fmla="*/ 181665 w 1901216"/>
              <a:gd name="connsiteY6" fmla="*/ 981024 h 3752449"/>
              <a:gd name="connsiteX7" fmla="*/ 1049784 w 1901216"/>
              <a:gd name="connsiteY7" fmla="*/ 81436 h 3752449"/>
              <a:gd name="connsiteX0" fmla="*/ 1049784 w 1901216"/>
              <a:gd name="connsiteY0" fmla="*/ 81436 h 3924369"/>
              <a:gd name="connsiteX1" fmla="*/ 1615047 w 1901216"/>
              <a:gd name="connsiteY1" fmla="*/ 1703892 h 3924369"/>
              <a:gd name="connsiteX2" fmla="*/ 1639760 w 1901216"/>
              <a:gd name="connsiteY2" fmla="*/ 2556508 h 3924369"/>
              <a:gd name="connsiteX3" fmla="*/ 1658295 w 1901216"/>
              <a:gd name="connsiteY3" fmla="*/ 3643903 h 3924369"/>
              <a:gd name="connsiteX4" fmla="*/ 54874 w 1901216"/>
              <a:gd name="connsiteY4" fmla="*/ 3540368 h 3924369"/>
              <a:gd name="connsiteX5" fmla="*/ 342301 w 1901216"/>
              <a:gd name="connsiteY5" fmla="*/ 1740963 h 3924369"/>
              <a:gd name="connsiteX6" fmla="*/ 181665 w 1901216"/>
              <a:gd name="connsiteY6" fmla="*/ 981024 h 3924369"/>
              <a:gd name="connsiteX7" fmla="*/ 1049784 w 1901216"/>
              <a:gd name="connsiteY7" fmla="*/ 81436 h 39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1216" h="3924369">
                <a:moveTo>
                  <a:pt x="1049784" y="81436"/>
                </a:moveTo>
                <a:cubicBezTo>
                  <a:pt x="1338108" y="192647"/>
                  <a:pt x="1715992" y="1129462"/>
                  <a:pt x="1615047" y="1703892"/>
                </a:cubicBezTo>
                <a:cubicBezTo>
                  <a:pt x="1505372" y="2063888"/>
                  <a:pt x="1464214" y="2338986"/>
                  <a:pt x="1639760" y="2556508"/>
                </a:cubicBezTo>
                <a:cubicBezTo>
                  <a:pt x="1758178" y="2779960"/>
                  <a:pt x="2153102" y="3183363"/>
                  <a:pt x="1658295" y="3643903"/>
                </a:cubicBezTo>
                <a:cubicBezTo>
                  <a:pt x="1398266" y="3826415"/>
                  <a:pt x="768477" y="4221020"/>
                  <a:pt x="54874" y="3540368"/>
                </a:cubicBezTo>
                <a:cubicBezTo>
                  <a:pt x="-278758" y="2742327"/>
                  <a:pt x="1047128" y="2264316"/>
                  <a:pt x="342301" y="1740963"/>
                </a:cubicBezTo>
                <a:cubicBezTo>
                  <a:pt x="440662" y="1477104"/>
                  <a:pt x="430335" y="1411041"/>
                  <a:pt x="181665" y="981024"/>
                </a:cubicBezTo>
                <a:cubicBezTo>
                  <a:pt x="9732" y="300533"/>
                  <a:pt x="667262" y="-204048"/>
                  <a:pt x="1049784" y="81436"/>
                </a:cubicBezTo>
                <a:close/>
              </a:path>
            </a:pathLst>
          </a:custGeom>
          <a:solidFill>
            <a:srgbClr val="F58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p:cNvSpPr/>
          <p:nvPr/>
        </p:nvSpPr>
        <p:spPr>
          <a:xfrm>
            <a:off x="7296222" y="3131082"/>
            <a:ext cx="1204514" cy="194069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 name="connsiteX0" fmla="*/ 267113 w 655890"/>
              <a:gd name="connsiteY0" fmla="*/ 810156 h 810156"/>
              <a:gd name="connsiteX1" fmla="*/ 348747 w 655890"/>
              <a:gd name="connsiteY1" fmla="*/ 4793 h 810156"/>
              <a:gd name="connsiteX2" fmla="*/ 267113 w 655890"/>
              <a:gd name="connsiteY2" fmla="*/ 810156 h 810156"/>
              <a:gd name="connsiteX0" fmla="*/ 267113 w 807006"/>
              <a:gd name="connsiteY0" fmla="*/ 816455 h 816455"/>
              <a:gd name="connsiteX1" fmla="*/ 348747 w 807006"/>
              <a:gd name="connsiteY1" fmla="*/ 11092 h 816455"/>
              <a:gd name="connsiteX2" fmla="*/ 267113 w 807006"/>
              <a:gd name="connsiteY2" fmla="*/ 816455 h 816455"/>
              <a:gd name="connsiteX0" fmla="*/ 276323 w 804484"/>
              <a:gd name="connsiteY0" fmla="*/ 826800 h 826800"/>
              <a:gd name="connsiteX1" fmla="*/ 325873 w 804484"/>
              <a:gd name="connsiteY1" fmla="*/ 10742 h 826800"/>
              <a:gd name="connsiteX2" fmla="*/ 276323 w 804484"/>
              <a:gd name="connsiteY2" fmla="*/ 826800 h 826800"/>
              <a:gd name="connsiteX0" fmla="*/ 316556 w 844717"/>
              <a:gd name="connsiteY0" fmla="*/ 826800 h 826800"/>
              <a:gd name="connsiteX1" fmla="*/ 366106 w 844717"/>
              <a:gd name="connsiteY1" fmla="*/ 10742 h 826800"/>
              <a:gd name="connsiteX2" fmla="*/ 316556 w 844717"/>
              <a:gd name="connsiteY2" fmla="*/ 826800 h 826800"/>
              <a:gd name="connsiteX0" fmla="*/ 150259 w 678420"/>
              <a:gd name="connsiteY0" fmla="*/ 852450 h 853634"/>
              <a:gd name="connsiteX1" fmla="*/ 199809 w 678420"/>
              <a:gd name="connsiteY1" fmla="*/ 36392 h 853634"/>
              <a:gd name="connsiteX2" fmla="*/ 392 w 678420"/>
              <a:gd name="connsiteY2" fmla="*/ 213730 h 853634"/>
              <a:gd name="connsiteX3" fmla="*/ 150259 w 678420"/>
              <a:gd name="connsiteY3" fmla="*/ 852450 h 853634"/>
              <a:gd name="connsiteX0" fmla="*/ 428055 w 956216"/>
              <a:gd name="connsiteY0" fmla="*/ 906841 h 907739"/>
              <a:gd name="connsiteX1" fmla="*/ 477605 w 956216"/>
              <a:gd name="connsiteY1" fmla="*/ 90783 h 907739"/>
              <a:gd name="connsiteX2" fmla="*/ 125 w 956216"/>
              <a:gd name="connsiteY2" fmla="*/ 91658 h 907739"/>
              <a:gd name="connsiteX3" fmla="*/ 428055 w 956216"/>
              <a:gd name="connsiteY3" fmla="*/ 906841 h 907739"/>
              <a:gd name="connsiteX0" fmla="*/ 434579 w 962740"/>
              <a:gd name="connsiteY0" fmla="*/ 906841 h 909063"/>
              <a:gd name="connsiteX1" fmla="*/ 484129 w 962740"/>
              <a:gd name="connsiteY1" fmla="*/ 90783 h 909063"/>
              <a:gd name="connsiteX2" fmla="*/ 6649 w 962740"/>
              <a:gd name="connsiteY2" fmla="*/ 91658 h 909063"/>
              <a:gd name="connsiteX3" fmla="*/ 434579 w 962740"/>
              <a:gd name="connsiteY3" fmla="*/ 906841 h 909063"/>
              <a:gd name="connsiteX0" fmla="*/ 583740 w 949439"/>
              <a:gd name="connsiteY0" fmla="*/ 1824149 h 1826371"/>
              <a:gd name="connsiteX1" fmla="*/ 2301 w 949439"/>
              <a:gd name="connsiteY1" fmla="*/ 8133 h 1826371"/>
              <a:gd name="connsiteX2" fmla="*/ 155810 w 949439"/>
              <a:gd name="connsiteY2" fmla="*/ 1008966 h 1826371"/>
              <a:gd name="connsiteX3" fmla="*/ 583740 w 949439"/>
              <a:gd name="connsiteY3" fmla="*/ 1824149 h 1826371"/>
              <a:gd name="connsiteX0" fmla="*/ 706761 w 1072460"/>
              <a:gd name="connsiteY0" fmla="*/ 1818597 h 1820819"/>
              <a:gd name="connsiteX1" fmla="*/ 125322 w 1072460"/>
              <a:gd name="connsiteY1" fmla="*/ 2581 h 1820819"/>
              <a:gd name="connsiteX2" fmla="*/ 278831 w 1072460"/>
              <a:gd name="connsiteY2" fmla="*/ 1003414 h 1820819"/>
              <a:gd name="connsiteX3" fmla="*/ 706761 w 1072460"/>
              <a:gd name="connsiteY3" fmla="*/ 1818597 h 1820819"/>
              <a:gd name="connsiteX0" fmla="*/ 706761 w 1097090"/>
              <a:gd name="connsiteY0" fmla="*/ 1831320 h 1833542"/>
              <a:gd name="connsiteX1" fmla="*/ 125322 w 1097090"/>
              <a:gd name="connsiteY1" fmla="*/ 15304 h 1833542"/>
              <a:gd name="connsiteX2" fmla="*/ 278831 w 1097090"/>
              <a:gd name="connsiteY2" fmla="*/ 1016137 h 1833542"/>
              <a:gd name="connsiteX3" fmla="*/ 706761 w 1097090"/>
              <a:gd name="connsiteY3" fmla="*/ 1831320 h 1833542"/>
              <a:gd name="connsiteX0" fmla="*/ 706761 w 906818"/>
              <a:gd name="connsiteY0" fmla="*/ 1832054 h 1834276"/>
              <a:gd name="connsiteX1" fmla="*/ 877737 w 906818"/>
              <a:gd name="connsiteY1" fmla="*/ 503525 h 1834276"/>
              <a:gd name="connsiteX2" fmla="*/ 125322 w 906818"/>
              <a:gd name="connsiteY2" fmla="*/ 16038 h 1834276"/>
              <a:gd name="connsiteX3" fmla="*/ 278831 w 906818"/>
              <a:gd name="connsiteY3" fmla="*/ 1016871 h 1834276"/>
              <a:gd name="connsiteX4" fmla="*/ 706761 w 906818"/>
              <a:gd name="connsiteY4" fmla="*/ 1832054 h 1834276"/>
              <a:gd name="connsiteX0" fmla="*/ 706761 w 1015144"/>
              <a:gd name="connsiteY0" fmla="*/ 1828340 h 1830562"/>
              <a:gd name="connsiteX1" fmla="*/ 995379 w 1015144"/>
              <a:gd name="connsiteY1" fmla="*/ 606758 h 1830562"/>
              <a:gd name="connsiteX2" fmla="*/ 125322 w 1015144"/>
              <a:gd name="connsiteY2" fmla="*/ 12324 h 1830562"/>
              <a:gd name="connsiteX3" fmla="*/ 278831 w 1015144"/>
              <a:gd name="connsiteY3" fmla="*/ 1013157 h 1830562"/>
              <a:gd name="connsiteX4" fmla="*/ 706761 w 1015144"/>
              <a:gd name="connsiteY4" fmla="*/ 1828340 h 1830562"/>
              <a:gd name="connsiteX0" fmla="*/ 706761 w 1204514"/>
              <a:gd name="connsiteY0" fmla="*/ 1828340 h 1830562"/>
              <a:gd name="connsiteX1" fmla="*/ 995379 w 1204514"/>
              <a:gd name="connsiteY1" fmla="*/ 606758 h 1830562"/>
              <a:gd name="connsiteX2" fmla="*/ 125322 w 1204514"/>
              <a:gd name="connsiteY2" fmla="*/ 12324 h 1830562"/>
              <a:gd name="connsiteX3" fmla="*/ 278831 w 1204514"/>
              <a:gd name="connsiteY3" fmla="*/ 1013157 h 1830562"/>
              <a:gd name="connsiteX4" fmla="*/ 706761 w 1204514"/>
              <a:gd name="connsiteY4" fmla="*/ 1828340 h 1830562"/>
              <a:gd name="connsiteX0" fmla="*/ 706761 w 1204514"/>
              <a:gd name="connsiteY0" fmla="*/ 1988176 h 1990398"/>
              <a:gd name="connsiteX1" fmla="*/ 995379 w 1204514"/>
              <a:gd name="connsiteY1" fmla="*/ 766594 h 1990398"/>
              <a:gd name="connsiteX2" fmla="*/ 125322 w 1204514"/>
              <a:gd name="connsiteY2" fmla="*/ 172160 h 1990398"/>
              <a:gd name="connsiteX3" fmla="*/ 278831 w 1204514"/>
              <a:gd name="connsiteY3" fmla="*/ 1172993 h 1990398"/>
              <a:gd name="connsiteX4" fmla="*/ 706761 w 1204514"/>
              <a:gd name="connsiteY4" fmla="*/ 1988176 h 1990398"/>
              <a:gd name="connsiteX0" fmla="*/ 706761 w 1204514"/>
              <a:gd name="connsiteY0" fmla="*/ 1998689 h 2000911"/>
              <a:gd name="connsiteX1" fmla="*/ 995379 w 1204514"/>
              <a:gd name="connsiteY1" fmla="*/ 777107 h 2000911"/>
              <a:gd name="connsiteX2" fmla="*/ 125322 w 1204514"/>
              <a:gd name="connsiteY2" fmla="*/ 182673 h 2000911"/>
              <a:gd name="connsiteX3" fmla="*/ 278831 w 1204514"/>
              <a:gd name="connsiteY3" fmla="*/ 1183506 h 2000911"/>
              <a:gd name="connsiteX4" fmla="*/ 706761 w 1204514"/>
              <a:gd name="connsiteY4" fmla="*/ 1998689 h 2000911"/>
              <a:gd name="connsiteX0" fmla="*/ 706761 w 1204514"/>
              <a:gd name="connsiteY0" fmla="*/ 1955259 h 1957481"/>
              <a:gd name="connsiteX1" fmla="*/ 995379 w 1204514"/>
              <a:gd name="connsiteY1" fmla="*/ 733677 h 1957481"/>
              <a:gd name="connsiteX2" fmla="*/ 125322 w 1204514"/>
              <a:gd name="connsiteY2" fmla="*/ 139243 h 1957481"/>
              <a:gd name="connsiteX3" fmla="*/ 278831 w 1204514"/>
              <a:gd name="connsiteY3" fmla="*/ 1140076 h 1957481"/>
              <a:gd name="connsiteX4" fmla="*/ 706761 w 1204514"/>
              <a:gd name="connsiteY4" fmla="*/ 1955259 h 1957481"/>
              <a:gd name="connsiteX0" fmla="*/ 706761 w 1204514"/>
              <a:gd name="connsiteY0" fmla="*/ 1868570 h 1870792"/>
              <a:gd name="connsiteX1" fmla="*/ 995379 w 1204514"/>
              <a:gd name="connsiteY1" fmla="*/ 646988 h 1870792"/>
              <a:gd name="connsiteX2" fmla="*/ 125322 w 1204514"/>
              <a:gd name="connsiteY2" fmla="*/ 52554 h 1870792"/>
              <a:gd name="connsiteX3" fmla="*/ 278831 w 1204514"/>
              <a:gd name="connsiteY3" fmla="*/ 1053387 h 1870792"/>
              <a:gd name="connsiteX4" fmla="*/ 706761 w 1204514"/>
              <a:gd name="connsiteY4" fmla="*/ 1868570 h 1870792"/>
              <a:gd name="connsiteX0" fmla="*/ 706761 w 1204514"/>
              <a:gd name="connsiteY0" fmla="*/ 1938468 h 1940690"/>
              <a:gd name="connsiteX1" fmla="*/ 995379 w 1204514"/>
              <a:gd name="connsiteY1" fmla="*/ 716886 h 1940690"/>
              <a:gd name="connsiteX2" fmla="*/ 125322 w 1204514"/>
              <a:gd name="connsiteY2" fmla="*/ 122452 h 1940690"/>
              <a:gd name="connsiteX3" fmla="*/ 278831 w 1204514"/>
              <a:gd name="connsiteY3" fmla="*/ 1123285 h 1940690"/>
              <a:gd name="connsiteX4" fmla="*/ 706761 w 1204514"/>
              <a:gd name="connsiteY4" fmla="*/ 1938468 h 19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 h="1940690">
                <a:moveTo>
                  <a:pt x="706761" y="1938468"/>
                </a:moveTo>
                <a:cubicBezTo>
                  <a:pt x="806579" y="1852910"/>
                  <a:pt x="1562854" y="1452692"/>
                  <a:pt x="995379" y="716886"/>
                </a:cubicBezTo>
                <a:cubicBezTo>
                  <a:pt x="812915" y="-264898"/>
                  <a:pt x="332087" y="10157"/>
                  <a:pt x="125322" y="122452"/>
                </a:cubicBezTo>
                <a:cubicBezTo>
                  <a:pt x="-231193" y="417051"/>
                  <a:pt x="287089" y="987275"/>
                  <a:pt x="278831" y="1123285"/>
                </a:cubicBezTo>
                <a:cubicBezTo>
                  <a:pt x="211751" y="1703126"/>
                  <a:pt x="673525" y="1968024"/>
                  <a:pt x="706761" y="1938468"/>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2"/>
          <p:cNvSpPr/>
          <p:nvPr/>
        </p:nvSpPr>
        <p:spPr>
          <a:xfrm>
            <a:off x="7290703" y="5148953"/>
            <a:ext cx="1279920" cy="144786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Lst>
            <a:ahLst/>
            <a:cxnLst>
              <a:cxn ang="0">
                <a:pos x="connsiteX0" y="connsiteY0"/>
              </a:cxn>
              <a:cxn ang="0">
                <a:pos x="connsiteX1" y="connsiteY1"/>
              </a:cxn>
              <a:cxn ang="0">
                <a:pos x="connsiteX2" y="connsiteY2"/>
              </a:cxn>
            </a:cxnLst>
            <a:rect l="l" t="t" r="r" b="b"/>
            <a:pathLst>
              <a:path w="1279920" h="1447868">
                <a:moveTo>
                  <a:pt x="690217" y="89"/>
                </a:moveTo>
                <a:cubicBezTo>
                  <a:pt x="1237859" y="142895"/>
                  <a:pt x="1692740" y="1405514"/>
                  <a:pt x="670336" y="1447868"/>
                </a:cubicBezTo>
                <a:cubicBezTo>
                  <a:pt x="-586810" y="1270100"/>
                  <a:pt x="224383" y="-12320"/>
                  <a:pt x="690217" y="89"/>
                </a:cubicBezTo>
                <a:close/>
              </a:path>
            </a:pathLst>
          </a:cu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2"/>
          <p:cNvSpPr/>
          <p:nvPr/>
        </p:nvSpPr>
        <p:spPr>
          <a:xfrm>
            <a:off x="7405101" y="3317653"/>
            <a:ext cx="633856" cy="7313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Lst>
            <a:ahLst/>
            <a:cxnLst>
              <a:cxn ang="0">
                <a:pos x="connsiteX0" y="connsiteY0"/>
              </a:cxn>
              <a:cxn ang="0">
                <a:pos x="connsiteX1" y="connsiteY1"/>
              </a:cxn>
              <a:cxn ang="0">
                <a:pos x="connsiteX2" y="connsiteY2"/>
              </a:cxn>
            </a:cxnLst>
            <a:rect l="l" t="t" r="r" b="b"/>
            <a:pathLst>
              <a:path w="633856" h="731312">
                <a:moveTo>
                  <a:pt x="473151" y="731312"/>
                </a:moveTo>
                <a:cubicBezTo>
                  <a:pt x="824722" y="343665"/>
                  <a:pt x="529276" y="-9290"/>
                  <a:pt x="255165" y="186"/>
                </a:cubicBezTo>
                <a:cubicBezTo>
                  <a:pt x="-45984" y="-11148"/>
                  <a:pt x="-195574" y="676623"/>
                  <a:pt x="473151" y="731312"/>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7722029" y="6050804"/>
            <a:ext cx="173736" cy="173736"/>
            <a:chOff x="4137471" y="1864614"/>
            <a:chExt cx="173736" cy="173736"/>
          </a:xfrm>
        </p:grpSpPr>
        <p:sp>
          <p:nvSpPr>
            <p:cNvPr id="192" name="Oval 191"/>
            <p:cNvSpPr/>
            <p:nvPr/>
          </p:nvSpPr>
          <p:spPr>
            <a:xfrm>
              <a:off x="4137471" y="1864614"/>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183191" y="1910835"/>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2"/>
          <p:cNvSpPr/>
          <p:nvPr/>
        </p:nvSpPr>
        <p:spPr>
          <a:xfrm>
            <a:off x="7691011" y="4095584"/>
            <a:ext cx="650049" cy="71996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Lst>
            <a:ahLst/>
            <a:cxnLst>
              <a:cxn ang="0">
                <a:pos x="connsiteX0" y="connsiteY0"/>
              </a:cxn>
              <a:cxn ang="0">
                <a:pos x="connsiteX1" y="connsiteY1"/>
              </a:cxn>
              <a:cxn ang="0">
                <a:pos x="connsiteX2" y="connsiteY2"/>
              </a:cxn>
            </a:cxnLst>
            <a:rect l="l" t="t" r="r" b="b"/>
            <a:pathLst>
              <a:path w="650049" h="719966">
                <a:moveTo>
                  <a:pt x="341384" y="719966"/>
                </a:moveTo>
                <a:cubicBezTo>
                  <a:pt x="950130" y="494244"/>
                  <a:pt x="523715" y="-61117"/>
                  <a:pt x="209123" y="5509"/>
                </a:cubicBezTo>
                <a:cubicBezTo>
                  <a:pt x="50849" y="151338"/>
                  <a:pt x="-227328" y="667659"/>
                  <a:pt x="341384" y="719966"/>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7805811" y="3973301"/>
            <a:ext cx="173736" cy="173736"/>
            <a:chOff x="4561332" y="3276600"/>
            <a:chExt cx="173736" cy="173736"/>
          </a:xfrm>
        </p:grpSpPr>
        <p:grpSp>
          <p:nvGrpSpPr>
            <p:cNvPr id="187" name="Group 186"/>
            <p:cNvGrpSpPr/>
            <p:nvPr/>
          </p:nvGrpSpPr>
          <p:grpSpPr>
            <a:xfrm>
              <a:off x="4561332" y="3276600"/>
              <a:ext cx="173736" cy="173736"/>
              <a:chOff x="4139658" y="1868353"/>
              <a:chExt cx="173736" cy="173736"/>
            </a:xfrm>
          </p:grpSpPr>
          <p:sp>
            <p:nvSpPr>
              <p:cNvPr id="190" name="Oval 18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8" name="Straight Connector 18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648200" y="3310915"/>
              <a:ext cx="0" cy="1275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615921" y="3575111"/>
            <a:ext cx="173736" cy="173736"/>
            <a:chOff x="4139658" y="1868353"/>
            <a:chExt cx="173736" cy="173736"/>
          </a:xfrm>
        </p:grpSpPr>
        <p:sp>
          <p:nvSpPr>
            <p:cNvPr id="185" name="Oval 18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7947579" y="4349793"/>
            <a:ext cx="173736" cy="173736"/>
            <a:chOff x="4139658" y="1868353"/>
            <a:chExt cx="173736" cy="173736"/>
          </a:xfrm>
        </p:grpSpPr>
        <p:sp>
          <p:nvSpPr>
            <p:cNvPr id="183" name="Oval 18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7898479" y="5008262"/>
            <a:ext cx="173736" cy="173736"/>
            <a:chOff x="4561332" y="3276600"/>
            <a:chExt cx="173736" cy="173736"/>
          </a:xfrm>
        </p:grpSpPr>
        <p:grpSp>
          <p:nvGrpSpPr>
            <p:cNvPr id="178" name="Group 177"/>
            <p:cNvGrpSpPr/>
            <p:nvPr/>
          </p:nvGrpSpPr>
          <p:grpSpPr>
            <a:xfrm>
              <a:off x="4561332" y="3276600"/>
              <a:ext cx="173736" cy="173736"/>
              <a:chOff x="4139658" y="1868353"/>
              <a:chExt cx="173736" cy="173736"/>
            </a:xfrm>
          </p:grpSpPr>
          <p:sp>
            <p:nvSpPr>
              <p:cNvPr id="181" name="Oval 18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9" name="Straight Connector 178"/>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81"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Rectangle 2"/>
          <p:cNvSpPr/>
          <p:nvPr/>
        </p:nvSpPr>
        <p:spPr>
          <a:xfrm>
            <a:off x="6571561" y="4191022"/>
            <a:ext cx="749927" cy="77217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 name="connsiteX0" fmla="*/ 173858 w 339947"/>
              <a:gd name="connsiteY0" fmla="*/ 0 h 643720"/>
              <a:gd name="connsiteX1" fmla="*/ 140608 w 339947"/>
              <a:gd name="connsiteY1" fmla="*/ 643000 h 643720"/>
              <a:gd name="connsiteX2" fmla="*/ 173858 w 339947"/>
              <a:gd name="connsiteY2" fmla="*/ 0 h 643720"/>
              <a:gd name="connsiteX0" fmla="*/ 173858 w 507497"/>
              <a:gd name="connsiteY0" fmla="*/ 0 h 643588"/>
              <a:gd name="connsiteX1" fmla="*/ 140608 w 507497"/>
              <a:gd name="connsiteY1" fmla="*/ 643000 h 643588"/>
              <a:gd name="connsiteX2" fmla="*/ 173858 w 507497"/>
              <a:gd name="connsiteY2" fmla="*/ 0 h 643588"/>
              <a:gd name="connsiteX0" fmla="*/ 176244 w 508847"/>
              <a:gd name="connsiteY0" fmla="*/ 0 h 771822"/>
              <a:gd name="connsiteX1" fmla="*/ 138983 w 508847"/>
              <a:gd name="connsiteY1" fmla="*/ 771337 h 771822"/>
              <a:gd name="connsiteX2" fmla="*/ 176244 w 508847"/>
              <a:gd name="connsiteY2" fmla="*/ 0 h 771822"/>
              <a:gd name="connsiteX0" fmla="*/ 176244 w 604658"/>
              <a:gd name="connsiteY0" fmla="*/ 0 h 771437"/>
              <a:gd name="connsiteX1" fmla="*/ 138983 w 604658"/>
              <a:gd name="connsiteY1" fmla="*/ 771337 h 771437"/>
              <a:gd name="connsiteX2" fmla="*/ 176244 w 604658"/>
              <a:gd name="connsiteY2" fmla="*/ 0 h 771437"/>
              <a:gd name="connsiteX0" fmla="*/ 176244 w 527260"/>
              <a:gd name="connsiteY0" fmla="*/ 0 h 771445"/>
              <a:gd name="connsiteX1" fmla="*/ 138983 w 527260"/>
              <a:gd name="connsiteY1" fmla="*/ 771337 h 771445"/>
              <a:gd name="connsiteX2" fmla="*/ 176244 w 527260"/>
              <a:gd name="connsiteY2" fmla="*/ 0 h 771445"/>
              <a:gd name="connsiteX0" fmla="*/ 176244 w 577483"/>
              <a:gd name="connsiteY0" fmla="*/ 0 h 771438"/>
              <a:gd name="connsiteX1" fmla="*/ 138983 w 577483"/>
              <a:gd name="connsiteY1" fmla="*/ 771337 h 771438"/>
              <a:gd name="connsiteX2" fmla="*/ 176244 w 577483"/>
              <a:gd name="connsiteY2" fmla="*/ 0 h 771438"/>
              <a:gd name="connsiteX0" fmla="*/ 176244 w 601858"/>
              <a:gd name="connsiteY0" fmla="*/ 0 h 771337"/>
              <a:gd name="connsiteX1" fmla="*/ 138983 w 601858"/>
              <a:gd name="connsiteY1" fmla="*/ 771337 h 771337"/>
              <a:gd name="connsiteX2" fmla="*/ 176244 w 601858"/>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334291 w 733639"/>
              <a:gd name="connsiteY0" fmla="*/ 0 h 771337"/>
              <a:gd name="connsiteX1" fmla="*/ 297030 w 733639"/>
              <a:gd name="connsiteY1" fmla="*/ 771337 h 771337"/>
              <a:gd name="connsiteX2" fmla="*/ 334291 w 733639"/>
              <a:gd name="connsiteY2" fmla="*/ 0 h 771337"/>
              <a:gd name="connsiteX0" fmla="*/ 350579 w 749927"/>
              <a:gd name="connsiteY0" fmla="*/ 838 h 772175"/>
              <a:gd name="connsiteX1" fmla="*/ 313318 w 749927"/>
              <a:gd name="connsiteY1" fmla="*/ 772175 h 772175"/>
              <a:gd name="connsiteX2" fmla="*/ 350579 w 749927"/>
              <a:gd name="connsiteY2" fmla="*/ 838 h 772175"/>
            </a:gdLst>
            <a:ahLst/>
            <a:cxnLst>
              <a:cxn ang="0">
                <a:pos x="connsiteX0" y="connsiteY0"/>
              </a:cxn>
              <a:cxn ang="0">
                <a:pos x="connsiteX1" y="connsiteY1"/>
              </a:cxn>
              <a:cxn ang="0">
                <a:pos x="connsiteX2" y="connsiteY2"/>
              </a:cxn>
            </a:cxnLst>
            <a:rect l="l" t="t" r="r" b="b"/>
            <a:pathLst>
              <a:path w="749927" h="772175">
                <a:moveTo>
                  <a:pt x="350579" y="838"/>
                </a:moveTo>
                <a:cubicBezTo>
                  <a:pt x="970411" y="38034"/>
                  <a:pt x="798311" y="737841"/>
                  <a:pt x="313318" y="772175"/>
                </a:cubicBezTo>
                <a:cubicBezTo>
                  <a:pt x="-276744" y="550291"/>
                  <a:pt x="102649" y="-24939"/>
                  <a:pt x="350579" y="838"/>
                </a:cubicBezTo>
                <a:close/>
              </a:path>
            </a:pathLst>
          </a:cu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6798348" y="4541873"/>
            <a:ext cx="173736" cy="173736"/>
            <a:chOff x="4139658" y="1868353"/>
            <a:chExt cx="173736" cy="173736"/>
          </a:xfrm>
        </p:grpSpPr>
        <p:sp>
          <p:nvSpPr>
            <p:cNvPr id="176" name="Oval 17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7256685" y="4498836"/>
            <a:ext cx="173736" cy="173736"/>
            <a:chOff x="4561332" y="3276600"/>
            <a:chExt cx="173736" cy="173736"/>
          </a:xfrm>
        </p:grpSpPr>
        <p:grpSp>
          <p:nvGrpSpPr>
            <p:cNvPr id="171" name="Group 170"/>
            <p:cNvGrpSpPr/>
            <p:nvPr/>
          </p:nvGrpSpPr>
          <p:grpSpPr>
            <a:xfrm>
              <a:off x="4561332" y="3276600"/>
              <a:ext cx="173736" cy="173736"/>
              <a:chOff x="4139658" y="1868353"/>
              <a:chExt cx="173736" cy="173736"/>
            </a:xfrm>
          </p:grpSpPr>
          <p:sp>
            <p:nvSpPr>
              <p:cNvPr id="174" name="Oval 17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4"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10280619" y="2849251"/>
            <a:ext cx="1975212" cy="2976020"/>
            <a:chOff x="5037528" y="1852754"/>
            <a:chExt cx="1975212" cy="2976020"/>
          </a:xfrm>
        </p:grpSpPr>
        <p:grpSp>
          <p:nvGrpSpPr>
            <p:cNvPr id="195" name="Group 194"/>
            <p:cNvGrpSpPr/>
            <p:nvPr/>
          </p:nvGrpSpPr>
          <p:grpSpPr>
            <a:xfrm>
              <a:off x="5039868" y="1856447"/>
              <a:ext cx="1972872" cy="2972327"/>
              <a:chOff x="4139658" y="1868353"/>
              <a:chExt cx="1972872" cy="2972327"/>
            </a:xfrm>
          </p:grpSpPr>
          <p:cxnSp>
            <p:nvCxnSpPr>
              <p:cNvPr id="225" name="Straight Connector 224"/>
              <p:cNvCxnSpPr>
                <a:endCxn id="241" idx="4"/>
              </p:cNvCxnSpPr>
              <p:nvPr/>
            </p:nvCxnSpPr>
            <p:spPr>
              <a:xfrm flipH="1">
                <a:off x="5110233" y="3845284"/>
                <a:ext cx="837438" cy="9491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4139658" y="1868353"/>
                <a:ext cx="173736" cy="173736"/>
                <a:chOff x="4139658" y="1868353"/>
                <a:chExt cx="173736" cy="173736"/>
              </a:xfrm>
            </p:grpSpPr>
            <p:sp>
              <p:nvSpPr>
                <p:cNvPr id="258" name="Oval 25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5938794" y="2105088"/>
                <a:ext cx="173736" cy="173736"/>
                <a:chOff x="4139658" y="1868353"/>
                <a:chExt cx="173736" cy="173736"/>
              </a:xfrm>
            </p:grpSpPr>
            <p:sp>
              <p:nvSpPr>
                <p:cNvPr id="256" name="Oval 25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 name="Straight Connector 228"/>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4866132" y="2590388"/>
                <a:ext cx="173736" cy="173736"/>
                <a:chOff x="4139658" y="1868353"/>
                <a:chExt cx="173736" cy="173736"/>
              </a:xfrm>
            </p:grpSpPr>
            <p:sp>
              <p:nvSpPr>
                <p:cNvPr id="254" name="Oval 25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1" name="Straight Connector 230"/>
              <p:cNvCxnSpPr>
                <a:endCxn id="253"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4561332" y="3276600"/>
                <a:ext cx="173736" cy="173736"/>
                <a:chOff x="4561332" y="3276600"/>
                <a:chExt cx="173736" cy="173736"/>
              </a:xfrm>
            </p:grpSpPr>
            <p:grpSp>
              <p:nvGrpSpPr>
                <p:cNvPr id="249" name="Group 248"/>
                <p:cNvGrpSpPr/>
                <p:nvPr/>
              </p:nvGrpSpPr>
              <p:grpSpPr>
                <a:xfrm>
                  <a:off x="4561332" y="3276600"/>
                  <a:ext cx="173736" cy="173736"/>
                  <a:chOff x="4139658" y="1868353"/>
                  <a:chExt cx="173736" cy="173736"/>
                </a:xfrm>
              </p:grpSpPr>
              <p:sp>
                <p:nvSpPr>
                  <p:cNvPr id="252" name="Oval 25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52"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5865636" y="3760724"/>
                <a:ext cx="173736" cy="173736"/>
                <a:chOff x="4139658" y="1868353"/>
                <a:chExt cx="173736" cy="173736"/>
              </a:xfrm>
            </p:grpSpPr>
            <p:sp>
              <p:nvSpPr>
                <p:cNvPr id="247" name="Oval 24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flipH="1">
                <a:off x="5105400" y="4073789"/>
                <a:ext cx="9667" cy="706697"/>
              </a:xfrm>
              <a:prstGeom prst="line">
                <a:avLst/>
              </a:prstGeom>
              <a:ln w="57150">
                <a:solidFill>
                  <a:srgbClr val="F58C77"/>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5028199" y="3976685"/>
                <a:ext cx="173736" cy="173736"/>
                <a:chOff x="4561332" y="3276600"/>
                <a:chExt cx="173736" cy="173736"/>
              </a:xfrm>
            </p:grpSpPr>
            <p:grpSp>
              <p:nvGrpSpPr>
                <p:cNvPr id="242" name="Group 241"/>
                <p:cNvGrpSpPr/>
                <p:nvPr/>
              </p:nvGrpSpPr>
              <p:grpSpPr>
                <a:xfrm>
                  <a:off x="4561332" y="3276600"/>
                  <a:ext cx="173736" cy="173736"/>
                  <a:chOff x="4139658" y="1868353"/>
                  <a:chExt cx="173736" cy="173736"/>
                </a:xfrm>
              </p:grpSpPr>
              <p:sp>
                <p:nvSpPr>
                  <p:cNvPr id="245" name="Oval 24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3" name="Straight Connector 242"/>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245"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5023365" y="4666944"/>
                <a:ext cx="173736" cy="173736"/>
                <a:chOff x="4561332" y="3276600"/>
                <a:chExt cx="173736" cy="173736"/>
              </a:xfrm>
            </p:grpSpPr>
            <p:grpSp>
              <p:nvGrpSpPr>
                <p:cNvPr id="237" name="Group 236"/>
                <p:cNvGrpSpPr/>
                <p:nvPr/>
              </p:nvGrpSpPr>
              <p:grpSpPr>
                <a:xfrm>
                  <a:off x="4561332" y="3276600"/>
                  <a:ext cx="173736" cy="173736"/>
                  <a:chOff x="4139658" y="1868353"/>
                  <a:chExt cx="173736" cy="173736"/>
                </a:xfrm>
              </p:grpSpPr>
              <p:sp>
                <p:nvSpPr>
                  <p:cNvPr id="240" name="Oval 23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8" name="Straight Connector 23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4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5037528" y="1852754"/>
              <a:ext cx="1972872" cy="2282068"/>
              <a:chOff x="4139658" y="1868353"/>
              <a:chExt cx="1972872" cy="2282068"/>
            </a:xfrm>
          </p:grpSpPr>
          <p:cxnSp>
            <p:nvCxnSpPr>
              <p:cNvPr id="197" name="Straight Connector 196"/>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5105400" y="2214418"/>
                <a:ext cx="914400" cy="18241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4139658" y="1868353"/>
                <a:ext cx="173736" cy="173736"/>
                <a:chOff x="4139658" y="1868353"/>
                <a:chExt cx="173736" cy="173736"/>
              </a:xfrm>
            </p:grpSpPr>
            <p:sp>
              <p:nvSpPr>
                <p:cNvPr id="223" name="Oval 22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5938794" y="2105088"/>
                <a:ext cx="173736" cy="173736"/>
                <a:chOff x="4139658" y="1868353"/>
                <a:chExt cx="173736" cy="173736"/>
              </a:xfrm>
            </p:grpSpPr>
            <p:sp>
              <p:nvSpPr>
                <p:cNvPr id="221" name="Oval 22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1" name="Straight Connector 200"/>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4866132" y="2590388"/>
                <a:ext cx="173736" cy="173736"/>
                <a:chOff x="4139658" y="1868353"/>
                <a:chExt cx="173736" cy="173736"/>
              </a:xfrm>
            </p:grpSpPr>
            <p:sp>
              <p:nvSpPr>
                <p:cNvPr id="219" name="Oval 21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3" name="Straight Connector 202"/>
              <p:cNvCxnSpPr>
                <a:endCxn id="218"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4561332" y="3276600"/>
                <a:ext cx="173736" cy="173736"/>
                <a:chOff x="4561332" y="3276600"/>
                <a:chExt cx="173736" cy="173736"/>
              </a:xfrm>
            </p:grpSpPr>
            <p:grpSp>
              <p:nvGrpSpPr>
                <p:cNvPr id="214" name="Group 213"/>
                <p:cNvGrpSpPr/>
                <p:nvPr/>
              </p:nvGrpSpPr>
              <p:grpSpPr>
                <a:xfrm>
                  <a:off x="4561332" y="3276600"/>
                  <a:ext cx="173736" cy="173736"/>
                  <a:chOff x="4139658" y="1868353"/>
                  <a:chExt cx="173736" cy="173736"/>
                </a:xfrm>
              </p:grpSpPr>
              <p:sp>
                <p:nvSpPr>
                  <p:cNvPr id="217" name="Oval 21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5" name="Straight Connector 214"/>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7"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5865636" y="3760724"/>
                <a:ext cx="173736" cy="173736"/>
                <a:chOff x="4139658" y="1868353"/>
                <a:chExt cx="173736" cy="173736"/>
              </a:xfrm>
            </p:grpSpPr>
            <p:sp>
              <p:nvSpPr>
                <p:cNvPr id="212" name="Oval 21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028199" y="3976685"/>
                <a:ext cx="173736" cy="173736"/>
                <a:chOff x="4561332" y="3276600"/>
                <a:chExt cx="173736" cy="173736"/>
              </a:xfrm>
            </p:grpSpPr>
            <p:grpSp>
              <p:nvGrpSpPr>
                <p:cNvPr id="207" name="Group 206"/>
                <p:cNvGrpSpPr/>
                <p:nvPr/>
              </p:nvGrpSpPr>
              <p:grpSpPr>
                <a:xfrm>
                  <a:off x="4561332" y="3276600"/>
                  <a:ext cx="173736" cy="173736"/>
                  <a:chOff x="4139658" y="1868353"/>
                  <a:chExt cx="173736" cy="173736"/>
                </a:xfrm>
              </p:grpSpPr>
              <p:sp>
                <p:nvSpPr>
                  <p:cNvPr id="210" name="Oval 20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8" name="Straight Connector 20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1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title"/>
          </p:nvPr>
        </p:nvSpPr>
        <p:spPr/>
        <p:txBody>
          <a:bodyPr>
            <a:normAutofit/>
          </a:bodyPr>
          <a:lstStyle/>
          <a:p>
            <a:pPr algn="l"/>
            <a:r>
              <a:rPr lang="en-US" dirty="0" smtClean="0"/>
              <a:t>Background: Merge trees</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2591270" y="2962986"/>
            <a:ext cx="1792771" cy="3955597"/>
            <a:chOff x="7351229" y="1965601"/>
            <a:chExt cx="1792771" cy="3955597"/>
          </a:xfrm>
        </p:grpSpPr>
        <p:sp>
          <p:nvSpPr>
            <p:cNvPr id="29" name="TextBox 28"/>
            <p:cNvSpPr txBox="1"/>
            <p:nvPr/>
          </p:nvSpPr>
          <p:spPr>
            <a:xfrm>
              <a:off x="7406024" y="3565801"/>
              <a:ext cx="1737976" cy="1077218"/>
            </a:xfrm>
            <a:prstGeom prst="rect">
              <a:avLst/>
            </a:prstGeom>
            <a:noFill/>
          </p:spPr>
          <p:txBody>
            <a:bodyPr wrap="none" rtlCol="0">
              <a:spAutoFit/>
            </a:bodyPr>
            <a:lstStyle/>
            <a:p>
              <a:r>
                <a:rPr lang="en-US" sz="3200" dirty="0" smtClean="0"/>
                <a:t>Function </a:t>
              </a:r>
            </a:p>
            <a:p>
              <a:r>
                <a:rPr lang="en-US" sz="3200" dirty="0" smtClean="0"/>
                <a:t>Value</a:t>
              </a:r>
              <a:endParaRPr lang="en-US" sz="3200" dirty="0"/>
            </a:p>
          </p:txBody>
        </p:sp>
        <p:cxnSp>
          <p:nvCxnSpPr>
            <p:cNvPr id="30" name="Straight Arrow Connector 29"/>
            <p:cNvCxnSpPr/>
            <p:nvPr/>
          </p:nvCxnSpPr>
          <p:spPr>
            <a:xfrm>
              <a:off x="7351229" y="1965601"/>
              <a:ext cx="0" cy="39555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942" y="5862935"/>
            <a:ext cx="1225658" cy="1452265"/>
            <a:chOff x="990600" y="4495800"/>
            <a:chExt cx="1225658" cy="1452265"/>
          </a:xfrm>
        </p:grpSpPr>
        <p:cxnSp>
          <p:nvCxnSpPr>
            <p:cNvPr id="41" name="Straight Arrow Connector 40"/>
            <p:cNvCxnSpPr/>
            <p:nvPr/>
          </p:nvCxnSpPr>
          <p:spPr>
            <a:xfrm flipV="1">
              <a:off x="1295400" y="4800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676400" y="5181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95400" y="50292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98542" y="5486400"/>
              <a:ext cx="317716" cy="461665"/>
            </a:xfrm>
            <a:prstGeom prst="rect">
              <a:avLst/>
            </a:prstGeom>
            <a:noFill/>
          </p:spPr>
          <p:txBody>
            <a:bodyPr wrap="none" rtlCol="0">
              <a:spAutoFit/>
            </a:bodyPr>
            <a:lstStyle/>
            <a:p>
              <a:r>
                <a:rPr lang="en-US" sz="2400" dirty="0" smtClean="0"/>
                <a:t>x</a:t>
              </a:r>
              <a:endParaRPr lang="en-US" sz="2400" dirty="0"/>
            </a:p>
          </p:txBody>
        </p:sp>
        <p:sp>
          <p:nvSpPr>
            <p:cNvPr id="45" name="TextBox 44"/>
            <p:cNvSpPr txBox="1"/>
            <p:nvPr/>
          </p:nvSpPr>
          <p:spPr>
            <a:xfrm>
              <a:off x="990600" y="4495800"/>
              <a:ext cx="324128" cy="461665"/>
            </a:xfrm>
            <a:prstGeom prst="rect">
              <a:avLst/>
            </a:prstGeom>
            <a:noFill/>
          </p:spPr>
          <p:txBody>
            <a:bodyPr wrap="none" rtlCol="0">
              <a:spAutoFit/>
            </a:bodyPr>
            <a:lstStyle/>
            <a:p>
              <a:r>
                <a:rPr lang="en-US" sz="2400" dirty="0"/>
                <a:t>y</a:t>
              </a:r>
            </a:p>
          </p:txBody>
        </p:sp>
        <p:sp>
          <p:nvSpPr>
            <p:cNvPr id="46" name="TextBox 45"/>
            <p:cNvSpPr txBox="1"/>
            <p:nvPr/>
          </p:nvSpPr>
          <p:spPr>
            <a:xfrm>
              <a:off x="1752600" y="4648200"/>
              <a:ext cx="306494" cy="461665"/>
            </a:xfrm>
            <a:prstGeom prst="rect">
              <a:avLst/>
            </a:prstGeom>
            <a:noFill/>
          </p:spPr>
          <p:txBody>
            <a:bodyPr wrap="none" rtlCol="0">
              <a:spAutoFit/>
            </a:bodyPr>
            <a:lstStyle/>
            <a:p>
              <a:r>
                <a:rPr lang="en-US" sz="2400" dirty="0" smtClean="0"/>
                <a:t>z</a:t>
              </a:r>
              <a:endParaRPr lang="en-US" sz="2400" dirty="0"/>
            </a:p>
          </p:txBody>
        </p:sp>
      </p:grpSp>
      <p:sp>
        <p:nvSpPr>
          <p:cNvPr id="56" name="TextBox 55"/>
          <p:cNvSpPr txBox="1"/>
          <p:nvPr/>
        </p:nvSpPr>
        <p:spPr>
          <a:xfrm>
            <a:off x="7552109" y="6928770"/>
            <a:ext cx="5231732" cy="461665"/>
          </a:xfrm>
          <a:prstGeom prst="rect">
            <a:avLst/>
          </a:prstGeom>
          <a:noFill/>
        </p:spPr>
        <p:txBody>
          <a:bodyPr wrap="square" rtlCol="0">
            <a:spAutoFit/>
          </a:bodyPr>
          <a:lstStyle/>
          <a:p>
            <a:r>
              <a:rPr lang="en-US" sz="2400" dirty="0" smtClean="0"/>
              <a:t>Terrain                                Merge tree</a:t>
            </a:r>
            <a:endParaRPr lang="en-US" sz="2400" dirty="0"/>
          </a:p>
        </p:txBody>
      </p:sp>
      <p:grpSp>
        <p:nvGrpSpPr>
          <p:cNvPr id="26" name="Group 25"/>
          <p:cNvGrpSpPr/>
          <p:nvPr/>
        </p:nvGrpSpPr>
        <p:grpSpPr>
          <a:xfrm>
            <a:off x="10380495" y="3748847"/>
            <a:ext cx="1811505" cy="2145034"/>
            <a:chOff x="10380495" y="3748847"/>
            <a:chExt cx="1811505" cy="2145034"/>
          </a:xfrm>
        </p:grpSpPr>
        <p:sp>
          <p:nvSpPr>
            <p:cNvPr id="12" name="Rectangle 11"/>
            <p:cNvSpPr/>
            <p:nvPr/>
          </p:nvSpPr>
          <p:spPr>
            <a:xfrm>
              <a:off x="10380495" y="4038600"/>
              <a:ext cx="1811505" cy="1855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10697816" y="3748847"/>
              <a:ext cx="1480380" cy="2078548"/>
              <a:chOff x="5459202" y="2750226"/>
              <a:chExt cx="1480380" cy="2078548"/>
            </a:xfrm>
          </p:grpSpPr>
          <p:grpSp>
            <p:nvGrpSpPr>
              <p:cNvPr id="133" name="Group 132"/>
              <p:cNvGrpSpPr/>
              <p:nvPr/>
            </p:nvGrpSpPr>
            <p:grpSpPr>
              <a:xfrm>
                <a:off x="5459202" y="3020901"/>
                <a:ext cx="1480380" cy="1807873"/>
                <a:chOff x="4558992" y="3032807"/>
                <a:chExt cx="1480380" cy="1807873"/>
              </a:xfrm>
            </p:grpSpPr>
            <p:cxnSp>
              <p:nvCxnSpPr>
                <p:cNvPr id="263" name="Straight Connector 262"/>
                <p:cNvCxnSpPr>
                  <a:endCxn id="279" idx="4"/>
                </p:cNvCxnSpPr>
                <p:nvPr/>
              </p:nvCxnSpPr>
              <p:spPr>
                <a:xfrm flipH="1">
                  <a:off x="5110233" y="3845284"/>
                  <a:ext cx="837438" cy="949176"/>
                </a:xfrm>
                <a:prstGeom prst="line">
                  <a:avLst/>
                </a:prstGeom>
                <a:ln w="57150">
                  <a:solidFill>
                    <a:srgbClr val="0070C0">
                      <a:alpha val="25000"/>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4558992" y="3032807"/>
                  <a:ext cx="89208" cy="319993"/>
                </a:xfrm>
                <a:prstGeom prst="line">
                  <a:avLst/>
                </a:prstGeom>
                <a:ln w="57150">
                  <a:solidFill>
                    <a:srgbClr val="C00000">
                      <a:alpha val="25000"/>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4648200" y="3032807"/>
                  <a:ext cx="152400" cy="319993"/>
                </a:xfrm>
                <a:prstGeom prst="line">
                  <a:avLst/>
                </a:prstGeom>
                <a:ln w="57150">
                  <a:solidFill>
                    <a:srgbClr val="FFC000">
                      <a:alpha val="25000"/>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endCxn id="291" idx="4"/>
                </p:cNvCxnSpPr>
                <p:nvPr/>
              </p:nvCxnSpPr>
              <p:spPr>
                <a:xfrm flipH="1" flipV="1">
                  <a:off x="4648200" y="3404116"/>
                  <a:ext cx="478550" cy="634484"/>
                </a:xfrm>
                <a:prstGeom prst="line">
                  <a:avLst/>
                </a:prstGeom>
                <a:ln w="57150">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4561332" y="3276600"/>
                  <a:ext cx="173736" cy="173736"/>
                  <a:chOff x="4561332" y="3276600"/>
                  <a:chExt cx="173736" cy="173736"/>
                </a:xfrm>
              </p:grpSpPr>
              <p:grpSp>
                <p:nvGrpSpPr>
                  <p:cNvPr id="287" name="Group 286"/>
                  <p:cNvGrpSpPr/>
                  <p:nvPr/>
                </p:nvGrpSpPr>
                <p:grpSpPr>
                  <a:xfrm>
                    <a:off x="4561332" y="3276600"/>
                    <a:ext cx="173736" cy="173736"/>
                    <a:chOff x="4139658" y="1868353"/>
                    <a:chExt cx="173736" cy="173736"/>
                  </a:xfrm>
                </p:grpSpPr>
                <p:sp>
                  <p:nvSpPr>
                    <p:cNvPr id="290" name="Oval 28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8" name="Straight Connector 28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9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5865636" y="3760724"/>
                  <a:ext cx="173736" cy="173736"/>
                  <a:chOff x="4139658" y="1868353"/>
                  <a:chExt cx="173736" cy="173736"/>
                </a:xfrm>
              </p:grpSpPr>
              <p:sp>
                <p:nvSpPr>
                  <p:cNvPr id="285" name="Oval 28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2" name="Straight Connector 271"/>
                <p:cNvCxnSpPr/>
                <p:nvPr/>
              </p:nvCxnSpPr>
              <p:spPr>
                <a:xfrm flipH="1">
                  <a:off x="5105400" y="4073789"/>
                  <a:ext cx="9667" cy="706697"/>
                </a:xfrm>
                <a:prstGeom prst="line">
                  <a:avLst/>
                </a:prstGeom>
                <a:ln w="57150">
                  <a:solidFill>
                    <a:srgbClr val="F58C77">
                      <a:alpha val="25000"/>
                    </a:srgbClr>
                  </a:solidFill>
                </a:ln>
              </p:spPr>
              <p:style>
                <a:lnRef idx="1">
                  <a:schemeClr val="accent1"/>
                </a:lnRef>
                <a:fillRef idx="0">
                  <a:schemeClr val="accent1"/>
                </a:fillRef>
                <a:effectRef idx="0">
                  <a:schemeClr val="accent1"/>
                </a:effectRef>
                <a:fontRef idx="minor">
                  <a:schemeClr val="tx1"/>
                </a:fontRef>
              </p:style>
            </p:cxnSp>
            <p:grpSp>
              <p:nvGrpSpPr>
                <p:cNvPr id="273" name="Group 272"/>
                <p:cNvGrpSpPr/>
                <p:nvPr/>
              </p:nvGrpSpPr>
              <p:grpSpPr>
                <a:xfrm>
                  <a:off x="5028199" y="3976685"/>
                  <a:ext cx="173736" cy="173736"/>
                  <a:chOff x="4561332" y="3276600"/>
                  <a:chExt cx="173736" cy="173736"/>
                </a:xfrm>
              </p:grpSpPr>
              <p:grpSp>
                <p:nvGrpSpPr>
                  <p:cNvPr id="280" name="Group 279"/>
                  <p:cNvGrpSpPr/>
                  <p:nvPr/>
                </p:nvGrpSpPr>
                <p:grpSpPr>
                  <a:xfrm>
                    <a:off x="4561332" y="3276600"/>
                    <a:ext cx="173736" cy="173736"/>
                    <a:chOff x="4139658" y="1868353"/>
                    <a:chExt cx="173736" cy="173736"/>
                  </a:xfrm>
                </p:grpSpPr>
                <p:sp>
                  <p:nvSpPr>
                    <p:cNvPr id="283" name="Oval 28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1" name="Straight Connector 280"/>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83"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023365" y="4666944"/>
                  <a:ext cx="173736" cy="173736"/>
                  <a:chOff x="4561332" y="3276600"/>
                  <a:chExt cx="173736" cy="173736"/>
                </a:xfrm>
              </p:grpSpPr>
              <p:grpSp>
                <p:nvGrpSpPr>
                  <p:cNvPr id="275" name="Group 274"/>
                  <p:cNvGrpSpPr/>
                  <p:nvPr/>
                </p:nvGrpSpPr>
                <p:grpSpPr>
                  <a:xfrm>
                    <a:off x="4561332" y="3276600"/>
                    <a:ext cx="173736" cy="173736"/>
                    <a:chOff x="4139658" y="1868353"/>
                    <a:chExt cx="173736" cy="173736"/>
                  </a:xfrm>
                </p:grpSpPr>
                <p:sp>
                  <p:nvSpPr>
                    <p:cNvPr id="278" name="Oval 27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6" name="Straight Connector 275"/>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78"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p:cNvGrpSpPr/>
              <p:nvPr/>
            </p:nvGrpSpPr>
            <p:grpSpPr>
              <a:xfrm>
                <a:off x="5459202" y="2750226"/>
                <a:ext cx="1478040" cy="1384596"/>
                <a:chOff x="4561332" y="2765825"/>
                <a:chExt cx="1478040" cy="1384596"/>
              </a:xfrm>
            </p:grpSpPr>
            <p:cxnSp>
              <p:nvCxnSpPr>
                <p:cNvPr id="136" name="Straight Connector 135"/>
                <p:cNvCxnSpPr/>
                <p:nvPr/>
              </p:nvCxnSpPr>
              <p:spPr>
                <a:xfrm flipH="1">
                  <a:off x="5105401" y="2765825"/>
                  <a:ext cx="645315" cy="1272775"/>
                </a:xfrm>
                <a:prstGeom prst="line">
                  <a:avLst/>
                </a:prstGeom>
                <a:ln w="57150">
                  <a:solidFill>
                    <a:srgbClr val="00682F">
                      <a:alpha val="25000"/>
                    </a:srgbClr>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4561332" y="3276600"/>
                  <a:ext cx="173736" cy="173736"/>
                  <a:chOff x="4561332" y="3276600"/>
                  <a:chExt cx="173736" cy="173736"/>
                </a:xfrm>
              </p:grpSpPr>
              <p:grpSp>
                <p:nvGrpSpPr>
                  <p:cNvPr id="152" name="Group 151"/>
                  <p:cNvGrpSpPr/>
                  <p:nvPr/>
                </p:nvGrpSpPr>
                <p:grpSpPr>
                  <a:xfrm>
                    <a:off x="4561332" y="3276600"/>
                    <a:ext cx="173736" cy="173736"/>
                    <a:chOff x="4139658" y="1868353"/>
                    <a:chExt cx="173736" cy="173736"/>
                  </a:xfrm>
                </p:grpSpPr>
                <p:sp>
                  <p:nvSpPr>
                    <p:cNvPr id="155" name="Oval 15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3" name="Straight Connector 152"/>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55"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5865636" y="3760724"/>
                  <a:ext cx="173736" cy="173736"/>
                  <a:chOff x="4139658" y="1868353"/>
                  <a:chExt cx="173736" cy="173736"/>
                </a:xfrm>
              </p:grpSpPr>
              <p:sp>
                <p:nvSpPr>
                  <p:cNvPr id="150" name="Oval 14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5028199" y="3976685"/>
                  <a:ext cx="173736" cy="173736"/>
                  <a:chOff x="4561332" y="3276600"/>
                  <a:chExt cx="173736" cy="173736"/>
                </a:xfrm>
              </p:grpSpPr>
              <p:grpSp>
                <p:nvGrpSpPr>
                  <p:cNvPr id="145" name="Group 144"/>
                  <p:cNvGrpSpPr/>
                  <p:nvPr/>
                </p:nvGrpSpPr>
                <p:grpSpPr>
                  <a:xfrm>
                    <a:off x="4561332" y="3276600"/>
                    <a:ext cx="173736" cy="173736"/>
                    <a:chOff x="4139658" y="1868353"/>
                    <a:chExt cx="173736" cy="173736"/>
                  </a:xfrm>
                </p:grpSpPr>
                <p:sp>
                  <p:nvSpPr>
                    <p:cNvPr id="148" name="Oval 14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6" name="Straight Connector 145"/>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8"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 name="Group 24"/>
          <p:cNvGrpSpPr/>
          <p:nvPr/>
        </p:nvGrpSpPr>
        <p:grpSpPr>
          <a:xfrm>
            <a:off x="9753600" y="3657600"/>
            <a:ext cx="2667000" cy="584775"/>
            <a:chOff x="9753600" y="3657600"/>
            <a:chExt cx="2667000" cy="584775"/>
          </a:xfrm>
        </p:grpSpPr>
        <p:sp>
          <p:nvSpPr>
            <p:cNvPr id="130" name="TextBox 129"/>
            <p:cNvSpPr txBox="1"/>
            <p:nvPr/>
          </p:nvSpPr>
          <p:spPr>
            <a:xfrm>
              <a:off x="9753600" y="3657600"/>
              <a:ext cx="496751" cy="584775"/>
            </a:xfrm>
            <a:prstGeom prst="rect">
              <a:avLst/>
            </a:prstGeom>
            <a:noFill/>
          </p:spPr>
          <p:txBody>
            <a:bodyPr wrap="square" rtlCol="0">
              <a:spAutoFit/>
            </a:bodyPr>
            <a:lstStyle/>
            <a:p>
              <a:r>
                <a:rPr lang="en-US" sz="3200" i="1" dirty="0" smtClean="0"/>
                <a:t>f</a:t>
              </a:r>
              <a:r>
                <a:rPr lang="en-US" sz="3200" i="1" baseline="-25000" dirty="0" smtClean="0"/>
                <a:t>1</a:t>
              </a:r>
              <a:endParaRPr lang="en-US" sz="3200" i="1" baseline="-25000" dirty="0"/>
            </a:p>
          </p:txBody>
        </p:sp>
        <p:cxnSp>
          <p:nvCxnSpPr>
            <p:cNvPr id="6" name="Straight Connector 5"/>
            <p:cNvCxnSpPr/>
            <p:nvPr/>
          </p:nvCxnSpPr>
          <p:spPr>
            <a:xfrm flipV="1">
              <a:off x="10167975" y="4007616"/>
              <a:ext cx="2252625" cy="3098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640114" y="3960060"/>
            <a:ext cx="1176722" cy="135524"/>
            <a:chOff x="10640114" y="3960060"/>
            <a:chExt cx="1176722" cy="135524"/>
          </a:xfrm>
        </p:grpSpPr>
        <p:sp>
          <p:nvSpPr>
            <p:cNvPr id="31" name="Oval 30"/>
            <p:cNvSpPr/>
            <p:nvPr/>
          </p:nvSpPr>
          <p:spPr>
            <a:xfrm>
              <a:off x="10640114" y="3960060"/>
              <a:ext cx="115404" cy="1260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0873892" y="3969488"/>
              <a:ext cx="115404" cy="126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1701432" y="3962255"/>
              <a:ext cx="115404" cy="12609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86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9" presetClass="emph" presetSubtype="0" grpId="0" nodeType="withEffect">
                                  <p:stCondLst>
                                    <p:cond delay="500"/>
                                  </p:stCondLst>
                                  <p:childTnLst>
                                    <p:set>
                                      <p:cBhvr rctx="PPT">
                                        <p:cTn id="21" dur="indefinite"/>
                                        <p:tgtEl>
                                          <p:spTgt spid="93"/>
                                        </p:tgtEl>
                                        <p:attrNameLst>
                                          <p:attrName>style.opacity</p:attrName>
                                        </p:attrNameLst>
                                      </p:cBhvr>
                                      <p:to>
                                        <p:strVal val="0.25"/>
                                      </p:to>
                                    </p:set>
                                    <p:animEffect filter="image" prLst="opacity: 0.25">
                                      <p:cBhvr rctx="IE">
                                        <p:cTn id="22" dur="indefinite"/>
                                        <p:tgtEl>
                                          <p:spTgt spid="93"/>
                                        </p:tgtEl>
                                      </p:cBhvr>
                                    </p:animEffect>
                                  </p:childTnLst>
                                </p:cTn>
                              </p:par>
                              <p:par>
                                <p:cTn id="23" presetID="9" presetClass="emph" presetSubtype="0" grpId="0" nodeType="withEffect">
                                  <p:stCondLst>
                                    <p:cond delay="500"/>
                                  </p:stCondLst>
                                  <p:childTnLst>
                                    <p:set>
                                      <p:cBhvr rctx="PPT">
                                        <p:cTn id="24" dur="indefinite"/>
                                        <p:tgtEl>
                                          <p:spTgt spid="92"/>
                                        </p:tgtEl>
                                        <p:attrNameLst>
                                          <p:attrName>style.opacity</p:attrName>
                                        </p:attrNameLst>
                                      </p:cBhvr>
                                      <p:to>
                                        <p:strVal val="0.25"/>
                                      </p:to>
                                    </p:set>
                                    <p:animEffect filter="image" prLst="opacity: 0.25">
                                      <p:cBhvr rctx="IE">
                                        <p:cTn id="25" dur="indefinite"/>
                                        <p:tgtEl>
                                          <p:spTgt spid="92"/>
                                        </p:tgtEl>
                                      </p:cBhvr>
                                    </p:animEffect>
                                  </p:childTnLst>
                                </p:cTn>
                              </p:par>
                              <p:par>
                                <p:cTn id="26" presetID="9" presetClass="emph" presetSubtype="0" grpId="0" nodeType="withEffect">
                                  <p:stCondLst>
                                    <p:cond delay="500"/>
                                  </p:stCondLst>
                                  <p:childTnLst>
                                    <p:set>
                                      <p:cBhvr rctx="PPT">
                                        <p:cTn id="27" dur="indefinite"/>
                                        <p:tgtEl>
                                          <p:spTgt spid="168"/>
                                        </p:tgtEl>
                                        <p:attrNameLst>
                                          <p:attrName>style.opacity</p:attrName>
                                        </p:attrNameLst>
                                      </p:cBhvr>
                                      <p:to>
                                        <p:strVal val="0.25"/>
                                      </p:to>
                                    </p:set>
                                    <p:animEffect filter="image" prLst="opacity: 0.25">
                                      <p:cBhvr rctx="IE">
                                        <p:cTn id="28" dur="indefinite"/>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1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a:t>Extract features for a particular value by cutting the </a:t>
            </a:r>
            <a:r>
              <a:rPr lang="en-US" sz="4000" dirty="0" smtClean="0"/>
              <a:t>tree</a:t>
            </a:r>
          </a:p>
          <a:p>
            <a:pPr lvl="1"/>
            <a:r>
              <a:rPr lang="en-US" sz="2500" dirty="0"/>
              <a:t>Cut at a fixed threshold</a:t>
            </a:r>
          </a:p>
          <a:p>
            <a:pPr lvl="1"/>
            <a:r>
              <a:rPr lang="en-US" sz="2500" dirty="0" smtClean="0"/>
              <a:t>Arbitrary </a:t>
            </a:r>
            <a:r>
              <a:rPr lang="en-US" sz="2500" dirty="0"/>
              <a:t>cut with </a:t>
            </a:r>
            <a:r>
              <a:rPr lang="en-US" sz="2500" dirty="0" smtClean="0"/>
              <a:t>localized </a:t>
            </a:r>
            <a:r>
              <a:rPr lang="en-US" sz="2500" dirty="0"/>
              <a:t>thresholds</a:t>
            </a:r>
          </a:p>
          <a:p>
            <a:pPr lvl="1"/>
            <a:endParaRPr lang="en-US" sz="3400" dirty="0"/>
          </a:p>
          <a:p>
            <a:endParaRPr lang="en-US" sz="4000" dirty="0" smtClean="0"/>
          </a:p>
          <a:p>
            <a:endParaRPr lang="en-US" sz="4000" dirty="0"/>
          </a:p>
        </p:txBody>
      </p:sp>
      <p:sp>
        <p:nvSpPr>
          <p:cNvPr id="91" name="Oval 90"/>
          <p:cNvSpPr/>
          <p:nvPr/>
        </p:nvSpPr>
        <p:spPr>
          <a:xfrm>
            <a:off x="7724030" y="6050804"/>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p:cNvSpPr/>
          <p:nvPr/>
        </p:nvSpPr>
        <p:spPr>
          <a:xfrm>
            <a:off x="7010043" y="2848881"/>
            <a:ext cx="1901216" cy="392436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 name="connsiteX0" fmla="*/ 173858 w 339947"/>
              <a:gd name="connsiteY0" fmla="*/ 0 h 643720"/>
              <a:gd name="connsiteX1" fmla="*/ 140608 w 339947"/>
              <a:gd name="connsiteY1" fmla="*/ 643000 h 643720"/>
              <a:gd name="connsiteX2" fmla="*/ 173858 w 339947"/>
              <a:gd name="connsiteY2" fmla="*/ 0 h 643720"/>
              <a:gd name="connsiteX0" fmla="*/ 173858 w 507497"/>
              <a:gd name="connsiteY0" fmla="*/ 0 h 643588"/>
              <a:gd name="connsiteX1" fmla="*/ 140608 w 507497"/>
              <a:gd name="connsiteY1" fmla="*/ 643000 h 643588"/>
              <a:gd name="connsiteX2" fmla="*/ 173858 w 507497"/>
              <a:gd name="connsiteY2" fmla="*/ 0 h 643588"/>
              <a:gd name="connsiteX0" fmla="*/ 176244 w 508847"/>
              <a:gd name="connsiteY0" fmla="*/ 0 h 771822"/>
              <a:gd name="connsiteX1" fmla="*/ 138983 w 508847"/>
              <a:gd name="connsiteY1" fmla="*/ 771337 h 771822"/>
              <a:gd name="connsiteX2" fmla="*/ 176244 w 508847"/>
              <a:gd name="connsiteY2" fmla="*/ 0 h 771822"/>
              <a:gd name="connsiteX0" fmla="*/ 176244 w 604658"/>
              <a:gd name="connsiteY0" fmla="*/ 0 h 771437"/>
              <a:gd name="connsiteX1" fmla="*/ 138983 w 604658"/>
              <a:gd name="connsiteY1" fmla="*/ 771337 h 771437"/>
              <a:gd name="connsiteX2" fmla="*/ 176244 w 604658"/>
              <a:gd name="connsiteY2" fmla="*/ 0 h 771437"/>
              <a:gd name="connsiteX0" fmla="*/ 176244 w 527260"/>
              <a:gd name="connsiteY0" fmla="*/ 0 h 771445"/>
              <a:gd name="connsiteX1" fmla="*/ 138983 w 527260"/>
              <a:gd name="connsiteY1" fmla="*/ 771337 h 771445"/>
              <a:gd name="connsiteX2" fmla="*/ 176244 w 527260"/>
              <a:gd name="connsiteY2" fmla="*/ 0 h 771445"/>
              <a:gd name="connsiteX0" fmla="*/ 176244 w 577483"/>
              <a:gd name="connsiteY0" fmla="*/ 0 h 771438"/>
              <a:gd name="connsiteX1" fmla="*/ 138983 w 577483"/>
              <a:gd name="connsiteY1" fmla="*/ 771337 h 771438"/>
              <a:gd name="connsiteX2" fmla="*/ 176244 w 577483"/>
              <a:gd name="connsiteY2" fmla="*/ 0 h 771438"/>
              <a:gd name="connsiteX0" fmla="*/ 176244 w 601858"/>
              <a:gd name="connsiteY0" fmla="*/ 0 h 771337"/>
              <a:gd name="connsiteX1" fmla="*/ 138983 w 601858"/>
              <a:gd name="connsiteY1" fmla="*/ 771337 h 771337"/>
              <a:gd name="connsiteX2" fmla="*/ 176244 w 601858"/>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334291 w 733639"/>
              <a:gd name="connsiteY0" fmla="*/ 0 h 771337"/>
              <a:gd name="connsiteX1" fmla="*/ 297030 w 733639"/>
              <a:gd name="connsiteY1" fmla="*/ 771337 h 771337"/>
              <a:gd name="connsiteX2" fmla="*/ 334291 w 733639"/>
              <a:gd name="connsiteY2" fmla="*/ 0 h 771337"/>
              <a:gd name="connsiteX0" fmla="*/ 350579 w 749927"/>
              <a:gd name="connsiteY0" fmla="*/ 838 h 772175"/>
              <a:gd name="connsiteX1" fmla="*/ 313318 w 749927"/>
              <a:gd name="connsiteY1" fmla="*/ 772175 h 772175"/>
              <a:gd name="connsiteX2" fmla="*/ 350579 w 749927"/>
              <a:gd name="connsiteY2" fmla="*/ 838 h 772175"/>
              <a:gd name="connsiteX0" fmla="*/ 695806 w 955349"/>
              <a:gd name="connsiteY0" fmla="*/ 814 h 790686"/>
              <a:gd name="connsiteX1" fmla="*/ 207524 w 955349"/>
              <a:gd name="connsiteY1" fmla="*/ 790686 h 790686"/>
              <a:gd name="connsiteX2" fmla="*/ 695806 w 955349"/>
              <a:gd name="connsiteY2" fmla="*/ 814 h 790686"/>
              <a:gd name="connsiteX0" fmla="*/ 284946 w 733141"/>
              <a:gd name="connsiteY0" fmla="*/ 197 h 2711545"/>
              <a:gd name="connsiteX1" fmla="*/ 352718 w 733141"/>
              <a:gd name="connsiteY1" fmla="*/ 2711545 h 2711545"/>
              <a:gd name="connsiteX2" fmla="*/ 284946 w 733141"/>
              <a:gd name="connsiteY2" fmla="*/ 197 h 2711545"/>
              <a:gd name="connsiteX0" fmla="*/ 263059 w 711254"/>
              <a:gd name="connsiteY0" fmla="*/ 58305 h 2783074"/>
              <a:gd name="connsiteX1" fmla="*/ 330831 w 711254"/>
              <a:gd name="connsiteY1" fmla="*/ 2769653 h 2783074"/>
              <a:gd name="connsiteX2" fmla="*/ 422 w 711254"/>
              <a:gd name="connsiteY2" fmla="*/ 1056747 h 2783074"/>
              <a:gd name="connsiteX3" fmla="*/ 263059 w 711254"/>
              <a:gd name="connsiteY3" fmla="*/ 58305 h 2783074"/>
              <a:gd name="connsiteX0" fmla="*/ 676738 w 1124933"/>
              <a:gd name="connsiteY0" fmla="*/ 59325 h 2783936"/>
              <a:gd name="connsiteX1" fmla="*/ 744510 w 1124933"/>
              <a:gd name="connsiteY1" fmla="*/ 2770673 h 2783936"/>
              <a:gd name="connsiteX2" fmla="*/ 149 w 1124933"/>
              <a:gd name="connsiteY2" fmla="*/ 1039232 h 2783936"/>
              <a:gd name="connsiteX3" fmla="*/ 676738 w 1124933"/>
              <a:gd name="connsiteY3" fmla="*/ 59325 h 2783936"/>
              <a:gd name="connsiteX0" fmla="*/ 700926 w 1149121"/>
              <a:gd name="connsiteY0" fmla="*/ 74086 h 2798697"/>
              <a:gd name="connsiteX1" fmla="*/ 768698 w 1149121"/>
              <a:gd name="connsiteY1" fmla="*/ 2785434 h 2798697"/>
              <a:gd name="connsiteX2" fmla="*/ 24337 w 1149121"/>
              <a:gd name="connsiteY2" fmla="*/ 1053993 h 2798697"/>
              <a:gd name="connsiteX3" fmla="*/ 700926 w 1149121"/>
              <a:gd name="connsiteY3" fmla="*/ 74086 h 2798697"/>
              <a:gd name="connsiteX0" fmla="*/ 888239 w 1252681"/>
              <a:gd name="connsiteY0" fmla="*/ 81436 h 2725728"/>
              <a:gd name="connsiteX1" fmla="*/ 764481 w 1252681"/>
              <a:gd name="connsiteY1" fmla="*/ 2712465 h 2725728"/>
              <a:gd name="connsiteX2" fmla="*/ 20120 w 1252681"/>
              <a:gd name="connsiteY2" fmla="*/ 981024 h 2725728"/>
              <a:gd name="connsiteX3" fmla="*/ 888239 w 1252681"/>
              <a:gd name="connsiteY3" fmla="*/ 81436 h 2725728"/>
              <a:gd name="connsiteX0" fmla="*/ 896225 w 1260667"/>
              <a:gd name="connsiteY0" fmla="*/ 81436 h 2725728"/>
              <a:gd name="connsiteX1" fmla="*/ 772467 w 1260667"/>
              <a:gd name="connsiteY1" fmla="*/ 2712465 h 2725728"/>
              <a:gd name="connsiteX2" fmla="*/ 28106 w 1260667"/>
              <a:gd name="connsiteY2" fmla="*/ 981024 h 2725728"/>
              <a:gd name="connsiteX3" fmla="*/ 896225 w 1260667"/>
              <a:gd name="connsiteY3" fmla="*/ 81436 h 2725728"/>
              <a:gd name="connsiteX0" fmla="*/ 896225 w 1340180"/>
              <a:gd name="connsiteY0" fmla="*/ 81436 h 2725728"/>
              <a:gd name="connsiteX1" fmla="*/ 772467 w 1340180"/>
              <a:gd name="connsiteY1" fmla="*/ 2712465 h 2725728"/>
              <a:gd name="connsiteX2" fmla="*/ 28106 w 1340180"/>
              <a:gd name="connsiteY2" fmla="*/ 981024 h 2725728"/>
              <a:gd name="connsiteX3" fmla="*/ 896225 w 1340180"/>
              <a:gd name="connsiteY3" fmla="*/ 81436 h 2725728"/>
              <a:gd name="connsiteX0" fmla="*/ 896225 w 1314534"/>
              <a:gd name="connsiteY0" fmla="*/ 81436 h 2725728"/>
              <a:gd name="connsiteX1" fmla="*/ 1313207 w 1314534"/>
              <a:gd name="connsiteY1" fmla="*/ 1462936 h 2725728"/>
              <a:gd name="connsiteX2" fmla="*/ 772467 w 1314534"/>
              <a:gd name="connsiteY2" fmla="*/ 2712465 h 2725728"/>
              <a:gd name="connsiteX3" fmla="*/ 28106 w 1314534"/>
              <a:gd name="connsiteY3" fmla="*/ 981024 h 2725728"/>
              <a:gd name="connsiteX4" fmla="*/ 896225 w 1314534"/>
              <a:gd name="connsiteY4" fmla="*/ 81436 h 2725728"/>
              <a:gd name="connsiteX0" fmla="*/ 896225 w 1462311"/>
              <a:gd name="connsiteY0" fmla="*/ 81436 h 2725728"/>
              <a:gd name="connsiteX1" fmla="*/ 1461488 w 1462311"/>
              <a:gd name="connsiteY1" fmla="*/ 1703892 h 2725728"/>
              <a:gd name="connsiteX2" fmla="*/ 772467 w 1462311"/>
              <a:gd name="connsiteY2" fmla="*/ 2712465 h 2725728"/>
              <a:gd name="connsiteX3" fmla="*/ 28106 w 1462311"/>
              <a:gd name="connsiteY3" fmla="*/ 981024 h 2725728"/>
              <a:gd name="connsiteX4" fmla="*/ 896225 w 1462311"/>
              <a:gd name="connsiteY4" fmla="*/ 81436 h 2725728"/>
              <a:gd name="connsiteX0" fmla="*/ 896225 w 1467007"/>
              <a:gd name="connsiteY0" fmla="*/ 81436 h 2725728"/>
              <a:gd name="connsiteX1" fmla="*/ 1461488 w 1467007"/>
              <a:gd name="connsiteY1" fmla="*/ 1703892 h 2725728"/>
              <a:gd name="connsiteX2" fmla="*/ 772467 w 1467007"/>
              <a:gd name="connsiteY2" fmla="*/ 2712465 h 2725728"/>
              <a:gd name="connsiteX3" fmla="*/ 28106 w 1467007"/>
              <a:gd name="connsiteY3" fmla="*/ 981024 h 2725728"/>
              <a:gd name="connsiteX4" fmla="*/ 896225 w 1467007"/>
              <a:gd name="connsiteY4" fmla="*/ 81436 h 2725728"/>
              <a:gd name="connsiteX0" fmla="*/ 896225 w 1477779"/>
              <a:gd name="connsiteY0" fmla="*/ 81436 h 2767266"/>
              <a:gd name="connsiteX1" fmla="*/ 1461488 w 1477779"/>
              <a:gd name="connsiteY1" fmla="*/ 1703892 h 2767266"/>
              <a:gd name="connsiteX2" fmla="*/ 1276137 w 1477779"/>
              <a:gd name="connsiteY2" fmla="*/ 2278482 h 2767266"/>
              <a:gd name="connsiteX3" fmla="*/ 772467 w 1477779"/>
              <a:gd name="connsiteY3" fmla="*/ 2712465 h 2767266"/>
              <a:gd name="connsiteX4" fmla="*/ 28106 w 1477779"/>
              <a:gd name="connsiteY4" fmla="*/ 981024 h 2767266"/>
              <a:gd name="connsiteX5" fmla="*/ 896225 w 1477779"/>
              <a:gd name="connsiteY5" fmla="*/ 81436 h 2767266"/>
              <a:gd name="connsiteX0" fmla="*/ 896225 w 1529639"/>
              <a:gd name="connsiteY0" fmla="*/ 81436 h 2785690"/>
              <a:gd name="connsiteX1" fmla="*/ 1461488 w 1529639"/>
              <a:gd name="connsiteY1" fmla="*/ 1703892 h 2785690"/>
              <a:gd name="connsiteX2" fmla="*/ 1461488 w 1529639"/>
              <a:gd name="connsiteY2" fmla="*/ 2445298 h 2785690"/>
              <a:gd name="connsiteX3" fmla="*/ 772467 w 1529639"/>
              <a:gd name="connsiteY3" fmla="*/ 2712465 h 2785690"/>
              <a:gd name="connsiteX4" fmla="*/ 28106 w 1529639"/>
              <a:gd name="connsiteY4" fmla="*/ 981024 h 2785690"/>
              <a:gd name="connsiteX5" fmla="*/ 896225 w 1529639"/>
              <a:gd name="connsiteY5" fmla="*/ 81436 h 2785690"/>
              <a:gd name="connsiteX0" fmla="*/ 896225 w 1472471"/>
              <a:gd name="connsiteY0" fmla="*/ 81436 h 2785690"/>
              <a:gd name="connsiteX1" fmla="*/ 1461488 w 1472471"/>
              <a:gd name="connsiteY1" fmla="*/ 1703892 h 2785690"/>
              <a:gd name="connsiteX2" fmla="*/ 1461488 w 1472471"/>
              <a:gd name="connsiteY2" fmla="*/ 2445298 h 2785690"/>
              <a:gd name="connsiteX3" fmla="*/ 772467 w 1472471"/>
              <a:gd name="connsiteY3" fmla="*/ 2712465 h 2785690"/>
              <a:gd name="connsiteX4" fmla="*/ 28106 w 1472471"/>
              <a:gd name="connsiteY4" fmla="*/ 981024 h 2785690"/>
              <a:gd name="connsiteX5" fmla="*/ 896225 w 1472471"/>
              <a:gd name="connsiteY5" fmla="*/ 81436 h 2785690"/>
              <a:gd name="connsiteX0" fmla="*/ 896225 w 1467007"/>
              <a:gd name="connsiteY0" fmla="*/ 81436 h 2785690"/>
              <a:gd name="connsiteX1" fmla="*/ 1461488 w 1467007"/>
              <a:gd name="connsiteY1" fmla="*/ 1703892 h 2785690"/>
              <a:gd name="connsiteX2" fmla="*/ 1461488 w 1467007"/>
              <a:gd name="connsiteY2" fmla="*/ 2445298 h 2785690"/>
              <a:gd name="connsiteX3" fmla="*/ 772467 w 1467007"/>
              <a:gd name="connsiteY3" fmla="*/ 2712465 h 2785690"/>
              <a:gd name="connsiteX4" fmla="*/ 28106 w 1467007"/>
              <a:gd name="connsiteY4" fmla="*/ 981024 h 2785690"/>
              <a:gd name="connsiteX5" fmla="*/ 896225 w 1467007"/>
              <a:gd name="connsiteY5" fmla="*/ 81436 h 2785690"/>
              <a:gd name="connsiteX0" fmla="*/ 896225 w 1467007"/>
              <a:gd name="connsiteY0" fmla="*/ 81436 h 2785690"/>
              <a:gd name="connsiteX1" fmla="*/ 1461488 w 1467007"/>
              <a:gd name="connsiteY1" fmla="*/ 1703892 h 2785690"/>
              <a:gd name="connsiteX2" fmla="*/ 1461488 w 1467007"/>
              <a:gd name="connsiteY2" fmla="*/ 2445298 h 2785690"/>
              <a:gd name="connsiteX3" fmla="*/ 772467 w 1467007"/>
              <a:gd name="connsiteY3" fmla="*/ 2712465 h 2785690"/>
              <a:gd name="connsiteX4" fmla="*/ 28106 w 1467007"/>
              <a:gd name="connsiteY4" fmla="*/ 981024 h 2785690"/>
              <a:gd name="connsiteX5" fmla="*/ 896225 w 1467007"/>
              <a:gd name="connsiteY5" fmla="*/ 81436 h 2785690"/>
              <a:gd name="connsiteX0" fmla="*/ 896225 w 1475978"/>
              <a:gd name="connsiteY0" fmla="*/ 81436 h 2785690"/>
              <a:gd name="connsiteX1" fmla="*/ 1461488 w 1475978"/>
              <a:gd name="connsiteY1" fmla="*/ 1703892 h 2785690"/>
              <a:gd name="connsiteX2" fmla="*/ 1461488 w 1475978"/>
              <a:gd name="connsiteY2" fmla="*/ 2445298 h 2785690"/>
              <a:gd name="connsiteX3" fmla="*/ 772467 w 1475978"/>
              <a:gd name="connsiteY3" fmla="*/ 2712465 h 2785690"/>
              <a:gd name="connsiteX4" fmla="*/ 28106 w 1475978"/>
              <a:gd name="connsiteY4" fmla="*/ 981024 h 2785690"/>
              <a:gd name="connsiteX5" fmla="*/ 896225 w 1475978"/>
              <a:gd name="connsiteY5"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28106 w 1478185"/>
              <a:gd name="connsiteY4" fmla="*/ 981024 h 2785690"/>
              <a:gd name="connsiteX5" fmla="*/ 896225 w 1478185"/>
              <a:gd name="connsiteY5"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275239 w 1478185"/>
              <a:gd name="connsiteY4" fmla="*/ 1845995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577980 w 1478185"/>
              <a:gd name="connsiteY4" fmla="*/ 1938671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896225 w 1478185"/>
              <a:gd name="connsiteY0" fmla="*/ 81436 h 2785690"/>
              <a:gd name="connsiteX1" fmla="*/ 1461488 w 1478185"/>
              <a:gd name="connsiteY1" fmla="*/ 1703892 h 2785690"/>
              <a:gd name="connsiteX2" fmla="*/ 1461488 w 1478185"/>
              <a:gd name="connsiteY2" fmla="*/ 2445298 h 2785690"/>
              <a:gd name="connsiteX3" fmla="*/ 772467 w 1478185"/>
              <a:gd name="connsiteY3" fmla="*/ 2712465 h 2785690"/>
              <a:gd name="connsiteX4" fmla="*/ 188742 w 1478185"/>
              <a:gd name="connsiteY4" fmla="*/ 1740963 h 2785690"/>
              <a:gd name="connsiteX5" fmla="*/ 28106 w 1478185"/>
              <a:gd name="connsiteY5" fmla="*/ 981024 h 2785690"/>
              <a:gd name="connsiteX6" fmla="*/ 896225 w 1478185"/>
              <a:gd name="connsiteY6" fmla="*/ 81436 h 2785690"/>
              <a:gd name="connsiteX0" fmla="*/ 1026126 w 1608086"/>
              <a:gd name="connsiteY0" fmla="*/ 81436 h 3567479"/>
              <a:gd name="connsiteX1" fmla="*/ 1591389 w 1608086"/>
              <a:gd name="connsiteY1" fmla="*/ 1703892 h 3567479"/>
              <a:gd name="connsiteX2" fmla="*/ 1591389 w 1608086"/>
              <a:gd name="connsiteY2" fmla="*/ 2445298 h 3567479"/>
              <a:gd name="connsiteX3" fmla="*/ 31216 w 1608086"/>
              <a:gd name="connsiteY3" fmla="*/ 3540368 h 3567479"/>
              <a:gd name="connsiteX4" fmla="*/ 318643 w 1608086"/>
              <a:gd name="connsiteY4" fmla="*/ 1740963 h 3567479"/>
              <a:gd name="connsiteX5" fmla="*/ 158007 w 1608086"/>
              <a:gd name="connsiteY5" fmla="*/ 981024 h 3567479"/>
              <a:gd name="connsiteX6" fmla="*/ 1026126 w 1608086"/>
              <a:gd name="connsiteY6" fmla="*/ 81436 h 3567479"/>
              <a:gd name="connsiteX0" fmla="*/ 1056784 w 1638744"/>
              <a:gd name="connsiteY0" fmla="*/ 81436 h 3567479"/>
              <a:gd name="connsiteX1" fmla="*/ 1622047 w 1638744"/>
              <a:gd name="connsiteY1" fmla="*/ 1703892 h 3567479"/>
              <a:gd name="connsiteX2" fmla="*/ 1622047 w 1638744"/>
              <a:gd name="connsiteY2" fmla="*/ 2445298 h 3567479"/>
              <a:gd name="connsiteX3" fmla="*/ 61874 w 1638744"/>
              <a:gd name="connsiteY3" fmla="*/ 3540368 h 3567479"/>
              <a:gd name="connsiteX4" fmla="*/ 349301 w 1638744"/>
              <a:gd name="connsiteY4" fmla="*/ 1740963 h 3567479"/>
              <a:gd name="connsiteX5" fmla="*/ 188665 w 1638744"/>
              <a:gd name="connsiteY5" fmla="*/ 981024 h 3567479"/>
              <a:gd name="connsiteX6" fmla="*/ 1056784 w 1638744"/>
              <a:gd name="connsiteY6" fmla="*/ 81436 h 3567479"/>
              <a:gd name="connsiteX0" fmla="*/ 1038903 w 1620863"/>
              <a:gd name="connsiteY0" fmla="*/ 81436 h 3567479"/>
              <a:gd name="connsiteX1" fmla="*/ 1604166 w 1620863"/>
              <a:gd name="connsiteY1" fmla="*/ 1703892 h 3567479"/>
              <a:gd name="connsiteX2" fmla="*/ 1604166 w 1620863"/>
              <a:gd name="connsiteY2" fmla="*/ 2445298 h 3567479"/>
              <a:gd name="connsiteX3" fmla="*/ 43993 w 1620863"/>
              <a:gd name="connsiteY3" fmla="*/ 3540368 h 3567479"/>
              <a:gd name="connsiteX4" fmla="*/ 331420 w 1620863"/>
              <a:gd name="connsiteY4" fmla="*/ 1740963 h 3567479"/>
              <a:gd name="connsiteX5" fmla="*/ 170784 w 1620863"/>
              <a:gd name="connsiteY5" fmla="*/ 981024 h 3567479"/>
              <a:gd name="connsiteX6" fmla="*/ 1038903 w 1620863"/>
              <a:gd name="connsiteY6" fmla="*/ 81436 h 3567479"/>
              <a:gd name="connsiteX0" fmla="*/ 1041621 w 1623581"/>
              <a:gd name="connsiteY0" fmla="*/ 81436 h 3567479"/>
              <a:gd name="connsiteX1" fmla="*/ 1606884 w 1623581"/>
              <a:gd name="connsiteY1" fmla="*/ 1703892 h 3567479"/>
              <a:gd name="connsiteX2" fmla="*/ 1606884 w 1623581"/>
              <a:gd name="connsiteY2" fmla="*/ 2445298 h 3567479"/>
              <a:gd name="connsiteX3" fmla="*/ 46711 w 1623581"/>
              <a:gd name="connsiteY3" fmla="*/ 3540368 h 3567479"/>
              <a:gd name="connsiteX4" fmla="*/ 334138 w 1623581"/>
              <a:gd name="connsiteY4" fmla="*/ 1740963 h 3567479"/>
              <a:gd name="connsiteX5" fmla="*/ 173502 w 1623581"/>
              <a:gd name="connsiteY5" fmla="*/ 981024 h 3567479"/>
              <a:gd name="connsiteX6" fmla="*/ 1041621 w 1623581"/>
              <a:gd name="connsiteY6" fmla="*/ 81436 h 3567479"/>
              <a:gd name="connsiteX0" fmla="*/ 1049784 w 1631744"/>
              <a:gd name="connsiteY0" fmla="*/ 81436 h 3567479"/>
              <a:gd name="connsiteX1" fmla="*/ 1615047 w 1631744"/>
              <a:gd name="connsiteY1" fmla="*/ 1703892 h 3567479"/>
              <a:gd name="connsiteX2" fmla="*/ 1615047 w 1631744"/>
              <a:gd name="connsiteY2" fmla="*/ 2445298 h 3567479"/>
              <a:gd name="connsiteX3" fmla="*/ 54874 w 1631744"/>
              <a:gd name="connsiteY3" fmla="*/ 3540368 h 3567479"/>
              <a:gd name="connsiteX4" fmla="*/ 342301 w 1631744"/>
              <a:gd name="connsiteY4" fmla="*/ 1740963 h 3567479"/>
              <a:gd name="connsiteX5" fmla="*/ 181665 w 1631744"/>
              <a:gd name="connsiteY5" fmla="*/ 981024 h 3567479"/>
              <a:gd name="connsiteX6" fmla="*/ 1049784 w 1631744"/>
              <a:gd name="connsiteY6" fmla="*/ 81436 h 3567479"/>
              <a:gd name="connsiteX0" fmla="*/ 1049784 w 1631744"/>
              <a:gd name="connsiteY0" fmla="*/ 81436 h 3602376"/>
              <a:gd name="connsiteX1" fmla="*/ 1615047 w 1631744"/>
              <a:gd name="connsiteY1" fmla="*/ 1703892 h 3602376"/>
              <a:gd name="connsiteX2" fmla="*/ 1615047 w 1631744"/>
              <a:gd name="connsiteY2" fmla="*/ 2445298 h 3602376"/>
              <a:gd name="connsiteX3" fmla="*/ 879820 w 1631744"/>
              <a:gd name="connsiteY3" fmla="*/ 3118741 h 3602376"/>
              <a:gd name="connsiteX4" fmla="*/ 54874 w 1631744"/>
              <a:gd name="connsiteY4" fmla="*/ 3540368 h 3602376"/>
              <a:gd name="connsiteX5" fmla="*/ 342301 w 1631744"/>
              <a:gd name="connsiteY5" fmla="*/ 1740963 h 3602376"/>
              <a:gd name="connsiteX6" fmla="*/ 181665 w 1631744"/>
              <a:gd name="connsiteY6" fmla="*/ 981024 h 3602376"/>
              <a:gd name="connsiteX7" fmla="*/ 1049784 w 1631744"/>
              <a:gd name="connsiteY7" fmla="*/ 81436 h 3602376"/>
              <a:gd name="connsiteX0" fmla="*/ 1049784 w 1744070"/>
              <a:gd name="connsiteY0" fmla="*/ 81436 h 3752449"/>
              <a:gd name="connsiteX1" fmla="*/ 1615047 w 1744070"/>
              <a:gd name="connsiteY1" fmla="*/ 1703892 h 3752449"/>
              <a:gd name="connsiteX2" fmla="*/ 1615047 w 1744070"/>
              <a:gd name="connsiteY2" fmla="*/ 2445298 h 3752449"/>
              <a:gd name="connsiteX3" fmla="*/ 1658295 w 1744070"/>
              <a:gd name="connsiteY3" fmla="*/ 3643903 h 3752449"/>
              <a:gd name="connsiteX4" fmla="*/ 54874 w 1744070"/>
              <a:gd name="connsiteY4" fmla="*/ 3540368 h 3752449"/>
              <a:gd name="connsiteX5" fmla="*/ 342301 w 1744070"/>
              <a:gd name="connsiteY5" fmla="*/ 1740963 h 3752449"/>
              <a:gd name="connsiteX6" fmla="*/ 181665 w 1744070"/>
              <a:gd name="connsiteY6" fmla="*/ 981024 h 3752449"/>
              <a:gd name="connsiteX7" fmla="*/ 1049784 w 1744070"/>
              <a:gd name="connsiteY7" fmla="*/ 81436 h 3752449"/>
              <a:gd name="connsiteX0" fmla="*/ 1049784 w 1887913"/>
              <a:gd name="connsiteY0" fmla="*/ 81436 h 3752449"/>
              <a:gd name="connsiteX1" fmla="*/ 1615047 w 1887913"/>
              <a:gd name="connsiteY1" fmla="*/ 1703892 h 3752449"/>
              <a:gd name="connsiteX2" fmla="*/ 1615047 w 1887913"/>
              <a:gd name="connsiteY2" fmla="*/ 2445298 h 3752449"/>
              <a:gd name="connsiteX3" fmla="*/ 1658295 w 1887913"/>
              <a:gd name="connsiteY3" fmla="*/ 3643903 h 3752449"/>
              <a:gd name="connsiteX4" fmla="*/ 54874 w 1887913"/>
              <a:gd name="connsiteY4" fmla="*/ 3540368 h 3752449"/>
              <a:gd name="connsiteX5" fmla="*/ 342301 w 1887913"/>
              <a:gd name="connsiteY5" fmla="*/ 1740963 h 3752449"/>
              <a:gd name="connsiteX6" fmla="*/ 181665 w 1887913"/>
              <a:gd name="connsiteY6" fmla="*/ 981024 h 3752449"/>
              <a:gd name="connsiteX7" fmla="*/ 1049784 w 1887913"/>
              <a:gd name="connsiteY7" fmla="*/ 81436 h 3752449"/>
              <a:gd name="connsiteX0" fmla="*/ 1049784 w 1922151"/>
              <a:gd name="connsiteY0" fmla="*/ 81436 h 3752449"/>
              <a:gd name="connsiteX1" fmla="*/ 1615047 w 1922151"/>
              <a:gd name="connsiteY1" fmla="*/ 1703892 h 3752449"/>
              <a:gd name="connsiteX2" fmla="*/ 1615047 w 1922151"/>
              <a:gd name="connsiteY2" fmla="*/ 2445298 h 3752449"/>
              <a:gd name="connsiteX3" fmla="*/ 1658295 w 1922151"/>
              <a:gd name="connsiteY3" fmla="*/ 3643903 h 3752449"/>
              <a:gd name="connsiteX4" fmla="*/ 54874 w 1922151"/>
              <a:gd name="connsiteY4" fmla="*/ 3540368 h 3752449"/>
              <a:gd name="connsiteX5" fmla="*/ 342301 w 1922151"/>
              <a:gd name="connsiteY5" fmla="*/ 1740963 h 3752449"/>
              <a:gd name="connsiteX6" fmla="*/ 181665 w 1922151"/>
              <a:gd name="connsiteY6" fmla="*/ 981024 h 3752449"/>
              <a:gd name="connsiteX7" fmla="*/ 1049784 w 1922151"/>
              <a:gd name="connsiteY7" fmla="*/ 81436 h 3752449"/>
              <a:gd name="connsiteX0" fmla="*/ 1049784 w 1867234"/>
              <a:gd name="connsiteY0" fmla="*/ 81436 h 3752449"/>
              <a:gd name="connsiteX1" fmla="*/ 1615047 w 1867234"/>
              <a:gd name="connsiteY1" fmla="*/ 1703892 h 3752449"/>
              <a:gd name="connsiteX2" fmla="*/ 1615047 w 1867234"/>
              <a:gd name="connsiteY2" fmla="*/ 2445298 h 3752449"/>
              <a:gd name="connsiteX3" fmla="*/ 1658295 w 1867234"/>
              <a:gd name="connsiteY3" fmla="*/ 3643903 h 3752449"/>
              <a:gd name="connsiteX4" fmla="*/ 54874 w 1867234"/>
              <a:gd name="connsiteY4" fmla="*/ 3540368 h 3752449"/>
              <a:gd name="connsiteX5" fmla="*/ 342301 w 1867234"/>
              <a:gd name="connsiteY5" fmla="*/ 1740963 h 3752449"/>
              <a:gd name="connsiteX6" fmla="*/ 181665 w 1867234"/>
              <a:gd name="connsiteY6" fmla="*/ 981024 h 3752449"/>
              <a:gd name="connsiteX7" fmla="*/ 1049784 w 1867234"/>
              <a:gd name="connsiteY7" fmla="*/ 81436 h 3752449"/>
              <a:gd name="connsiteX0" fmla="*/ 1049784 w 1793098"/>
              <a:gd name="connsiteY0" fmla="*/ 81436 h 3752449"/>
              <a:gd name="connsiteX1" fmla="*/ 1615047 w 1793098"/>
              <a:gd name="connsiteY1" fmla="*/ 1703892 h 3752449"/>
              <a:gd name="connsiteX2" fmla="*/ 1615047 w 1793098"/>
              <a:gd name="connsiteY2" fmla="*/ 2445298 h 3752449"/>
              <a:gd name="connsiteX3" fmla="*/ 1658295 w 1793098"/>
              <a:gd name="connsiteY3" fmla="*/ 3643903 h 3752449"/>
              <a:gd name="connsiteX4" fmla="*/ 54874 w 1793098"/>
              <a:gd name="connsiteY4" fmla="*/ 3540368 h 3752449"/>
              <a:gd name="connsiteX5" fmla="*/ 342301 w 1793098"/>
              <a:gd name="connsiteY5" fmla="*/ 1740963 h 3752449"/>
              <a:gd name="connsiteX6" fmla="*/ 181665 w 1793098"/>
              <a:gd name="connsiteY6" fmla="*/ 981024 h 3752449"/>
              <a:gd name="connsiteX7" fmla="*/ 1049784 w 1793098"/>
              <a:gd name="connsiteY7" fmla="*/ 81436 h 3752449"/>
              <a:gd name="connsiteX0" fmla="*/ 1049784 w 1878217"/>
              <a:gd name="connsiteY0" fmla="*/ 81436 h 3752449"/>
              <a:gd name="connsiteX1" fmla="*/ 1615047 w 1878217"/>
              <a:gd name="connsiteY1" fmla="*/ 1703892 h 3752449"/>
              <a:gd name="connsiteX2" fmla="*/ 1615047 w 1878217"/>
              <a:gd name="connsiteY2" fmla="*/ 2445298 h 3752449"/>
              <a:gd name="connsiteX3" fmla="*/ 1658295 w 1878217"/>
              <a:gd name="connsiteY3" fmla="*/ 3643903 h 3752449"/>
              <a:gd name="connsiteX4" fmla="*/ 54874 w 1878217"/>
              <a:gd name="connsiteY4" fmla="*/ 3540368 h 3752449"/>
              <a:gd name="connsiteX5" fmla="*/ 342301 w 1878217"/>
              <a:gd name="connsiteY5" fmla="*/ 1740963 h 3752449"/>
              <a:gd name="connsiteX6" fmla="*/ 181665 w 1878217"/>
              <a:gd name="connsiteY6" fmla="*/ 981024 h 3752449"/>
              <a:gd name="connsiteX7" fmla="*/ 1049784 w 1878217"/>
              <a:gd name="connsiteY7" fmla="*/ 81436 h 3752449"/>
              <a:gd name="connsiteX0" fmla="*/ 1049784 w 1878217"/>
              <a:gd name="connsiteY0" fmla="*/ 81436 h 3752449"/>
              <a:gd name="connsiteX1" fmla="*/ 1615047 w 1878217"/>
              <a:gd name="connsiteY1" fmla="*/ 1703892 h 3752449"/>
              <a:gd name="connsiteX2" fmla="*/ 1615047 w 1878217"/>
              <a:gd name="connsiteY2" fmla="*/ 2470011 h 3752449"/>
              <a:gd name="connsiteX3" fmla="*/ 1658295 w 1878217"/>
              <a:gd name="connsiteY3" fmla="*/ 3643903 h 3752449"/>
              <a:gd name="connsiteX4" fmla="*/ 54874 w 1878217"/>
              <a:gd name="connsiteY4" fmla="*/ 3540368 h 3752449"/>
              <a:gd name="connsiteX5" fmla="*/ 342301 w 1878217"/>
              <a:gd name="connsiteY5" fmla="*/ 1740963 h 3752449"/>
              <a:gd name="connsiteX6" fmla="*/ 181665 w 1878217"/>
              <a:gd name="connsiteY6" fmla="*/ 981024 h 3752449"/>
              <a:gd name="connsiteX7" fmla="*/ 1049784 w 1878217"/>
              <a:gd name="connsiteY7" fmla="*/ 81436 h 3752449"/>
              <a:gd name="connsiteX0" fmla="*/ 1049784 w 1893925"/>
              <a:gd name="connsiteY0" fmla="*/ 81436 h 3752449"/>
              <a:gd name="connsiteX1" fmla="*/ 1615047 w 1893925"/>
              <a:gd name="connsiteY1" fmla="*/ 1703892 h 3752449"/>
              <a:gd name="connsiteX2" fmla="*/ 1615047 w 1893925"/>
              <a:gd name="connsiteY2" fmla="*/ 2470011 h 3752449"/>
              <a:gd name="connsiteX3" fmla="*/ 1658295 w 1893925"/>
              <a:gd name="connsiteY3" fmla="*/ 3643903 h 3752449"/>
              <a:gd name="connsiteX4" fmla="*/ 54874 w 1893925"/>
              <a:gd name="connsiteY4" fmla="*/ 3540368 h 3752449"/>
              <a:gd name="connsiteX5" fmla="*/ 342301 w 1893925"/>
              <a:gd name="connsiteY5" fmla="*/ 1740963 h 3752449"/>
              <a:gd name="connsiteX6" fmla="*/ 181665 w 1893925"/>
              <a:gd name="connsiteY6" fmla="*/ 981024 h 3752449"/>
              <a:gd name="connsiteX7" fmla="*/ 1049784 w 1893925"/>
              <a:gd name="connsiteY7" fmla="*/ 81436 h 3752449"/>
              <a:gd name="connsiteX0" fmla="*/ 1049784 w 1901216"/>
              <a:gd name="connsiteY0" fmla="*/ 81436 h 3752449"/>
              <a:gd name="connsiteX1" fmla="*/ 1615047 w 1901216"/>
              <a:gd name="connsiteY1" fmla="*/ 1703892 h 3752449"/>
              <a:gd name="connsiteX2" fmla="*/ 1639760 w 1901216"/>
              <a:gd name="connsiteY2" fmla="*/ 2556508 h 3752449"/>
              <a:gd name="connsiteX3" fmla="*/ 1658295 w 1901216"/>
              <a:gd name="connsiteY3" fmla="*/ 3643903 h 3752449"/>
              <a:gd name="connsiteX4" fmla="*/ 54874 w 1901216"/>
              <a:gd name="connsiteY4" fmla="*/ 3540368 h 3752449"/>
              <a:gd name="connsiteX5" fmla="*/ 342301 w 1901216"/>
              <a:gd name="connsiteY5" fmla="*/ 1740963 h 3752449"/>
              <a:gd name="connsiteX6" fmla="*/ 181665 w 1901216"/>
              <a:gd name="connsiteY6" fmla="*/ 981024 h 3752449"/>
              <a:gd name="connsiteX7" fmla="*/ 1049784 w 1901216"/>
              <a:gd name="connsiteY7" fmla="*/ 81436 h 3752449"/>
              <a:gd name="connsiteX0" fmla="*/ 1049784 w 1901216"/>
              <a:gd name="connsiteY0" fmla="*/ 81436 h 3924369"/>
              <a:gd name="connsiteX1" fmla="*/ 1615047 w 1901216"/>
              <a:gd name="connsiteY1" fmla="*/ 1703892 h 3924369"/>
              <a:gd name="connsiteX2" fmla="*/ 1639760 w 1901216"/>
              <a:gd name="connsiteY2" fmla="*/ 2556508 h 3924369"/>
              <a:gd name="connsiteX3" fmla="*/ 1658295 w 1901216"/>
              <a:gd name="connsiteY3" fmla="*/ 3643903 h 3924369"/>
              <a:gd name="connsiteX4" fmla="*/ 54874 w 1901216"/>
              <a:gd name="connsiteY4" fmla="*/ 3540368 h 3924369"/>
              <a:gd name="connsiteX5" fmla="*/ 342301 w 1901216"/>
              <a:gd name="connsiteY5" fmla="*/ 1740963 h 3924369"/>
              <a:gd name="connsiteX6" fmla="*/ 181665 w 1901216"/>
              <a:gd name="connsiteY6" fmla="*/ 981024 h 3924369"/>
              <a:gd name="connsiteX7" fmla="*/ 1049784 w 1901216"/>
              <a:gd name="connsiteY7" fmla="*/ 81436 h 392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1216" h="3924369">
                <a:moveTo>
                  <a:pt x="1049784" y="81436"/>
                </a:moveTo>
                <a:cubicBezTo>
                  <a:pt x="1338108" y="192647"/>
                  <a:pt x="1715992" y="1129462"/>
                  <a:pt x="1615047" y="1703892"/>
                </a:cubicBezTo>
                <a:cubicBezTo>
                  <a:pt x="1505372" y="2063888"/>
                  <a:pt x="1464214" y="2338986"/>
                  <a:pt x="1639760" y="2556508"/>
                </a:cubicBezTo>
                <a:cubicBezTo>
                  <a:pt x="1758178" y="2779960"/>
                  <a:pt x="2153102" y="3183363"/>
                  <a:pt x="1658295" y="3643903"/>
                </a:cubicBezTo>
                <a:cubicBezTo>
                  <a:pt x="1398266" y="3826415"/>
                  <a:pt x="768477" y="4221020"/>
                  <a:pt x="54874" y="3540368"/>
                </a:cubicBezTo>
                <a:cubicBezTo>
                  <a:pt x="-278758" y="2742327"/>
                  <a:pt x="1047128" y="2264316"/>
                  <a:pt x="342301" y="1740963"/>
                </a:cubicBezTo>
                <a:cubicBezTo>
                  <a:pt x="440662" y="1477104"/>
                  <a:pt x="430335" y="1411041"/>
                  <a:pt x="181665" y="981024"/>
                </a:cubicBezTo>
                <a:cubicBezTo>
                  <a:pt x="9732" y="300533"/>
                  <a:pt x="667262" y="-204048"/>
                  <a:pt x="1049784" y="81436"/>
                </a:cubicBezTo>
                <a:close/>
              </a:path>
            </a:pathLst>
          </a:custGeom>
          <a:solidFill>
            <a:srgbClr val="F58C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p:cNvSpPr/>
          <p:nvPr/>
        </p:nvSpPr>
        <p:spPr>
          <a:xfrm>
            <a:off x="7296222" y="3131082"/>
            <a:ext cx="1204514" cy="194069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 name="connsiteX0" fmla="*/ 267113 w 655890"/>
              <a:gd name="connsiteY0" fmla="*/ 810156 h 810156"/>
              <a:gd name="connsiteX1" fmla="*/ 348747 w 655890"/>
              <a:gd name="connsiteY1" fmla="*/ 4793 h 810156"/>
              <a:gd name="connsiteX2" fmla="*/ 267113 w 655890"/>
              <a:gd name="connsiteY2" fmla="*/ 810156 h 810156"/>
              <a:gd name="connsiteX0" fmla="*/ 267113 w 807006"/>
              <a:gd name="connsiteY0" fmla="*/ 816455 h 816455"/>
              <a:gd name="connsiteX1" fmla="*/ 348747 w 807006"/>
              <a:gd name="connsiteY1" fmla="*/ 11092 h 816455"/>
              <a:gd name="connsiteX2" fmla="*/ 267113 w 807006"/>
              <a:gd name="connsiteY2" fmla="*/ 816455 h 816455"/>
              <a:gd name="connsiteX0" fmla="*/ 276323 w 804484"/>
              <a:gd name="connsiteY0" fmla="*/ 826800 h 826800"/>
              <a:gd name="connsiteX1" fmla="*/ 325873 w 804484"/>
              <a:gd name="connsiteY1" fmla="*/ 10742 h 826800"/>
              <a:gd name="connsiteX2" fmla="*/ 276323 w 804484"/>
              <a:gd name="connsiteY2" fmla="*/ 826800 h 826800"/>
              <a:gd name="connsiteX0" fmla="*/ 316556 w 844717"/>
              <a:gd name="connsiteY0" fmla="*/ 826800 h 826800"/>
              <a:gd name="connsiteX1" fmla="*/ 366106 w 844717"/>
              <a:gd name="connsiteY1" fmla="*/ 10742 h 826800"/>
              <a:gd name="connsiteX2" fmla="*/ 316556 w 844717"/>
              <a:gd name="connsiteY2" fmla="*/ 826800 h 826800"/>
              <a:gd name="connsiteX0" fmla="*/ 150259 w 678420"/>
              <a:gd name="connsiteY0" fmla="*/ 852450 h 853634"/>
              <a:gd name="connsiteX1" fmla="*/ 199809 w 678420"/>
              <a:gd name="connsiteY1" fmla="*/ 36392 h 853634"/>
              <a:gd name="connsiteX2" fmla="*/ 392 w 678420"/>
              <a:gd name="connsiteY2" fmla="*/ 213730 h 853634"/>
              <a:gd name="connsiteX3" fmla="*/ 150259 w 678420"/>
              <a:gd name="connsiteY3" fmla="*/ 852450 h 853634"/>
              <a:gd name="connsiteX0" fmla="*/ 428055 w 956216"/>
              <a:gd name="connsiteY0" fmla="*/ 906841 h 907739"/>
              <a:gd name="connsiteX1" fmla="*/ 477605 w 956216"/>
              <a:gd name="connsiteY1" fmla="*/ 90783 h 907739"/>
              <a:gd name="connsiteX2" fmla="*/ 125 w 956216"/>
              <a:gd name="connsiteY2" fmla="*/ 91658 h 907739"/>
              <a:gd name="connsiteX3" fmla="*/ 428055 w 956216"/>
              <a:gd name="connsiteY3" fmla="*/ 906841 h 907739"/>
              <a:gd name="connsiteX0" fmla="*/ 434579 w 962740"/>
              <a:gd name="connsiteY0" fmla="*/ 906841 h 909063"/>
              <a:gd name="connsiteX1" fmla="*/ 484129 w 962740"/>
              <a:gd name="connsiteY1" fmla="*/ 90783 h 909063"/>
              <a:gd name="connsiteX2" fmla="*/ 6649 w 962740"/>
              <a:gd name="connsiteY2" fmla="*/ 91658 h 909063"/>
              <a:gd name="connsiteX3" fmla="*/ 434579 w 962740"/>
              <a:gd name="connsiteY3" fmla="*/ 906841 h 909063"/>
              <a:gd name="connsiteX0" fmla="*/ 583740 w 949439"/>
              <a:gd name="connsiteY0" fmla="*/ 1824149 h 1826371"/>
              <a:gd name="connsiteX1" fmla="*/ 2301 w 949439"/>
              <a:gd name="connsiteY1" fmla="*/ 8133 h 1826371"/>
              <a:gd name="connsiteX2" fmla="*/ 155810 w 949439"/>
              <a:gd name="connsiteY2" fmla="*/ 1008966 h 1826371"/>
              <a:gd name="connsiteX3" fmla="*/ 583740 w 949439"/>
              <a:gd name="connsiteY3" fmla="*/ 1824149 h 1826371"/>
              <a:gd name="connsiteX0" fmla="*/ 706761 w 1072460"/>
              <a:gd name="connsiteY0" fmla="*/ 1818597 h 1820819"/>
              <a:gd name="connsiteX1" fmla="*/ 125322 w 1072460"/>
              <a:gd name="connsiteY1" fmla="*/ 2581 h 1820819"/>
              <a:gd name="connsiteX2" fmla="*/ 278831 w 1072460"/>
              <a:gd name="connsiteY2" fmla="*/ 1003414 h 1820819"/>
              <a:gd name="connsiteX3" fmla="*/ 706761 w 1072460"/>
              <a:gd name="connsiteY3" fmla="*/ 1818597 h 1820819"/>
              <a:gd name="connsiteX0" fmla="*/ 706761 w 1097090"/>
              <a:gd name="connsiteY0" fmla="*/ 1831320 h 1833542"/>
              <a:gd name="connsiteX1" fmla="*/ 125322 w 1097090"/>
              <a:gd name="connsiteY1" fmla="*/ 15304 h 1833542"/>
              <a:gd name="connsiteX2" fmla="*/ 278831 w 1097090"/>
              <a:gd name="connsiteY2" fmla="*/ 1016137 h 1833542"/>
              <a:gd name="connsiteX3" fmla="*/ 706761 w 1097090"/>
              <a:gd name="connsiteY3" fmla="*/ 1831320 h 1833542"/>
              <a:gd name="connsiteX0" fmla="*/ 706761 w 906818"/>
              <a:gd name="connsiteY0" fmla="*/ 1832054 h 1834276"/>
              <a:gd name="connsiteX1" fmla="*/ 877737 w 906818"/>
              <a:gd name="connsiteY1" fmla="*/ 503525 h 1834276"/>
              <a:gd name="connsiteX2" fmla="*/ 125322 w 906818"/>
              <a:gd name="connsiteY2" fmla="*/ 16038 h 1834276"/>
              <a:gd name="connsiteX3" fmla="*/ 278831 w 906818"/>
              <a:gd name="connsiteY3" fmla="*/ 1016871 h 1834276"/>
              <a:gd name="connsiteX4" fmla="*/ 706761 w 906818"/>
              <a:gd name="connsiteY4" fmla="*/ 1832054 h 1834276"/>
              <a:gd name="connsiteX0" fmla="*/ 706761 w 1015144"/>
              <a:gd name="connsiteY0" fmla="*/ 1828340 h 1830562"/>
              <a:gd name="connsiteX1" fmla="*/ 995379 w 1015144"/>
              <a:gd name="connsiteY1" fmla="*/ 606758 h 1830562"/>
              <a:gd name="connsiteX2" fmla="*/ 125322 w 1015144"/>
              <a:gd name="connsiteY2" fmla="*/ 12324 h 1830562"/>
              <a:gd name="connsiteX3" fmla="*/ 278831 w 1015144"/>
              <a:gd name="connsiteY3" fmla="*/ 1013157 h 1830562"/>
              <a:gd name="connsiteX4" fmla="*/ 706761 w 1015144"/>
              <a:gd name="connsiteY4" fmla="*/ 1828340 h 1830562"/>
              <a:gd name="connsiteX0" fmla="*/ 706761 w 1204514"/>
              <a:gd name="connsiteY0" fmla="*/ 1828340 h 1830562"/>
              <a:gd name="connsiteX1" fmla="*/ 995379 w 1204514"/>
              <a:gd name="connsiteY1" fmla="*/ 606758 h 1830562"/>
              <a:gd name="connsiteX2" fmla="*/ 125322 w 1204514"/>
              <a:gd name="connsiteY2" fmla="*/ 12324 h 1830562"/>
              <a:gd name="connsiteX3" fmla="*/ 278831 w 1204514"/>
              <a:gd name="connsiteY3" fmla="*/ 1013157 h 1830562"/>
              <a:gd name="connsiteX4" fmla="*/ 706761 w 1204514"/>
              <a:gd name="connsiteY4" fmla="*/ 1828340 h 1830562"/>
              <a:gd name="connsiteX0" fmla="*/ 706761 w 1204514"/>
              <a:gd name="connsiteY0" fmla="*/ 1988176 h 1990398"/>
              <a:gd name="connsiteX1" fmla="*/ 995379 w 1204514"/>
              <a:gd name="connsiteY1" fmla="*/ 766594 h 1990398"/>
              <a:gd name="connsiteX2" fmla="*/ 125322 w 1204514"/>
              <a:gd name="connsiteY2" fmla="*/ 172160 h 1990398"/>
              <a:gd name="connsiteX3" fmla="*/ 278831 w 1204514"/>
              <a:gd name="connsiteY3" fmla="*/ 1172993 h 1990398"/>
              <a:gd name="connsiteX4" fmla="*/ 706761 w 1204514"/>
              <a:gd name="connsiteY4" fmla="*/ 1988176 h 1990398"/>
              <a:gd name="connsiteX0" fmla="*/ 706761 w 1204514"/>
              <a:gd name="connsiteY0" fmla="*/ 1998689 h 2000911"/>
              <a:gd name="connsiteX1" fmla="*/ 995379 w 1204514"/>
              <a:gd name="connsiteY1" fmla="*/ 777107 h 2000911"/>
              <a:gd name="connsiteX2" fmla="*/ 125322 w 1204514"/>
              <a:gd name="connsiteY2" fmla="*/ 182673 h 2000911"/>
              <a:gd name="connsiteX3" fmla="*/ 278831 w 1204514"/>
              <a:gd name="connsiteY3" fmla="*/ 1183506 h 2000911"/>
              <a:gd name="connsiteX4" fmla="*/ 706761 w 1204514"/>
              <a:gd name="connsiteY4" fmla="*/ 1998689 h 2000911"/>
              <a:gd name="connsiteX0" fmla="*/ 706761 w 1204514"/>
              <a:gd name="connsiteY0" fmla="*/ 1955259 h 1957481"/>
              <a:gd name="connsiteX1" fmla="*/ 995379 w 1204514"/>
              <a:gd name="connsiteY1" fmla="*/ 733677 h 1957481"/>
              <a:gd name="connsiteX2" fmla="*/ 125322 w 1204514"/>
              <a:gd name="connsiteY2" fmla="*/ 139243 h 1957481"/>
              <a:gd name="connsiteX3" fmla="*/ 278831 w 1204514"/>
              <a:gd name="connsiteY3" fmla="*/ 1140076 h 1957481"/>
              <a:gd name="connsiteX4" fmla="*/ 706761 w 1204514"/>
              <a:gd name="connsiteY4" fmla="*/ 1955259 h 1957481"/>
              <a:gd name="connsiteX0" fmla="*/ 706761 w 1204514"/>
              <a:gd name="connsiteY0" fmla="*/ 1868570 h 1870792"/>
              <a:gd name="connsiteX1" fmla="*/ 995379 w 1204514"/>
              <a:gd name="connsiteY1" fmla="*/ 646988 h 1870792"/>
              <a:gd name="connsiteX2" fmla="*/ 125322 w 1204514"/>
              <a:gd name="connsiteY2" fmla="*/ 52554 h 1870792"/>
              <a:gd name="connsiteX3" fmla="*/ 278831 w 1204514"/>
              <a:gd name="connsiteY3" fmla="*/ 1053387 h 1870792"/>
              <a:gd name="connsiteX4" fmla="*/ 706761 w 1204514"/>
              <a:gd name="connsiteY4" fmla="*/ 1868570 h 1870792"/>
              <a:gd name="connsiteX0" fmla="*/ 706761 w 1204514"/>
              <a:gd name="connsiteY0" fmla="*/ 1938468 h 1940690"/>
              <a:gd name="connsiteX1" fmla="*/ 995379 w 1204514"/>
              <a:gd name="connsiteY1" fmla="*/ 716886 h 1940690"/>
              <a:gd name="connsiteX2" fmla="*/ 125322 w 1204514"/>
              <a:gd name="connsiteY2" fmla="*/ 122452 h 1940690"/>
              <a:gd name="connsiteX3" fmla="*/ 278831 w 1204514"/>
              <a:gd name="connsiteY3" fmla="*/ 1123285 h 1940690"/>
              <a:gd name="connsiteX4" fmla="*/ 706761 w 1204514"/>
              <a:gd name="connsiteY4" fmla="*/ 1938468 h 19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14" h="1940690">
                <a:moveTo>
                  <a:pt x="706761" y="1938468"/>
                </a:moveTo>
                <a:cubicBezTo>
                  <a:pt x="806579" y="1852910"/>
                  <a:pt x="1562854" y="1452692"/>
                  <a:pt x="995379" y="716886"/>
                </a:cubicBezTo>
                <a:cubicBezTo>
                  <a:pt x="812915" y="-264898"/>
                  <a:pt x="332087" y="10157"/>
                  <a:pt x="125322" y="122452"/>
                </a:cubicBezTo>
                <a:cubicBezTo>
                  <a:pt x="-231193" y="417051"/>
                  <a:pt x="287089" y="987275"/>
                  <a:pt x="278831" y="1123285"/>
                </a:cubicBezTo>
                <a:cubicBezTo>
                  <a:pt x="211751" y="1703126"/>
                  <a:pt x="673525" y="1968024"/>
                  <a:pt x="706761" y="1938468"/>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2"/>
          <p:cNvSpPr/>
          <p:nvPr/>
        </p:nvSpPr>
        <p:spPr>
          <a:xfrm>
            <a:off x="7290703" y="5148953"/>
            <a:ext cx="1279920" cy="144786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Lst>
            <a:ahLst/>
            <a:cxnLst>
              <a:cxn ang="0">
                <a:pos x="connsiteX0" y="connsiteY0"/>
              </a:cxn>
              <a:cxn ang="0">
                <a:pos x="connsiteX1" y="connsiteY1"/>
              </a:cxn>
              <a:cxn ang="0">
                <a:pos x="connsiteX2" y="connsiteY2"/>
              </a:cxn>
            </a:cxnLst>
            <a:rect l="l" t="t" r="r" b="b"/>
            <a:pathLst>
              <a:path w="1279920" h="1447868">
                <a:moveTo>
                  <a:pt x="690217" y="89"/>
                </a:moveTo>
                <a:cubicBezTo>
                  <a:pt x="1237859" y="142895"/>
                  <a:pt x="1692740" y="1405514"/>
                  <a:pt x="670336" y="1447868"/>
                </a:cubicBezTo>
                <a:cubicBezTo>
                  <a:pt x="-586810" y="1270100"/>
                  <a:pt x="224383" y="-12320"/>
                  <a:pt x="690217" y="89"/>
                </a:cubicBezTo>
                <a:close/>
              </a:path>
            </a:pathLst>
          </a:cu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2"/>
          <p:cNvSpPr/>
          <p:nvPr/>
        </p:nvSpPr>
        <p:spPr>
          <a:xfrm>
            <a:off x="7405101" y="3317653"/>
            <a:ext cx="633856" cy="7313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Lst>
            <a:ahLst/>
            <a:cxnLst>
              <a:cxn ang="0">
                <a:pos x="connsiteX0" y="connsiteY0"/>
              </a:cxn>
              <a:cxn ang="0">
                <a:pos x="connsiteX1" y="connsiteY1"/>
              </a:cxn>
              <a:cxn ang="0">
                <a:pos x="connsiteX2" y="connsiteY2"/>
              </a:cxn>
            </a:cxnLst>
            <a:rect l="l" t="t" r="r" b="b"/>
            <a:pathLst>
              <a:path w="633856" h="731312">
                <a:moveTo>
                  <a:pt x="473151" y="731312"/>
                </a:moveTo>
                <a:cubicBezTo>
                  <a:pt x="824722" y="343665"/>
                  <a:pt x="529276" y="-9290"/>
                  <a:pt x="255165" y="186"/>
                </a:cubicBezTo>
                <a:cubicBezTo>
                  <a:pt x="-45984" y="-11148"/>
                  <a:pt x="-195574" y="676623"/>
                  <a:pt x="473151" y="731312"/>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7722029" y="6050804"/>
            <a:ext cx="173736" cy="173736"/>
            <a:chOff x="4137471" y="1864614"/>
            <a:chExt cx="173736" cy="173736"/>
          </a:xfrm>
        </p:grpSpPr>
        <p:sp>
          <p:nvSpPr>
            <p:cNvPr id="192" name="Oval 191"/>
            <p:cNvSpPr/>
            <p:nvPr/>
          </p:nvSpPr>
          <p:spPr>
            <a:xfrm>
              <a:off x="4137471" y="1864614"/>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183191" y="1910835"/>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2"/>
          <p:cNvSpPr/>
          <p:nvPr/>
        </p:nvSpPr>
        <p:spPr>
          <a:xfrm>
            <a:off x="7691011" y="4095584"/>
            <a:ext cx="650049" cy="719966"/>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323870 w 399134"/>
              <a:gd name="connsiteY0" fmla="*/ 540772 h 542679"/>
              <a:gd name="connsiteX1" fmla="*/ 155891 w 399134"/>
              <a:gd name="connsiteY1" fmla="*/ 146 h 542679"/>
              <a:gd name="connsiteX2" fmla="*/ 323870 w 399134"/>
              <a:gd name="connsiteY2" fmla="*/ 540772 h 542679"/>
              <a:gd name="connsiteX0" fmla="*/ 357548 w 418830"/>
              <a:gd name="connsiteY0" fmla="*/ 731230 h 732661"/>
              <a:gd name="connsiteX1" fmla="*/ 139562 w 418830"/>
              <a:gd name="connsiteY1" fmla="*/ 104 h 732661"/>
              <a:gd name="connsiteX2" fmla="*/ 357548 w 418830"/>
              <a:gd name="connsiteY2" fmla="*/ 731230 h 732661"/>
              <a:gd name="connsiteX0" fmla="*/ 357548 w 518253"/>
              <a:gd name="connsiteY0" fmla="*/ 731312 h 732743"/>
              <a:gd name="connsiteX1" fmla="*/ 139562 w 518253"/>
              <a:gd name="connsiteY1" fmla="*/ 186 h 732743"/>
              <a:gd name="connsiteX2" fmla="*/ 357548 w 518253"/>
              <a:gd name="connsiteY2" fmla="*/ 731312 h 732743"/>
              <a:gd name="connsiteX0" fmla="*/ 458501 w 619206"/>
              <a:gd name="connsiteY0" fmla="*/ 731312 h 731312"/>
              <a:gd name="connsiteX1" fmla="*/ 240515 w 619206"/>
              <a:gd name="connsiteY1" fmla="*/ 186 h 731312"/>
              <a:gd name="connsiteX2" fmla="*/ 458501 w 619206"/>
              <a:gd name="connsiteY2" fmla="*/ 731312 h 731312"/>
              <a:gd name="connsiteX0" fmla="*/ 473151 w 633856"/>
              <a:gd name="connsiteY0" fmla="*/ 731312 h 731312"/>
              <a:gd name="connsiteX1" fmla="*/ 255165 w 633856"/>
              <a:gd name="connsiteY1" fmla="*/ 186 h 731312"/>
              <a:gd name="connsiteX2" fmla="*/ 473151 w 633856"/>
              <a:gd name="connsiteY2" fmla="*/ 731312 h 731312"/>
              <a:gd name="connsiteX0" fmla="*/ 495127 w 646216"/>
              <a:gd name="connsiteY0" fmla="*/ 721793 h 721793"/>
              <a:gd name="connsiteX1" fmla="*/ 236659 w 646216"/>
              <a:gd name="connsiteY1" fmla="*/ 192 h 721793"/>
              <a:gd name="connsiteX2" fmla="*/ 495127 w 646216"/>
              <a:gd name="connsiteY2" fmla="*/ 721793 h 721793"/>
              <a:gd name="connsiteX0" fmla="*/ 434157 w 616839"/>
              <a:gd name="connsiteY0" fmla="*/ 724173 h 724173"/>
              <a:gd name="connsiteX1" fmla="*/ 294752 w 616839"/>
              <a:gd name="connsiteY1" fmla="*/ 191 h 724173"/>
              <a:gd name="connsiteX2" fmla="*/ 434157 w 616839"/>
              <a:gd name="connsiteY2" fmla="*/ 724173 h 724173"/>
              <a:gd name="connsiteX0" fmla="*/ 434157 w 730487"/>
              <a:gd name="connsiteY0" fmla="*/ 724122 h 724122"/>
              <a:gd name="connsiteX1" fmla="*/ 294752 w 730487"/>
              <a:gd name="connsiteY1" fmla="*/ 140 h 724122"/>
              <a:gd name="connsiteX2" fmla="*/ 434157 w 730487"/>
              <a:gd name="connsiteY2" fmla="*/ 724122 h 724122"/>
              <a:gd name="connsiteX0" fmla="*/ 434157 w 740627"/>
              <a:gd name="connsiteY0" fmla="*/ 729405 h 729405"/>
              <a:gd name="connsiteX1" fmla="*/ 294752 w 740627"/>
              <a:gd name="connsiteY1" fmla="*/ 5423 h 729405"/>
              <a:gd name="connsiteX2" fmla="*/ 434157 w 740627"/>
              <a:gd name="connsiteY2" fmla="*/ 729405 h 729405"/>
              <a:gd name="connsiteX0" fmla="*/ 384008 w 690478"/>
              <a:gd name="connsiteY0" fmla="*/ 729405 h 729405"/>
              <a:gd name="connsiteX1" fmla="*/ 244603 w 690478"/>
              <a:gd name="connsiteY1" fmla="*/ 5423 h 729405"/>
              <a:gd name="connsiteX2" fmla="*/ 384008 w 690478"/>
              <a:gd name="connsiteY2" fmla="*/ 729405 h 729405"/>
              <a:gd name="connsiteX0" fmla="*/ 333324 w 639794"/>
              <a:gd name="connsiteY0" fmla="*/ 729405 h 729405"/>
              <a:gd name="connsiteX1" fmla="*/ 193919 w 639794"/>
              <a:gd name="connsiteY1" fmla="*/ 5423 h 729405"/>
              <a:gd name="connsiteX2" fmla="*/ 333324 w 639794"/>
              <a:gd name="connsiteY2" fmla="*/ 729405 h 729405"/>
              <a:gd name="connsiteX0" fmla="*/ 299003 w 605473"/>
              <a:gd name="connsiteY0" fmla="*/ 729405 h 729405"/>
              <a:gd name="connsiteX1" fmla="*/ 159598 w 605473"/>
              <a:gd name="connsiteY1" fmla="*/ 5423 h 729405"/>
              <a:gd name="connsiteX2" fmla="*/ 299003 w 605473"/>
              <a:gd name="connsiteY2" fmla="*/ 729405 h 729405"/>
              <a:gd name="connsiteX0" fmla="*/ 317702 w 624172"/>
              <a:gd name="connsiteY0" fmla="*/ 729405 h 729405"/>
              <a:gd name="connsiteX1" fmla="*/ 178297 w 624172"/>
              <a:gd name="connsiteY1" fmla="*/ 5423 h 729405"/>
              <a:gd name="connsiteX2" fmla="*/ 317702 w 624172"/>
              <a:gd name="connsiteY2" fmla="*/ 729405 h 729405"/>
              <a:gd name="connsiteX0" fmla="*/ 314582 w 621052"/>
              <a:gd name="connsiteY0" fmla="*/ 729405 h 729405"/>
              <a:gd name="connsiteX1" fmla="*/ 175177 w 621052"/>
              <a:gd name="connsiteY1" fmla="*/ 5423 h 729405"/>
              <a:gd name="connsiteX2" fmla="*/ 314582 w 621052"/>
              <a:gd name="connsiteY2" fmla="*/ 729405 h 729405"/>
              <a:gd name="connsiteX0" fmla="*/ 355473 w 661943"/>
              <a:gd name="connsiteY0" fmla="*/ 729405 h 729405"/>
              <a:gd name="connsiteX1" fmla="*/ 216068 w 661943"/>
              <a:gd name="connsiteY1" fmla="*/ 5423 h 729405"/>
              <a:gd name="connsiteX2" fmla="*/ 355473 w 661943"/>
              <a:gd name="connsiteY2" fmla="*/ 729405 h 729405"/>
              <a:gd name="connsiteX0" fmla="*/ 352648 w 661313"/>
              <a:gd name="connsiteY0" fmla="*/ 729405 h 729405"/>
              <a:gd name="connsiteX1" fmla="*/ 220387 w 661313"/>
              <a:gd name="connsiteY1" fmla="*/ 5423 h 729405"/>
              <a:gd name="connsiteX2" fmla="*/ 352648 w 661313"/>
              <a:gd name="connsiteY2" fmla="*/ 729405 h 729405"/>
              <a:gd name="connsiteX0" fmla="*/ 339686 w 648351"/>
              <a:gd name="connsiteY0" fmla="*/ 729405 h 729405"/>
              <a:gd name="connsiteX1" fmla="*/ 207425 w 648351"/>
              <a:gd name="connsiteY1" fmla="*/ 5423 h 729405"/>
              <a:gd name="connsiteX2" fmla="*/ 339686 w 648351"/>
              <a:gd name="connsiteY2" fmla="*/ 729405 h 729405"/>
              <a:gd name="connsiteX0" fmla="*/ 320918 w 629583"/>
              <a:gd name="connsiteY0" fmla="*/ 729405 h 729405"/>
              <a:gd name="connsiteX1" fmla="*/ 188657 w 629583"/>
              <a:gd name="connsiteY1" fmla="*/ 5423 h 729405"/>
              <a:gd name="connsiteX2" fmla="*/ 320918 w 629583"/>
              <a:gd name="connsiteY2" fmla="*/ 729405 h 729405"/>
              <a:gd name="connsiteX0" fmla="*/ 331754 w 640419"/>
              <a:gd name="connsiteY0" fmla="*/ 729405 h 729405"/>
              <a:gd name="connsiteX1" fmla="*/ 199493 w 640419"/>
              <a:gd name="connsiteY1" fmla="*/ 5423 h 729405"/>
              <a:gd name="connsiteX2" fmla="*/ 331754 w 640419"/>
              <a:gd name="connsiteY2" fmla="*/ 729405 h 729405"/>
              <a:gd name="connsiteX0" fmla="*/ 328792 w 637457"/>
              <a:gd name="connsiteY0" fmla="*/ 729405 h 729405"/>
              <a:gd name="connsiteX1" fmla="*/ 196531 w 637457"/>
              <a:gd name="connsiteY1" fmla="*/ 5423 h 729405"/>
              <a:gd name="connsiteX2" fmla="*/ 328792 w 637457"/>
              <a:gd name="connsiteY2" fmla="*/ 729405 h 729405"/>
              <a:gd name="connsiteX0" fmla="*/ 328792 w 637457"/>
              <a:gd name="connsiteY0" fmla="*/ 719966 h 719966"/>
              <a:gd name="connsiteX1" fmla="*/ 196531 w 637457"/>
              <a:gd name="connsiteY1" fmla="*/ 5509 h 719966"/>
              <a:gd name="connsiteX2" fmla="*/ 328792 w 637457"/>
              <a:gd name="connsiteY2" fmla="*/ 719966 h 719966"/>
              <a:gd name="connsiteX0" fmla="*/ 341384 w 650049"/>
              <a:gd name="connsiteY0" fmla="*/ 719966 h 719966"/>
              <a:gd name="connsiteX1" fmla="*/ 209123 w 650049"/>
              <a:gd name="connsiteY1" fmla="*/ 5509 h 719966"/>
              <a:gd name="connsiteX2" fmla="*/ 341384 w 650049"/>
              <a:gd name="connsiteY2" fmla="*/ 719966 h 719966"/>
            </a:gdLst>
            <a:ahLst/>
            <a:cxnLst>
              <a:cxn ang="0">
                <a:pos x="connsiteX0" y="connsiteY0"/>
              </a:cxn>
              <a:cxn ang="0">
                <a:pos x="connsiteX1" y="connsiteY1"/>
              </a:cxn>
              <a:cxn ang="0">
                <a:pos x="connsiteX2" y="connsiteY2"/>
              </a:cxn>
            </a:cxnLst>
            <a:rect l="l" t="t" r="r" b="b"/>
            <a:pathLst>
              <a:path w="650049" h="719966">
                <a:moveTo>
                  <a:pt x="341384" y="719966"/>
                </a:moveTo>
                <a:cubicBezTo>
                  <a:pt x="950130" y="494244"/>
                  <a:pt x="523715" y="-61117"/>
                  <a:pt x="209123" y="5509"/>
                </a:cubicBezTo>
                <a:cubicBezTo>
                  <a:pt x="50849" y="151338"/>
                  <a:pt x="-227328" y="667659"/>
                  <a:pt x="341384" y="719966"/>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7805811" y="3973301"/>
            <a:ext cx="173736" cy="173736"/>
            <a:chOff x="4561332" y="3276600"/>
            <a:chExt cx="173736" cy="173736"/>
          </a:xfrm>
        </p:grpSpPr>
        <p:grpSp>
          <p:nvGrpSpPr>
            <p:cNvPr id="187" name="Group 186"/>
            <p:cNvGrpSpPr/>
            <p:nvPr/>
          </p:nvGrpSpPr>
          <p:grpSpPr>
            <a:xfrm>
              <a:off x="4561332" y="3276600"/>
              <a:ext cx="173736" cy="173736"/>
              <a:chOff x="4139658" y="1868353"/>
              <a:chExt cx="173736" cy="173736"/>
            </a:xfrm>
          </p:grpSpPr>
          <p:sp>
            <p:nvSpPr>
              <p:cNvPr id="190" name="Oval 18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8" name="Straight Connector 18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648200" y="3310915"/>
              <a:ext cx="0" cy="1275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615921" y="3575111"/>
            <a:ext cx="173736" cy="173736"/>
            <a:chOff x="4139658" y="1868353"/>
            <a:chExt cx="173736" cy="173736"/>
          </a:xfrm>
        </p:grpSpPr>
        <p:sp>
          <p:nvSpPr>
            <p:cNvPr id="185" name="Oval 18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7947579" y="4349793"/>
            <a:ext cx="173736" cy="173736"/>
            <a:chOff x="4139658" y="1868353"/>
            <a:chExt cx="173736" cy="173736"/>
          </a:xfrm>
        </p:grpSpPr>
        <p:sp>
          <p:nvSpPr>
            <p:cNvPr id="183" name="Oval 18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7898479" y="5008262"/>
            <a:ext cx="173736" cy="173736"/>
            <a:chOff x="4561332" y="3276600"/>
            <a:chExt cx="173736" cy="173736"/>
          </a:xfrm>
        </p:grpSpPr>
        <p:grpSp>
          <p:nvGrpSpPr>
            <p:cNvPr id="178" name="Group 177"/>
            <p:cNvGrpSpPr/>
            <p:nvPr/>
          </p:nvGrpSpPr>
          <p:grpSpPr>
            <a:xfrm>
              <a:off x="4561332" y="3276600"/>
              <a:ext cx="173736" cy="173736"/>
              <a:chOff x="4139658" y="1868353"/>
              <a:chExt cx="173736" cy="173736"/>
            </a:xfrm>
          </p:grpSpPr>
          <p:sp>
            <p:nvSpPr>
              <p:cNvPr id="181" name="Oval 18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9" name="Straight Connector 178"/>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81"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Rectangle 2"/>
          <p:cNvSpPr/>
          <p:nvPr/>
        </p:nvSpPr>
        <p:spPr>
          <a:xfrm>
            <a:off x="6571561" y="4191022"/>
            <a:ext cx="749927" cy="77217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 name="connsiteX0" fmla="*/ 374154 w 635953"/>
              <a:gd name="connsiteY0" fmla="*/ 0 h 919270"/>
              <a:gd name="connsiteX1" fmla="*/ 481023 w 635953"/>
              <a:gd name="connsiteY1" fmla="*/ 905188 h 919270"/>
              <a:gd name="connsiteX2" fmla="*/ 374154 w 635953"/>
              <a:gd name="connsiteY2" fmla="*/ 0 h 919270"/>
              <a:gd name="connsiteX0" fmla="*/ 474892 w 736691"/>
              <a:gd name="connsiteY0" fmla="*/ 970 h 919019"/>
              <a:gd name="connsiteX1" fmla="*/ 581761 w 736691"/>
              <a:gd name="connsiteY1" fmla="*/ 906158 h 919019"/>
              <a:gd name="connsiteX2" fmla="*/ 474892 w 736691"/>
              <a:gd name="connsiteY2" fmla="*/ 970 h 919019"/>
              <a:gd name="connsiteX0" fmla="*/ 474892 w 844520"/>
              <a:gd name="connsiteY0" fmla="*/ 970 h 919019"/>
              <a:gd name="connsiteX1" fmla="*/ 581761 w 844520"/>
              <a:gd name="connsiteY1" fmla="*/ 906158 h 919019"/>
              <a:gd name="connsiteX2" fmla="*/ 474892 w 844520"/>
              <a:gd name="connsiteY2" fmla="*/ 970 h 919019"/>
              <a:gd name="connsiteX0" fmla="*/ 526529 w 851797"/>
              <a:gd name="connsiteY0" fmla="*/ 925 h 973172"/>
              <a:gd name="connsiteX1" fmla="*/ 533385 w 851797"/>
              <a:gd name="connsiteY1" fmla="*/ 960882 h 973172"/>
              <a:gd name="connsiteX2" fmla="*/ 526529 w 851797"/>
              <a:gd name="connsiteY2" fmla="*/ 925 h 973172"/>
              <a:gd name="connsiteX0" fmla="*/ 526529 w 946155"/>
              <a:gd name="connsiteY0" fmla="*/ 925 h 973172"/>
              <a:gd name="connsiteX1" fmla="*/ 533385 w 946155"/>
              <a:gd name="connsiteY1" fmla="*/ 960882 h 973172"/>
              <a:gd name="connsiteX2" fmla="*/ 526529 w 946155"/>
              <a:gd name="connsiteY2" fmla="*/ 925 h 973172"/>
              <a:gd name="connsiteX0" fmla="*/ 526529 w 946155"/>
              <a:gd name="connsiteY0" fmla="*/ 916 h 984952"/>
              <a:gd name="connsiteX1" fmla="*/ 533385 w 946155"/>
              <a:gd name="connsiteY1" fmla="*/ 972779 h 984952"/>
              <a:gd name="connsiteX2" fmla="*/ 526529 w 946155"/>
              <a:gd name="connsiteY2" fmla="*/ 916 h 984952"/>
              <a:gd name="connsiteX0" fmla="*/ 526529 w 931765"/>
              <a:gd name="connsiteY0" fmla="*/ 916 h 984952"/>
              <a:gd name="connsiteX1" fmla="*/ 533385 w 931765"/>
              <a:gd name="connsiteY1" fmla="*/ 972779 h 984952"/>
              <a:gd name="connsiteX2" fmla="*/ 526529 w 931765"/>
              <a:gd name="connsiteY2" fmla="*/ 916 h 984952"/>
              <a:gd name="connsiteX0" fmla="*/ 526529 w 963539"/>
              <a:gd name="connsiteY0" fmla="*/ 916 h 984952"/>
              <a:gd name="connsiteX1" fmla="*/ 533385 w 963539"/>
              <a:gd name="connsiteY1" fmla="*/ 972779 h 984952"/>
              <a:gd name="connsiteX2" fmla="*/ 526529 w 963539"/>
              <a:gd name="connsiteY2" fmla="*/ 916 h 984952"/>
              <a:gd name="connsiteX0" fmla="*/ 583877 w 1020887"/>
              <a:gd name="connsiteY0" fmla="*/ 1048 h 972911"/>
              <a:gd name="connsiteX1" fmla="*/ 590733 w 1020887"/>
              <a:gd name="connsiteY1" fmla="*/ 972911 h 972911"/>
              <a:gd name="connsiteX2" fmla="*/ 583877 w 1020887"/>
              <a:gd name="connsiteY2" fmla="*/ 1048 h 972911"/>
              <a:gd name="connsiteX0" fmla="*/ 552586 w 989596"/>
              <a:gd name="connsiteY0" fmla="*/ 0 h 971863"/>
              <a:gd name="connsiteX1" fmla="*/ 559442 w 989596"/>
              <a:gd name="connsiteY1" fmla="*/ 971863 h 971863"/>
              <a:gd name="connsiteX2" fmla="*/ 552586 w 989596"/>
              <a:gd name="connsiteY2" fmla="*/ 0 h 971863"/>
              <a:gd name="connsiteX0" fmla="*/ 526463 w 963473"/>
              <a:gd name="connsiteY0" fmla="*/ 5483 h 977346"/>
              <a:gd name="connsiteX1" fmla="*/ 533319 w 963473"/>
              <a:gd name="connsiteY1" fmla="*/ 977346 h 977346"/>
              <a:gd name="connsiteX2" fmla="*/ 526463 w 963473"/>
              <a:gd name="connsiteY2" fmla="*/ 5483 h 977346"/>
              <a:gd name="connsiteX0" fmla="*/ 526463 w 917842"/>
              <a:gd name="connsiteY0" fmla="*/ 5483 h 977346"/>
              <a:gd name="connsiteX1" fmla="*/ 533319 w 917842"/>
              <a:gd name="connsiteY1" fmla="*/ 977346 h 977346"/>
              <a:gd name="connsiteX2" fmla="*/ 526463 w 917842"/>
              <a:gd name="connsiteY2" fmla="*/ 5483 h 977346"/>
              <a:gd name="connsiteX0" fmla="*/ 526463 w 945629"/>
              <a:gd name="connsiteY0" fmla="*/ 5483 h 977346"/>
              <a:gd name="connsiteX1" fmla="*/ 533319 w 945629"/>
              <a:gd name="connsiteY1" fmla="*/ 977346 h 977346"/>
              <a:gd name="connsiteX2" fmla="*/ 526463 w 945629"/>
              <a:gd name="connsiteY2" fmla="*/ 5483 h 977346"/>
              <a:gd name="connsiteX0" fmla="*/ 577242 w 996408"/>
              <a:gd name="connsiteY0" fmla="*/ 5637 h 977500"/>
              <a:gd name="connsiteX1" fmla="*/ 584098 w 996408"/>
              <a:gd name="connsiteY1" fmla="*/ 977500 h 977500"/>
              <a:gd name="connsiteX2" fmla="*/ 577242 w 996408"/>
              <a:gd name="connsiteY2" fmla="*/ 5637 h 977500"/>
              <a:gd name="connsiteX0" fmla="*/ 575832 w 994998"/>
              <a:gd name="connsiteY0" fmla="*/ 0 h 971863"/>
              <a:gd name="connsiteX1" fmla="*/ 582688 w 994998"/>
              <a:gd name="connsiteY1" fmla="*/ 971863 h 971863"/>
              <a:gd name="connsiteX2" fmla="*/ 575832 w 994998"/>
              <a:gd name="connsiteY2" fmla="*/ 0 h 971863"/>
              <a:gd name="connsiteX0" fmla="*/ 561922 w 981088"/>
              <a:gd name="connsiteY0" fmla="*/ 3615 h 975478"/>
              <a:gd name="connsiteX1" fmla="*/ 568778 w 981088"/>
              <a:gd name="connsiteY1" fmla="*/ 975478 h 975478"/>
              <a:gd name="connsiteX2" fmla="*/ 561922 w 981088"/>
              <a:gd name="connsiteY2" fmla="*/ 3615 h 975478"/>
              <a:gd name="connsiteX0" fmla="*/ 582898 w 984961"/>
              <a:gd name="connsiteY0" fmla="*/ 2860 h 1252786"/>
              <a:gd name="connsiteX1" fmla="*/ 557669 w 984961"/>
              <a:gd name="connsiteY1" fmla="*/ 1252786 h 1252786"/>
              <a:gd name="connsiteX2" fmla="*/ 582898 w 984961"/>
              <a:gd name="connsiteY2" fmla="*/ 2860 h 1252786"/>
              <a:gd name="connsiteX0" fmla="*/ 579376 w 984242"/>
              <a:gd name="connsiteY0" fmla="*/ 2491 h 1450270"/>
              <a:gd name="connsiteX1" fmla="*/ 559495 w 984242"/>
              <a:gd name="connsiteY1" fmla="*/ 1450270 h 1450270"/>
              <a:gd name="connsiteX2" fmla="*/ 579376 w 984242"/>
              <a:gd name="connsiteY2" fmla="*/ 2491 h 1450270"/>
              <a:gd name="connsiteX0" fmla="*/ 579376 w 1152178"/>
              <a:gd name="connsiteY0" fmla="*/ 2491 h 1450270"/>
              <a:gd name="connsiteX1" fmla="*/ 559495 w 1152178"/>
              <a:gd name="connsiteY1" fmla="*/ 1450270 h 1450270"/>
              <a:gd name="connsiteX2" fmla="*/ 579376 w 1152178"/>
              <a:gd name="connsiteY2" fmla="*/ 2491 h 1450270"/>
              <a:gd name="connsiteX0" fmla="*/ 579376 w 1169079"/>
              <a:gd name="connsiteY0" fmla="*/ 2491 h 1450270"/>
              <a:gd name="connsiteX1" fmla="*/ 559495 w 1169079"/>
              <a:gd name="connsiteY1" fmla="*/ 1450270 h 1450270"/>
              <a:gd name="connsiteX2" fmla="*/ 579376 w 1169079"/>
              <a:gd name="connsiteY2" fmla="*/ 2491 h 1450270"/>
              <a:gd name="connsiteX0" fmla="*/ 638255 w 1227958"/>
              <a:gd name="connsiteY0" fmla="*/ 1249 h 1449028"/>
              <a:gd name="connsiteX1" fmla="*/ 618374 w 1227958"/>
              <a:gd name="connsiteY1" fmla="*/ 1449028 h 1449028"/>
              <a:gd name="connsiteX2" fmla="*/ 638255 w 1227958"/>
              <a:gd name="connsiteY2" fmla="*/ 1249 h 1449028"/>
              <a:gd name="connsiteX0" fmla="*/ 708494 w 1298197"/>
              <a:gd name="connsiteY0" fmla="*/ 1381 h 1449160"/>
              <a:gd name="connsiteX1" fmla="*/ 688613 w 1298197"/>
              <a:gd name="connsiteY1" fmla="*/ 1449160 h 1449160"/>
              <a:gd name="connsiteX2" fmla="*/ 708494 w 1298197"/>
              <a:gd name="connsiteY2" fmla="*/ 1381 h 1449160"/>
              <a:gd name="connsiteX0" fmla="*/ 692570 w 1282273"/>
              <a:gd name="connsiteY0" fmla="*/ 0 h 1447779"/>
              <a:gd name="connsiteX1" fmla="*/ 672689 w 1282273"/>
              <a:gd name="connsiteY1" fmla="*/ 1447779 h 1447779"/>
              <a:gd name="connsiteX2" fmla="*/ 692570 w 1282273"/>
              <a:gd name="connsiteY2" fmla="*/ 0 h 1447779"/>
              <a:gd name="connsiteX0" fmla="*/ 673993 w 1263696"/>
              <a:gd name="connsiteY0" fmla="*/ 89 h 1447868"/>
              <a:gd name="connsiteX1" fmla="*/ 654112 w 1263696"/>
              <a:gd name="connsiteY1" fmla="*/ 1447868 h 1447868"/>
              <a:gd name="connsiteX2" fmla="*/ 673993 w 1263696"/>
              <a:gd name="connsiteY2" fmla="*/ 89 h 1447868"/>
              <a:gd name="connsiteX0" fmla="*/ 690217 w 1279920"/>
              <a:gd name="connsiteY0" fmla="*/ 89 h 1447868"/>
              <a:gd name="connsiteX1" fmla="*/ 670336 w 1279920"/>
              <a:gd name="connsiteY1" fmla="*/ 1447868 h 1447868"/>
              <a:gd name="connsiteX2" fmla="*/ 690217 w 1279920"/>
              <a:gd name="connsiteY2" fmla="*/ 89 h 1447868"/>
              <a:gd name="connsiteX0" fmla="*/ 189583 w 1699097"/>
              <a:gd name="connsiteY0" fmla="*/ 53 h 2324800"/>
              <a:gd name="connsiteX1" fmla="*/ 1372860 w 1699097"/>
              <a:gd name="connsiteY1" fmla="*/ 2324800 h 2324800"/>
              <a:gd name="connsiteX2" fmla="*/ 189583 w 1699097"/>
              <a:gd name="connsiteY2" fmla="*/ 53 h 2324800"/>
              <a:gd name="connsiteX0" fmla="*/ 665904 w 1278265"/>
              <a:gd name="connsiteY0" fmla="*/ 402 h 442875"/>
              <a:gd name="connsiteX1" fmla="*/ 683455 w 1278265"/>
              <a:gd name="connsiteY1" fmla="*/ 442875 h 442875"/>
              <a:gd name="connsiteX2" fmla="*/ 665904 w 1278265"/>
              <a:gd name="connsiteY2" fmla="*/ 402 h 442875"/>
              <a:gd name="connsiteX0" fmla="*/ 642040 w 1277619"/>
              <a:gd name="connsiteY0" fmla="*/ 518 h 378823"/>
              <a:gd name="connsiteX1" fmla="*/ 697022 w 1277619"/>
              <a:gd name="connsiteY1" fmla="*/ 378823 h 378823"/>
              <a:gd name="connsiteX2" fmla="*/ 642040 w 1277619"/>
              <a:gd name="connsiteY2" fmla="*/ 518 h 378823"/>
              <a:gd name="connsiteX0" fmla="*/ 704304 w 1281318"/>
              <a:gd name="connsiteY0" fmla="*/ 454 h 410843"/>
              <a:gd name="connsiteX1" fmla="*/ 663033 w 1281318"/>
              <a:gd name="connsiteY1" fmla="*/ 410843 h 410843"/>
              <a:gd name="connsiteX2" fmla="*/ 704304 w 1281318"/>
              <a:gd name="connsiteY2" fmla="*/ 454 h 410843"/>
              <a:gd name="connsiteX0" fmla="*/ 704304 w 925986"/>
              <a:gd name="connsiteY0" fmla="*/ 454 h 411529"/>
              <a:gd name="connsiteX1" fmla="*/ 663033 w 925986"/>
              <a:gd name="connsiteY1" fmla="*/ 410843 h 411529"/>
              <a:gd name="connsiteX2" fmla="*/ 704304 w 925986"/>
              <a:gd name="connsiteY2" fmla="*/ 454 h 411529"/>
              <a:gd name="connsiteX0" fmla="*/ 704304 w 765110"/>
              <a:gd name="connsiteY0" fmla="*/ 454 h 411581"/>
              <a:gd name="connsiteX1" fmla="*/ 663033 w 765110"/>
              <a:gd name="connsiteY1" fmla="*/ 410843 h 411581"/>
              <a:gd name="connsiteX2" fmla="*/ 704304 w 765110"/>
              <a:gd name="connsiteY2" fmla="*/ 454 h 411581"/>
              <a:gd name="connsiteX0" fmla="*/ 704304 w 862417"/>
              <a:gd name="connsiteY0" fmla="*/ 454 h 411554"/>
              <a:gd name="connsiteX1" fmla="*/ 663033 w 862417"/>
              <a:gd name="connsiteY1" fmla="*/ 410843 h 411554"/>
              <a:gd name="connsiteX2" fmla="*/ 704304 w 862417"/>
              <a:gd name="connsiteY2" fmla="*/ 454 h 411554"/>
              <a:gd name="connsiteX0" fmla="*/ 704304 w 888563"/>
              <a:gd name="connsiteY0" fmla="*/ 454 h 411178"/>
              <a:gd name="connsiteX1" fmla="*/ 663033 w 888563"/>
              <a:gd name="connsiteY1" fmla="*/ 410843 h 411178"/>
              <a:gd name="connsiteX2" fmla="*/ 704304 w 888563"/>
              <a:gd name="connsiteY2" fmla="*/ 454 h 411178"/>
              <a:gd name="connsiteX0" fmla="*/ 704304 w 882598"/>
              <a:gd name="connsiteY0" fmla="*/ 454 h 412051"/>
              <a:gd name="connsiteX1" fmla="*/ 663033 w 882598"/>
              <a:gd name="connsiteY1" fmla="*/ 410843 h 412051"/>
              <a:gd name="connsiteX2" fmla="*/ 704304 w 882598"/>
              <a:gd name="connsiteY2" fmla="*/ 454 h 412051"/>
              <a:gd name="connsiteX0" fmla="*/ 704304 w 846955"/>
              <a:gd name="connsiteY0" fmla="*/ 454 h 412169"/>
              <a:gd name="connsiteX1" fmla="*/ 663033 w 846955"/>
              <a:gd name="connsiteY1" fmla="*/ 410843 h 412169"/>
              <a:gd name="connsiteX2" fmla="*/ 704304 w 846955"/>
              <a:gd name="connsiteY2" fmla="*/ 454 h 412169"/>
              <a:gd name="connsiteX0" fmla="*/ 704304 w 868340"/>
              <a:gd name="connsiteY0" fmla="*/ 454 h 412195"/>
              <a:gd name="connsiteX1" fmla="*/ 663033 w 868340"/>
              <a:gd name="connsiteY1" fmla="*/ 410843 h 412195"/>
              <a:gd name="connsiteX2" fmla="*/ 704304 w 868340"/>
              <a:gd name="connsiteY2" fmla="*/ 454 h 412195"/>
              <a:gd name="connsiteX0" fmla="*/ 628371 w 792407"/>
              <a:gd name="connsiteY0" fmla="*/ 0 h 411741"/>
              <a:gd name="connsiteX1" fmla="*/ 587100 w 792407"/>
              <a:gd name="connsiteY1" fmla="*/ 410389 h 411741"/>
              <a:gd name="connsiteX2" fmla="*/ 628371 w 792407"/>
              <a:gd name="connsiteY2" fmla="*/ 0 h 411741"/>
              <a:gd name="connsiteX0" fmla="*/ 210420 w 374456"/>
              <a:gd name="connsiteY0" fmla="*/ 0 h 411741"/>
              <a:gd name="connsiteX1" fmla="*/ 169149 w 374456"/>
              <a:gd name="connsiteY1" fmla="*/ 410389 h 411741"/>
              <a:gd name="connsiteX2" fmla="*/ 210420 w 374456"/>
              <a:gd name="connsiteY2" fmla="*/ 0 h 411741"/>
              <a:gd name="connsiteX0" fmla="*/ 153449 w 317485"/>
              <a:gd name="connsiteY0" fmla="*/ 0 h 411741"/>
              <a:gd name="connsiteX1" fmla="*/ 112178 w 317485"/>
              <a:gd name="connsiteY1" fmla="*/ 410389 h 411741"/>
              <a:gd name="connsiteX2" fmla="*/ 153449 w 317485"/>
              <a:gd name="connsiteY2" fmla="*/ 0 h 411741"/>
              <a:gd name="connsiteX0" fmla="*/ 173670 w 337706"/>
              <a:gd name="connsiteY0" fmla="*/ 0 h 411741"/>
              <a:gd name="connsiteX1" fmla="*/ 132399 w 337706"/>
              <a:gd name="connsiteY1" fmla="*/ 410389 h 411741"/>
              <a:gd name="connsiteX2" fmla="*/ 173670 w 337706"/>
              <a:gd name="connsiteY2" fmla="*/ 0 h 411741"/>
              <a:gd name="connsiteX0" fmla="*/ 178656 w 342692"/>
              <a:gd name="connsiteY0" fmla="*/ 0 h 411741"/>
              <a:gd name="connsiteX1" fmla="*/ 137385 w 342692"/>
              <a:gd name="connsiteY1" fmla="*/ 410389 h 411741"/>
              <a:gd name="connsiteX2" fmla="*/ 178656 w 342692"/>
              <a:gd name="connsiteY2" fmla="*/ 0 h 411741"/>
              <a:gd name="connsiteX0" fmla="*/ 173858 w 339947"/>
              <a:gd name="connsiteY0" fmla="*/ 0 h 643720"/>
              <a:gd name="connsiteX1" fmla="*/ 140608 w 339947"/>
              <a:gd name="connsiteY1" fmla="*/ 643000 h 643720"/>
              <a:gd name="connsiteX2" fmla="*/ 173858 w 339947"/>
              <a:gd name="connsiteY2" fmla="*/ 0 h 643720"/>
              <a:gd name="connsiteX0" fmla="*/ 173858 w 507497"/>
              <a:gd name="connsiteY0" fmla="*/ 0 h 643588"/>
              <a:gd name="connsiteX1" fmla="*/ 140608 w 507497"/>
              <a:gd name="connsiteY1" fmla="*/ 643000 h 643588"/>
              <a:gd name="connsiteX2" fmla="*/ 173858 w 507497"/>
              <a:gd name="connsiteY2" fmla="*/ 0 h 643588"/>
              <a:gd name="connsiteX0" fmla="*/ 176244 w 508847"/>
              <a:gd name="connsiteY0" fmla="*/ 0 h 771822"/>
              <a:gd name="connsiteX1" fmla="*/ 138983 w 508847"/>
              <a:gd name="connsiteY1" fmla="*/ 771337 h 771822"/>
              <a:gd name="connsiteX2" fmla="*/ 176244 w 508847"/>
              <a:gd name="connsiteY2" fmla="*/ 0 h 771822"/>
              <a:gd name="connsiteX0" fmla="*/ 176244 w 604658"/>
              <a:gd name="connsiteY0" fmla="*/ 0 h 771437"/>
              <a:gd name="connsiteX1" fmla="*/ 138983 w 604658"/>
              <a:gd name="connsiteY1" fmla="*/ 771337 h 771437"/>
              <a:gd name="connsiteX2" fmla="*/ 176244 w 604658"/>
              <a:gd name="connsiteY2" fmla="*/ 0 h 771437"/>
              <a:gd name="connsiteX0" fmla="*/ 176244 w 527260"/>
              <a:gd name="connsiteY0" fmla="*/ 0 h 771445"/>
              <a:gd name="connsiteX1" fmla="*/ 138983 w 527260"/>
              <a:gd name="connsiteY1" fmla="*/ 771337 h 771445"/>
              <a:gd name="connsiteX2" fmla="*/ 176244 w 527260"/>
              <a:gd name="connsiteY2" fmla="*/ 0 h 771445"/>
              <a:gd name="connsiteX0" fmla="*/ 176244 w 577483"/>
              <a:gd name="connsiteY0" fmla="*/ 0 h 771438"/>
              <a:gd name="connsiteX1" fmla="*/ 138983 w 577483"/>
              <a:gd name="connsiteY1" fmla="*/ 771337 h 771438"/>
              <a:gd name="connsiteX2" fmla="*/ 176244 w 577483"/>
              <a:gd name="connsiteY2" fmla="*/ 0 h 771438"/>
              <a:gd name="connsiteX0" fmla="*/ 176244 w 601858"/>
              <a:gd name="connsiteY0" fmla="*/ 0 h 771337"/>
              <a:gd name="connsiteX1" fmla="*/ 138983 w 601858"/>
              <a:gd name="connsiteY1" fmla="*/ 771337 h 771337"/>
              <a:gd name="connsiteX2" fmla="*/ 176244 w 601858"/>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176244 w 575592"/>
              <a:gd name="connsiteY0" fmla="*/ 0 h 771337"/>
              <a:gd name="connsiteX1" fmla="*/ 138983 w 575592"/>
              <a:gd name="connsiteY1" fmla="*/ 771337 h 771337"/>
              <a:gd name="connsiteX2" fmla="*/ 176244 w 575592"/>
              <a:gd name="connsiteY2" fmla="*/ 0 h 771337"/>
              <a:gd name="connsiteX0" fmla="*/ 334291 w 733639"/>
              <a:gd name="connsiteY0" fmla="*/ 0 h 771337"/>
              <a:gd name="connsiteX1" fmla="*/ 297030 w 733639"/>
              <a:gd name="connsiteY1" fmla="*/ 771337 h 771337"/>
              <a:gd name="connsiteX2" fmla="*/ 334291 w 733639"/>
              <a:gd name="connsiteY2" fmla="*/ 0 h 771337"/>
              <a:gd name="connsiteX0" fmla="*/ 350579 w 749927"/>
              <a:gd name="connsiteY0" fmla="*/ 838 h 772175"/>
              <a:gd name="connsiteX1" fmla="*/ 313318 w 749927"/>
              <a:gd name="connsiteY1" fmla="*/ 772175 h 772175"/>
              <a:gd name="connsiteX2" fmla="*/ 350579 w 749927"/>
              <a:gd name="connsiteY2" fmla="*/ 838 h 772175"/>
            </a:gdLst>
            <a:ahLst/>
            <a:cxnLst>
              <a:cxn ang="0">
                <a:pos x="connsiteX0" y="connsiteY0"/>
              </a:cxn>
              <a:cxn ang="0">
                <a:pos x="connsiteX1" y="connsiteY1"/>
              </a:cxn>
              <a:cxn ang="0">
                <a:pos x="connsiteX2" y="connsiteY2"/>
              </a:cxn>
            </a:cxnLst>
            <a:rect l="l" t="t" r="r" b="b"/>
            <a:pathLst>
              <a:path w="749927" h="772175">
                <a:moveTo>
                  <a:pt x="350579" y="838"/>
                </a:moveTo>
                <a:cubicBezTo>
                  <a:pt x="970411" y="38034"/>
                  <a:pt x="798311" y="737841"/>
                  <a:pt x="313318" y="772175"/>
                </a:cubicBezTo>
                <a:cubicBezTo>
                  <a:pt x="-276744" y="550291"/>
                  <a:pt x="102649" y="-24939"/>
                  <a:pt x="350579" y="838"/>
                </a:cubicBezTo>
                <a:close/>
              </a:path>
            </a:pathLst>
          </a:cu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6798348" y="4541873"/>
            <a:ext cx="173736" cy="173736"/>
            <a:chOff x="4139658" y="1868353"/>
            <a:chExt cx="173736" cy="173736"/>
          </a:xfrm>
        </p:grpSpPr>
        <p:sp>
          <p:nvSpPr>
            <p:cNvPr id="176" name="Oval 17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7256685" y="4498836"/>
            <a:ext cx="173736" cy="173736"/>
            <a:chOff x="4561332" y="3276600"/>
            <a:chExt cx="173736" cy="173736"/>
          </a:xfrm>
        </p:grpSpPr>
        <p:grpSp>
          <p:nvGrpSpPr>
            <p:cNvPr id="171" name="Group 170"/>
            <p:cNvGrpSpPr/>
            <p:nvPr/>
          </p:nvGrpSpPr>
          <p:grpSpPr>
            <a:xfrm>
              <a:off x="4561332" y="3276600"/>
              <a:ext cx="173736" cy="173736"/>
              <a:chOff x="4139658" y="1868353"/>
              <a:chExt cx="173736" cy="173736"/>
            </a:xfrm>
          </p:grpSpPr>
          <p:sp>
            <p:nvSpPr>
              <p:cNvPr id="174" name="Oval 17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4"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p:nvGrpSpPr>
        <p:grpSpPr>
          <a:xfrm>
            <a:off x="10280619" y="2849251"/>
            <a:ext cx="1975212" cy="2976020"/>
            <a:chOff x="5037528" y="1852754"/>
            <a:chExt cx="1975212" cy="2976020"/>
          </a:xfrm>
        </p:grpSpPr>
        <p:grpSp>
          <p:nvGrpSpPr>
            <p:cNvPr id="195" name="Group 194"/>
            <p:cNvGrpSpPr/>
            <p:nvPr/>
          </p:nvGrpSpPr>
          <p:grpSpPr>
            <a:xfrm>
              <a:off x="5039868" y="1856447"/>
              <a:ext cx="1972872" cy="2972327"/>
              <a:chOff x="4139658" y="1868353"/>
              <a:chExt cx="1972872" cy="2972327"/>
            </a:xfrm>
          </p:grpSpPr>
          <p:cxnSp>
            <p:nvCxnSpPr>
              <p:cNvPr id="225" name="Straight Connector 224"/>
              <p:cNvCxnSpPr>
                <a:endCxn id="241" idx="4"/>
              </p:cNvCxnSpPr>
              <p:nvPr/>
            </p:nvCxnSpPr>
            <p:spPr>
              <a:xfrm flipH="1">
                <a:off x="5110233" y="3845284"/>
                <a:ext cx="837438" cy="9491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4139658" y="1868353"/>
                <a:ext cx="173736" cy="173736"/>
                <a:chOff x="4139658" y="1868353"/>
                <a:chExt cx="173736" cy="173736"/>
              </a:xfrm>
            </p:grpSpPr>
            <p:sp>
              <p:nvSpPr>
                <p:cNvPr id="258" name="Oval 25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5938794" y="2105088"/>
                <a:ext cx="173736" cy="173736"/>
                <a:chOff x="4139658" y="1868353"/>
                <a:chExt cx="173736" cy="173736"/>
              </a:xfrm>
            </p:grpSpPr>
            <p:sp>
              <p:nvSpPr>
                <p:cNvPr id="256" name="Oval 25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9" name="Straight Connector 228"/>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4866132" y="2590388"/>
                <a:ext cx="173736" cy="173736"/>
                <a:chOff x="4139658" y="1868353"/>
                <a:chExt cx="173736" cy="173736"/>
              </a:xfrm>
            </p:grpSpPr>
            <p:sp>
              <p:nvSpPr>
                <p:cNvPr id="254" name="Oval 25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1" name="Straight Connector 230"/>
              <p:cNvCxnSpPr>
                <a:endCxn id="253"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4561332" y="3276600"/>
                <a:ext cx="173736" cy="173736"/>
                <a:chOff x="4561332" y="3276600"/>
                <a:chExt cx="173736" cy="173736"/>
              </a:xfrm>
            </p:grpSpPr>
            <p:grpSp>
              <p:nvGrpSpPr>
                <p:cNvPr id="249" name="Group 248"/>
                <p:cNvGrpSpPr/>
                <p:nvPr/>
              </p:nvGrpSpPr>
              <p:grpSpPr>
                <a:xfrm>
                  <a:off x="4561332" y="3276600"/>
                  <a:ext cx="173736" cy="173736"/>
                  <a:chOff x="4139658" y="1868353"/>
                  <a:chExt cx="173736" cy="173736"/>
                </a:xfrm>
              </p:grpSpPr>
              <p:sp>
                <p:nvSpPr>
                  <p:cNvPr id="252" name="Oval 25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0" name="Straight Connector 249"/>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52"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5865636" y="3760724"/>
                <a:ext cx="173736" cy="173736"/>
                <a:chOff x="4139658" y="1868353"/>
                <a:chExt cx="173736" cy="173736"/>
              </a:xfrm>
            </p:grpSpPr>
            <p:sp>
              <p:nvSpPr>
                <p:cNvPr id="247" name="Oval 24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flipH="1">
                <a:off x="5105400" y="4073789"/>
                <a:ext cx="9667" cy="706697"/>
              </a:xfrm>
              <a:prstGeom prst="line">
                <a:avLst/>
              </a:prstGeom>
              <a:ln w="57150">
                <a:solidFill>
                  <a:srgbClr val="F58C77"/>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5028199" y="3976685"/>
                <a:ext cx="173736" cy="173736"/>
                <a:chOff x="4561332" y="3276600"/>
                <a:chExt cx="173736" cy="173736"/>
              </a:xfrm>
            </p:grpSpPr>
            <p:grpSp>
              <p:nvGrpSpPr>
                <p:cNvPr id="242" name="Group 241"/>
                <p:cNvGrpSpPr/>
                <p:nvPr/>
              </p:nvGrpSpPr>
              <p:grpSpPr>
                <a:xfrm>
                  <a:off x="4561332" y="3276600"/>
                  <a:ext cx="173736" cy="173736"/>
                  <a:chOff x="4139658" y="1868353"/>
                  <a:chExt cx="173736" cy="173736"/>
                </a:xfrm>
              </p:grpSpPr>
              <p:sp>
                <p:nvSpPr>
                  <p:cNvPr id="245" name="Oval 24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3" name="Straight Connector 242"/>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245"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5023365" y="4666944"/>
                <a:ext cx="173736" cy="173736"/>
                <a:chOff x="4561332" y="3276600"/>
                <a:chExt cx="173736" cy="173736"/>
              </a:xfrm>
            </p:grpSpPr>
            <p:grpSp>
              <p:nvGrpSpPr>
                <p:cNvPr id="237" name="Group 236"/>
                <p:cNvGrpSpPr/>
                <p:nvPr/>
              </p:nvGrpSpPr>
              <p:grpSpPr>
                <a:xfrm>
                  <a:off x="4561332" y="3276600"/>
                  <a:ext cx="173736" cy="173736"/>
                  <a:chOff x="4139658" y="1868353"/>
                  <a:chExt cx="173736" cy="173736"/>
                </a:xfrm>
              </p:grpSpPr>
              <p:sp>
                <p:nvSpPr>
                  <p:cNvPr id="240" name="Oval 23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8" name="Straight Connector 23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4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6" name="Group 195"/>
            <p:cNvGrpSpPr/>
            <p:nvPr/>
          </p:nvGrpSpPr>
          <p:grpSpPr>
            <a:xfrm>
              <a:off x="5037528" y="1852754"/>
              <a:ext cx="1972872" cy="2282068"/>
              <a:chOff x="4139658" y="1868353"/>
              <a:chExt cx="1972872" cy="2282068"/>
            </a:xfrm>
          </p:grpSpPr>
          <p:cxnSp>
            <p:nvCxnSpPr>
              <p:cNvPr id="197" name="Straight Connector 196"/>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5105400" y="2214418"/>
                <a:ext cx="914400" cy="18241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4139658" y="1868353"/>
                <a:ext cx="173736" cy="173736"/>
                <a:chOff x="4139658" y="1868353"/>
                <a:chExt cx="173736" cy="173736"/>
              </a:xfrm>
            </p:grpSpPr>
            <p:sp>
              <p:nvSpPr>
                <p:cNvPr id="223" name="Oval 22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5938794" y="2105088"/>
                <a:ext cx="173736" cy="173736"/>
                <a:chOff x="4139658" y="1868353"/>
                <a:chExt cx="173736" cy="173736"/>
              </a:xfrm>
            </p:grpSpPr>
            <p:sp>
              <p:nvSpPr>
                <p:cNvPr id="221" name="Oval 22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1" name="Straight Connector 200"/>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a:off x="4866132" y="2590388"/>
                <a:ext cx="173736" cy="173736"/>
                <a:chOff x="4139658" y="1868353"/>
                <a:chExt cx="173736" cy="173736"/>
              </a:xfrm>
            </p:grpSpPr>
            <p:sp>
              <p:nvSpPr>
                <p:cNvPr id="219" name="Oval 21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3" name="Straight Connector 202"/>
              <p:cNvCxnSpPr>
                <a:endCxn id="218"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4561332" y="3276600"/>
                <a:ext cx="173736" cy="173736"/>
                <a:chOff x="4561332" y="3276600"/>
                <a:chExt cx="173736" cy="173736"/>
              </a:xfrm>
            </p:grpSpPr>
            <p:grpSp>
              <p:nvGrpSpPr>
                <p:cNvPr id="214" name="Group 213"/>
                <p:cNvGrpSpPr/>
                <p:nvPr/>
              </p:nvGrpSpPr>
              <p:grpSpPr>
                <a:xfrm>
                  <a:off x="4561332" y="3276600"/>
                  <a:ext cx="173736" cy="173736"/>
                  <a:chOff x="4139658" y="1868353"/>
                  <a:chExt cx="173736" cy="173736"/>
                </a:xfrm>
              </p:grpSpPr>
              <p:sp>
                <p:nvSpPr>
                  <p:cNvPr id="217" name="Oval 21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5" name="Straight Connector 214"/>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7"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5865636" y="3760724"/>
                <a:ext cx="173736" cy="173736"/>
                <a:chOff x="4139658" y="1868353"/>
                <a:chExt cx="173736" cy="173736"/>
              </a:xfrm>
            </p:grpSpPr>
            <p:sp>
              <p:nvSpPr>
                <p:cNvPr id="212" name="Oval 21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028199" y="3976685"/>
                <a:ext cx="173736" cy="173736"/>
                <a:chOff x="4561332" y="3276600"/>
                <a:chExt cx="173736" cy="173736"/>
              </a:xfrm>
            </p:grpSpPr>
            <p:grpSp>
              <p:nvGrpSpPr>
                <p:cNvPr id="207" name="Group 206"/>
                <p:cNvGrpSpPr/>
                <p:nvPr/>
              </p:nvGrpSpPr>
              <p:grpSpPr>
                <a:xfrm>
                  <a:off x="4561332" y="3276600"/>
                  <a:ext cx="173736" cy="173736"/>
                  <a:chOff x="4139658" y="1868353"/>
                  <a:chExt cx="173736" cy="173736"/>
                </a:xfrm>
              </p:grpSpPr>
              <p:sp>
                <p:nvSpPr>
                  <p:cNvPr id="210" name="Oval 20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8" name="Straight Connector 20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1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title"/>
          </p:nvPr>
        </p:nvSpPr>
        <p:spPr/>
        <p:txBody>
          <a:bodyPr>
            <a:normAutofit/>
          </a:bodyPr>
          <a:lstStyle/>
          <a:p>
            <a:pPr algn="l"/>
            <a:r>
              <a:rPr lang="en-US" dirty="0" smtClean="0"/>
              <a:t>Background: Merge trees</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2591270" y="2962986"/>
            <a:ext cx="1792771" cy="3955597"/>
            <a:chOff x="7351229" y="1965601"/>
            <a:chExt cx="1792771" cy="3955597"/>
          </a:xfrm>
        </p:grpSpPr>
        <p:sp>
          <p:nvSpPr>
            <p:cNvPr id="29" name="TextBox 28"/>
            <p:cNvSpPr txBox="1"/>
            <p:nvPr/>
          </p:nvSpPr>
          <p:spPr>
            <a:xfrm>
              <a:off x="7406024" y="3565801"/>
              <a:ext cx="1737976" cy="1077218"/>
            </a:xfrm>
            <a:prstGeom prst="rect">
              <a:avLst/>
            </a:prstGeom>
            <a:noFill/>
          </p:spPr>
          <p:txBody>
            <a:bodyPr wrap="none" rtlCol="0">
              <a:spAutoFit/>
            </a:bodyPr>
            <a:lstStyle/>
            <a:p>
              <a:r>
                <a:rPr lang="en-US" sz="3200" dirty="0" smtClean="0"/>
                <a:t>Function </a:t>
              </a:r>
            </a:p>
            <a:p>
              <a:r>
                <a:rPr lang="en-US" sz="3200" dirty="0" smtClean="0"/>
                <a:t>Value</a:t>
              </a:r>
              <a:endParaRPr lang="en-US" sz="3200" dirty="0"/>
            </a:p>
          </p:txBody>
        </p:sp>
        <p:cxnSp>
          <p:nvCxnSpPr>
            <p:cNvPr id="30" name="Straight Arrow Connector 29"/>
            <p:cNvCxnSpPr/>
            <p:nvPr/>
          </p:nvCxnSpPr>
          <p:spPr>
            <a:xfrm>
              <a:off x="7351229" y="1965601"/>
              <a:ext cx="0" cy="39555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942" y="5862935"/>
            <a:ext cx="1225658" cy="1452265"/>
            <a:chOff x="990600" y="4495800"/>
            <a:chExt cx="1225658" cy="1452265"/>
          </a:xfrm>
        </p:grpSpPr>
        <p:cxnSp>
          <p:nvCxnSpPr>
            <p:cNvPr id="41" name="Straight Arrow Connector 40"/>
            <p:cNvCxnSpPr/>
            <p:nvPr/>
          </p:nvCxnSpPr>
          <p:spPr>
            <a:xfrm flipV="1">
              <a:off x="1295400" y="4800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676400" y="5181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95400" y="50292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98542" y="5486400"/>
              <a:ext cx="317716" cy="461665"/>
            </a:xfrm>
            <a:prstGeom prst="rect">
              <a:avLst/>
            </a:prstGeom>
            <a:noFill/>
          </p:spPr>
          <p:txBody>
            <a:bodyPr wrap="none" rtlCol="0">
              <a:spAutoFit/>
            </a:bodyPr>
            <a:lstStyle/>
            <a:p>
              <a:r>
                <a:rPr lang="en-US" sz="2400" dirty="0" smtClean="0"/>
                <a:t>x</a:t>
              </a:r>
              <a:endParaRPr lang="en-US" sz="2400" dirty="0"/>
            </a:p>
          </p:txBody>
        </p:sp>
        <p:sp>
          <p:nvSpPr>
            <p:cNvPr id="45" name="TextBox 44"/>
            <p:cNvSpPr txBox="1"/>
            <p:nvPr/>
          </p:nvSpPr>
          <p:spPr>
            <a:xfrm>
              <a:off x="990600" y="4495800"/>
              <a:ext cx="324128" cy="461665"/>
            </a:xfrm>
            <a:prstGeom prst="rect">
              <a:avLst/>
            </a:prstGeom>
            <a:noFill/>
          </p:spPr>
          <p:txBody>
            <a:bodyPr wrap="none" rtlCol="0">
              <a:spAutoFit/>
            </a:bodyPr>
            <a:lstStyle/>
            <a:p>
              <a:r>
                <a:rPr lang="en-US" sz="2400" dirty="0"/>
                <a:t>y</a:t>
              </a:r>
            </a:p>
          </p:txBody>
        </p:sp>
        <p:sp>
          <p:nvSpPr>
            <p:cNvPr id="46" name="TextBox 45"/>
            <p:cNvSpPr txBox="1"/>
            <p:nvPr/>
          </p:nvSpPr>
          <p:spPr>
            <a:xfrm>
              <a:off x="1752600" y="4648200"/>
              <a:ext cx="306494" cy="461665"/>
            </a:xfrm>
            <a:prstGeom prst="rect">
              <a:avLst/>
            </a:prstGeom>
            <a:noFill/>
          </p:spPr>
          <p:txBody>
            <a:bodyPr wrap="none" rtlCol="0">
              <a:spAutoFit/>
            </a:bodyPr>
            <a:lstStyle/>
            <a:p>
              <a:r>
                <a:rPr lang="en-US" sz="2400" dirty="0" smtClean="0"/>
                <a:t>z</a:t>
              </a:r>
              <a:endParaRPr lang="en-US" sz="2400" dirty="0"/>
            </a:p>
          </p:txBody>
        </p:sp>
      </p:grpSp>
      <p:sp>
        <p:nvSpPr>
          <p:cNvPr id="56" name="TextBox 55"/>
          <p:cNvSpPr txBox="1"/>
          <p:nvPr/>
        </p:nvSpPr>
        <p:spPr>
          <a:xfrm>
            <a:off x="7552109" y="6928770"/>
            <a:ext cx="5231732" cy="461665"/>
          </a:xfrm>
          <a:prstGeom prst="rect">
            <a:avLst/>
          </a:prstGeom>
          <a:noFill/>
        </p:spPr>
        <p:txBody>
          <a:bodyPr wrap="square" rtlCol="0">
            <a:spAutoFit/>
          </a:bodyPr>
          <a:lstStyle/>
          <a:p>
            <a:r>
              <a:rPr lang="en-US" sz="2400" dirty="0" smtClean="0"/>
              <a:t>Terrain                                Merge tree</a:t>
            </a:r>
            <a:endParaRPr lang="en-US" sz="2400" dirty="0"/>
          </a:p>
        </p:txBody>
      </p:sp>
      <p:grpSp>
        <p:nvGrpSpPr>
          <p:cNvPr id="26" name="Group 25"/>
          <p:cNvGrpSpPr/>
          <p:nvPr/>
        </p:nvGrpSpPr>
        <p:grpSpPr>
          <a:xfrm>
            <a:off x="10380495" y="3748847"/>
            <a:ext cx="1811505" cy="2145034"/>
            <a:chOff x="10380495" y="3748847"/>
            <a:chExt cx="1811505" cy="2145034"/>
          </a:xfrm>
        </p:grpSpPr>
        <p:sp>
          <p:nvSpPr>
            <p:cNvPr id="12" name="Rectangle 11"/>
            <p:cNvSpPr/>
            <p:nvPr/>
          </p:nvSpPr>
          <p:spPr>
            <a:xfrm>
              <a:off x="10380495" y="4038600"/>
              <a:ext cx="1811505" cy="1855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10697816" y="3748847"/>
              <a:ext cx="1480380" cy="2078548"/>
              <a:chOff x="5459202" y="2750226"/>
              <a:chExt cx="1480380" cy="2078548"/>
            </a:xfrm>
          </p:grpSpPr>
          <p:grpSp>
            <p:nvGrpSpPr>
              <p:cNvPr id="133" name="Group 132"/>
              <p:cNvGrpSpPr/>
              <p:nvPr/>
            </p:nvGrpSpPr>
            <p:grpSpPr>
              <a:xfrm>
                <a:off x="5459202" y="3020901"/>
                <a:ext cx="1480380" cy="1807873"/>
                <a:chOff x="4558992" y="3032807"/>
                <a:chExt cx="1480380" cy="1807873"/>
              </a:xfrm>
            </p:grpSpPr>
            <p:cxnSp>
              <p:nvCxnSpPr>
                <p:cNvPr id="263" name="Straight Connector 262"/>
                <p:cNvCxnSpPr/>
                <p:nvPr/>
              </p:nvCxnSpPr>
              <p:spPr>
                <a:xfrm flipH="1">
                  <a:off x="5110233" y="3845284"/>
                  <a:ext cx="837438" cy="949176"/>
                </a:xfrm>
                <a:prstGeom prst="line">
                  <a:avLst/>
                </a:prstGeom>
                <a:ln w="57150">
                  <a:solidFill>
                    <a:srgbClr val="0070C0">
                      <a:alpha val="25000"/>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4558992" y="3032807"/>
                  <a:ext cx="89208" cy="319993"/>
                </a:xfrm>
                <a:prstGeom prst="line">
                  <a:avLst/>
                </a:prstGeom>
                <a:ln w="57150">
                  <a:solidFill>
                    <a:srgbClr val="C00000">
                      <a:alpha val="25000"/>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4648200" y="3032807"/>
                  <a:ext cx="152400" cy="319993"/>
                </a:xfrm>
                <a:prstGeom prst="line">
                  <a:avLst/>
                </a:prstGeom>
                <a:ln w="57150">
                  <a:solidFill>
                    <a:srgbClr val="FFC000">
                      <a:alpha val="25000"/>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endCxn id="291" idx="4"/>
                </p:cNvCxnSpPr>
                <p:nvPr/>
              </p:nvCxnSpPr>
              <p:spPr>
                <a:xfrm flipH="1" flipV="1">
                  <a:off x="4648200" y="3404116"/>
                  <a:ext cx="478550" cy="634484"/>
                </a:xfrm>
                <a:prstGeom prst="line">
                  <a:avLst/>
                </a:prstGeom>
                <a:ln w="57150">
                  <a:solidFill>
                    <a:srgbClr val="FF0000">
                      <a:alpha val="25000"/>
                    </a:srgbClr>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4561332" y="3276600"/>
                  <a:ext cx="173736" cy="173736"/>
                  <a:chOff x="4561332" y="3276600"/>
                  <a:chExt cx="173736" cy="173736"/>
                </a:xfrm>
              </p:grpSpPr>
              <p:grpSp>
                <p:nvGrpSpPr>
                  <p:cNvPr id="287" name="Group 286"/>
                  <p:cNvGrpSpPr/>
                  <p:nvPr/>
                </p:nvGrpSpPr>
                <p:grpSpPr>
                  <a:xfrm>
                    <a:off x="4561332" y="3276600"/>
                    <a:ext cx="173736" cy="173736"/>
                    <a:chOff x="4139658" y="1868353"/>
                    <a:chExt cx="173736" cy="173736"/>
                  </a:xfrm>
                </p:grpSpPr>
                <p:sp>
                  <p:nvSpPr>
                    <p:cNvPr id="290" name="Oval 28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8" name="Straight Connector 287"/>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90"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5865636" y="3760724"/>
                  <a:ext cx="173736" cy="173736"/>
                  <a:chOff x="4139658" y="1868353"/>
                  <a:chExt cx="173736" cy="173736"/>
                </a:xfrm>
              </p:grpSpPr>
              <p:sp>
                <p:nvSpPr>
                  <p:cNvPr id="285" name="Oval 28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2" name="Straight Connector 271"/>
                <p:cNvCxnSpPr/>
                <p:nvPr/>
              </p:nvCxnSpPr>
              <p:spPr>
                <a:xfrm flipH="1">
                  <a:off x="5105400" y="4073789"/>
                  <a:ext cx="9667" cy="706697"/>
                </a:xfrm>
                <a:prstGeom prst="line">
                  <a:avLst/>
                </a:prstGeom>
                <a:ln w="57150">
                  <a:solidFill>
                    <a:srgbClr val="F58C77">
                      <a:alpha val="25000"/>
                    </a:srgbClr>
                  </a:solidFill>
                </a:ln>
              </p:spPr>
              <p:style>
                <a:lnRef idx="1">
                  <a:schemeClr val="accent1"/>
                </a:lnRef>
                <a:fillRef idx="0">
                  <a:schemeClr val="accent1"/>
                </a:fillRef>
                <a:effectRef idx="0">
                  <a:schemeClr val="accent1"/>
                </a:effectRef>
                <a:fontRef idx="minor">
                  <a:schemeClr val="tx1"/>
                </a:fontRef>
              </p:style>
            </p:cxnSp>
            <p:grpSp>
              <p:nvGrpSpPr>
                <p:cNvPr id="273" name="Group 272"/>
                <p:cNvGrpSpPr/>
                <p:nvPr/>
              </p:nvGrpSpPr>
              <p:grpSpPr>
                <a:xfrm>
                  <a:off x="5028199" y="3976685"/>
                  <a:ext cx="173736" cy="173736"/>
                  <a:chOff x="4561332" y="3276600"/>
                  <a:chExt cx="173736" cy="173736"/>
                </a:xfrm>
              </p:grpSpPr>
              <p:grpSp>
                <p:nvGrpSpPr>
                  <p:cNvPr id="280" name="Group 279"/>
                  <p:cNvGrpSpPr/>
                  <p:nvPr/>
                </p:nvGrpSpPr>
                <p:grpSpPr>
                  <a:xfrm>
                    <a:off x="4561332" y="3276600"/>
                    <a:ext cx="173736" cy="173736"/>
                    <a:chOff x="4139658" y="1868353"/>
                    <a:chExt cx="173736" cy="173736"/>
                  </a:xfrm>
                </p:grpSpPr>
                <p:sp>
                  <p:nvSpPr>
                    <p:cNvPr id="283" name="Oval 28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1" name="Straight Connector 280"/>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83"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5023365" y="4666944"/>
                  <a:ext cx="173736" cy="173736"/>
                  <a:chOff x="4561332" y="3276600"/>
                  <a:chExt cx="173736" cy="173736"/>
                </a:xfrm>
              </p:grpSpPr>
              <p:grpSp>
                <p:nvGrpSpPr>
                  <p:cNvPr id="275" name="Group 274"/>
                  <p:cNvGrpSpPr/>
                  <p:nvPr/>
                </p:nvGrpSpPr>
                <p:grpSpPr>
                  <a:xfrm>
                    <a:off x="4561332" y="3276600"/>
                    <a:ext cx="173736" cy="173736"/>
                    <a:chOff x="4139658" y="1868353"/>
                    <a:chExt cx="173736" cy="173736"/>
                  </a:xfrm>
                </p:grpSpPr>
                <p:sp>
                  <p:nvSpPr>
                    <p:cNvPr id="278" name="Oval 27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6" name="Straight Connector 275"/>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78"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p:cNvGrpSpPr/>
              <p:nvPr/>
            </p:nvGrpSpPr>
            <p:grpSpPr>
              <a:xfrm>
                <a:off x="5459202" y="2750226"/>
                <a:ext cx="1478040" cy="1384596"/>
                <a:chOff x="4561332" y="2765825"/>
                <a:chExt cx="1478040" cy="1384596"/>
              </a:xfrm>
            </p:grpSpPr>
            <p:cxnSp>
              <p:nvCxnSpPr>
                <p:cNvPr id="136" name="Straight Connector 135"/>
                <p:cNvCxnSpPr/>
                <p:nvPr/>
              </p:nvCxnSpPr>
              <p:spPr>
                <a:xfrm flipH="1">
                  <a:off x="5105401" y="2765825"/>
                  <a:ext cx="645315" cy="1272775"/>
                </a:xfrm>
                <a:prstGeom prst="line">
                  <a:avLst/>
                </a:prstGeom>
                <a:ln w="57150">
                  <a:solidFill>
                    <a:srgbClr val="00682F">
                      <a:alpha val="25000"/>
                    </a:srgbClr>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4561332" y="3276600"/>
                  <a:ext cx="173736" cy="173736"/>
                  <a:chOff x="4561332" y="3276600"/>
                  <a:chExt cx="173736" cy="173736"/>
                </a:xfrm>
              </p:grpSpPr>
              <p:grpSp>
                <p:nvGrpSpPr>
                  <p:cNvPr id="152" name="Group 151"/>
                  <p:cNvGrpSpPr/>
                  <p:nvPr/>
                </p:nvGrpSpPr>
                <p:grpSpPr>
                  <a:xfrm>
                    <a:off x="4561332" y="3276600"/>
                    <a:ext cx="173736" cy="173736"/>
                    <a:chOff x="4139658" y="1868353"/>
                    <a:chExt cx="173736" cy="173736"/>
                  </a:xfrm>
                </p:grpSpPr>
                <p:sp>
                  <p:nvSpPr>
                    <p:cNvPr id="155" name="Oval 15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3" name="Straight Connector 152"/>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55"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5865636" y="3760724"/>
                  <a:ext cx="173736" cy="173736"/>
                  <a:chOff x="4139658" y="1868353"/>
                  <a:chExt cx="173736" cy="173736"/>
                </a:xfrm>
              </p:grpSpPr>
              <p:sp>
                <p:nvSpPr>
                  <p:cNvPr id="150" name="Oval 14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5028199" y="3976685"/>
                  <a:ext cx="173736" cy="173736"/>
                  <a:chOff x="4561332" y="3276600"/>
                  <a:chExt cx="173736" cy="173736"/>
                </a:xfrm>
              </p:grpSpPr>
              <p:grpSp>
                <p:nvGrpSpPr>
                  <p:cNvPr id="145" name="Group 144"/>
                  <p:cNvGrpSpPr/>
                  <p:nvPr/>
                </p:nvGrpSpPr>
                <p:grpSpPr>
                  <a:xfrm>
                    <a:off x="4561332" y="3276600"/>
                    <a:ext cx="173736" cy="173736"/>
                    <a:chOff x="4139658" y="1868353"/>
                    <a:chExt cx="173736" cy="173736"/>
                  </a:xfrm>
                </p:grpSpPr>
                <p:sp>
                  <p:nvSpPr>
                    <p:cNvPr id="148" name="Oval 14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6" name="Straight Connector 145"/>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8"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sp>
        <p:nvSpPr>
          <p:cNvPr id="7" name="Freeform 6"/>
          <p:cNvSpPr/>
          <p:nvPr/>
        </p:nvSpPr>
        <p:spPr>
          <a:xfrm>
            <a:off x="10157058" y="4032791"/>
            <a:ext cx="2258377" cy="1341668"/>
          </a:xfrm>
          <a:custGeom>
            <a:avLst/>
            <a:gdLst>
              <a:gd name="connsiteX0" fmla="*/ 0 w 3721769"/>
              <a:gd name="connsiteY0" fmla="*/ 0 h 2197768"/>
              <a:gd name="connsiteX1" fmla="*/ 2390274 w 3721769"/>
              <a:gd name="connsiteY1" fmla="*/ 753979 h 2197768"/>
              <a:gd name="connsiteX2" fmla="*/ 2791327 w 3721769"/>
              <a:gd name="connsiteY2" fmla="*/ 1844842 h 2197768"/>
              <a:gd name="connsiteX3" fmla="*/ 3721769 w 3721769"/>
              <a:gd name="connsiteY3" fmla="*/ 2197768 h 2197768"/>
              <a:gd name="connsiteX0" fmla="*/ 0 w 3721769"/>
              <a:gd name="connsiteY0" fmla="*/ 0 h 2197768"/>
              <a:gd name="connsiteX1" fmla="*/ 946484 w 3721769"/>
              <a:gd name="connsiteY1" fmla="*/ 224589 h 2197768"/>
              <a:gd name="connsiteX2" fmla="*/ 2390274 w 3721769"/>
              <a:gd name="connsiteY2" fmla="*/ 753979 h 2197768"/>
              <a:gd name="connsiteX3" fmla="*/ 2791327 w 3721769"/>
              <a:gd name="connsiteY3" fmla="*/ 1844842 h 2197768"/>
              <a:gd name="connsiteX4" fmla="*/ 3721769 w 3721769"/>
              <a:gd name="connsiteY4" fmla="*/ 2197768 h 2197768"/>
              <a:gd name="connsiteX0" fmla="*/ 0 w 3721769"/>
              <a:gd name="connsiteY0" fmla="*/ 26009 h 2223777"/>
              <a:gd name="connsiteX1" fmla="*/ 1142016 w 3721769"/>
              <a:gd name="connsiteY1" fmla="*/ 55066 h 2223777"/>
              <a:gd name="connsiteX2" fmla="*/ 2390274 w 3721769"/>
              <a:gd name="connsiteY2" fmla="*/ 779988 h 2223777"/>
              <a:gd name="connsiteX3" fmla="*/ 2791327 w 3721769"/>
              <a:gd name="connsiteY3" fmla="*/ 1870851 h 2223777"/>
              <a:gd name="connsiteX4" fmla="*/ 3721769 w 3721769"/>
              <a:gd name="connsiteY4" fmla="*/ 2223777 h 2223777"/>
              <a:gd name="connsiteX0" fmla="*/ 0 w 3721769"/>
              <a:gd name="connsiteY0" fmla="*/ 0 h 2197768"/>
              <a:gd name="connsiteX1" fmla="*/ 1142016 w 3721769"/>
              <a:gd name="connsiteY1" fmla="*/ 29057 h 2197768"/>
              <a:gd name="connsiteX2" fmla="*/ 2390274 w 3721769"/>
              <a:gd name="connsiteY2" fmla="*/ 753979 h 2197768"/>
              <a:gd name="connsiteX3" fmla="*/ 2791327 w 3721769"/>
              <a:gd name="connsiteY3" fmla="*/ 1844842 h 2197768"/>
              <a:gd name="connsiteX4" fmla="*/ 3721769 w 3721769"/>
              <a:gd name="connsiteY4" fmla="*/ 2197768 h 2197768"/>
              <a:gd name="connsiteX0" fmla="*/ 0 w 3721769"/>
              <a:gd name="connsiteY0" fmla="*/ 16951 h 2214719"/>
              <a:gd name="connsiteX1" fmla="*/ 1101759 w 3721769"/>
              <a:gd name="connsiteY1" fmla="*/ 0 h 2214719"/>
              <a:gd name="connsiteX2" fmla="*/ 2390274 w 3721769"/>
              <a:gd name="connsiteY2" fmla="*/ 770930 h 2214719"/>
              <a:gd name="connsiteX3" fmla="*/ 2791327 w 3721769"/>
              <a:gd name="connsiteY3" fmla="*/ 1861793 h 2214719"/>
              <a:gd name="connsiteX4" fmla="*/ 3721769 w 3721769"/>
              <a:gd name="connsiteY4" fmla="*/ 2214719 h 2214719"/>
              <a:gd name="connsiteX0" fmla="*/ 0 w 3727520"/>
              <a:gd name="connsiteY0" fmla="*/ 11200 h 2214719"/>
              <a:gd name="connsiteX1" fmla="*/ 1107510 w 3727520"/>
              <a:gd name="connsiteY1" fmla="*/ 0 h 2214719"/>
              <a:gd name="connsiteX2" fmla="*/ 2396025 w 3727520"/>
              <a:gd name="connsiteY2" fmla="*/ 770930 h 2214719"/>
              <a:gd name="connsiteX3" fmla="*/ 2797078 w 3727520"/>
              <a:gd name="connsiteY3" fmla="*/ 1861793 h 2214719"/>
              <a:gd name="connsiteX4" fmla="*/ 3727520 w 3727520"/>
              <a:gd name="connsiteY4" fmla="*/ 2214719 h 2214719"/>
              <a:gd name="connsiteX0" fmla="*/ 0 w 3727520"/>
              <a:gd name="connsiteY0" fmla="*/ 16950 h 2220469"/>
              <a:gd name="connsiteX1" fmla="*/ 894725 w 3727520"/>
              <a:gd name="connsiteY1" fmla="*/ 0 h 2220469"/>
              <a:gd name="connsiteX2" fmla="*/ 2396025 w 3727520"/>
              <a:gd name="connsiteY2" fmla="*/ 776680 h 2220469"/>
              <a:gd name="connsiteX3" fmla="*/ 2797078 w 3727520"/>
              <a:gd name="connsiteY3" fmla="*/ 1867543 h 2220469"/>
              <a:gd name="connsiteX4" fmla="*/ 3727520 w 3727520"/>
              <a:gd name="connsiteY4" fmla="*/ 2220469 h 2220469"/>
              <a:gd name="connsiteX0" fmla="*/ 0 w 3727520"/>
              <a:gd name="connsiteY0" fmla="*/ 16950 h 2220469"/>
              <a:gd name="connsiteX1" fmla="*/ 894725 w 3727520"/>
              <a:gd name="connsiteY1" fmla="*/ 0 h 2220469"/>
              <a:gd name="connsiteX2" fmla="*/ 2396025 w 3727520"/>
              <a:gd name="connsiteY2" fmla="*/ 776680 h 2220469"/>
              <a:gd name="connsiteX3" fmla="*/ 2797078 w 3727520"/>
              <a:gd name="connsiteY3" fmla="*/ 1867543 h 2220469"/>
              <a:gd name="connsiteX4" fmla="*/ 3727520 w 3727520"/>
              <a:gd name="connsiteY4" fmla="*/ 2220469 h 2220469"/>
              <a:gd name="connsiteX0" fmla="*/ 0 w 3727520"/>
              <a:gd name="connsiteY0" fmla="*/ 88115 h 2291634"/>
              <a:gd name="connsiteX1" fmla="*/ 894725 w 3727520"/>
              <a:gd name="connsiteY1" fmla="*/ 71165 h 2291634"/>
              <a:gd name="connsiteX2" fmla="*/ 2396025 w 3727520"/>
              <a:gd name="connsiteY2" fmla="*/ 847845 h 2291634"/>
              <a:gd name="connsiteX3" fmla="*/ 2797078 w 3727520"/>
              <a:gd name="connsiteY3" fmla="*/ 1938708 h 2291634"/>
              <a:gd name="connsiteX4" fmla="*/ 3727520 w 3727520"/>
              <a:gd name="connsiteY4" fmla="*/ 2291634 h 2291634"/>
              <a:gd name="connsiteX0" fmla="*/ 0 w 3727520"/>
              <a:gd name="connsiteY0" fmla="*/ 58894 h 2262413"/>
              <a:gd name="connsiteX1" fmla="*/ 854469 w 3727520"/>
              <a:gd name="connsiteY1" fmla="*/ 82200 h 2262413"/>
              <a:gd name="connsiteX2" fmla="*/ 2396025 w 3727520"/>
              <a:gd name="connsiteY2" fmla="*/ 818624 h 2262413"/>
              <a:gd name="connsiteX3" fmla="*/ 2797078 w 3727520"/>
              <a:gd name="connsiteY3" fmla="*/ 1909487 h 2262413"/>
              <a:gd name="connsiteX4" fmla="*/ 3727520 w 3727520"/>
              <a:gd name="connsiteY4" fmla="*/ 2262413 h 2262413"/>
              <a:gd name="connsiteX0" fmla="*/ 0 w 3727520"/>
              <a:gd name="connsiteY0" fmla="*/ 58894 h 2262413"/>
              <a:gd name="connsiteX1" fmla="*/ 854469 w 3727520"/>
              <a:gd name="connsiteY1" fmla="*/ 82200 h 2262413"/>
              <a:gd name="connsiteX2" fmla="*/ 2396025 w 3727520"/>
              <a:gd name="connsiteY2" fmla="*/ 818624 h 2262413"/>
              <a:gd name="connsiteX3" fmla="*/ 2797078 w 3727520"/>
              <a:gd name="connsiteY3" fmla="*/ 1909487 h 2262413"/>
              <a:gd name="connsiteX4" fmla="*/ 3727520 w 3727520"/>
              <a:gd name="connsiteY4" fmla="*/ 2262413 h 2262413"/>
              <a:gd name="connsiteX0" fmla="*/ 0 w 3727520"/>
              <a:gd name="connsiteY0" fmla="*/ 58894 h 2262413"/>
              <a:gd name="connsiteX1" fmla="*/ 854469 w 3727520"/>
              <a:gd name="connsiteY1" fmla="*/ 82200 h 2262413"/>
              <a:gd name="connsiteX2" fmla="*/ 1481625 w 3727520"/>
              <a:gd name="connsiteY2" fmla="*/ 1175182 h 2262413"/>
              <a:gd name="connsiteX3" fmla="*/ 2797078 w 3727520"/>
              <a:gd name="connsiteY3" fmla="*/ 1909487 h 2262413"/>
              <a:gd name="connsiteX4" fmla="*/ 3727520 w 3727520"/>
              <a:gd name="connsiteY4" fmla="*/ 2262413 h 2262413"/>
              <a:gd name="connsiteX0" fmla="*/ 0 w 3727520"/>
              <a:gd name="connsiteY0" fmla="*/ 58894 h 2262413"/>
              <a:gd name="connsiteX1" fmla="*/ 854469 w 3727520"/>
              <a:gd name="connsiteY1" fmla="*/ 82200 h 2262413"/>
              <a:gd name="connsiteX2" fmla="*/ 1481625 w 3727520"/>
              <a:gd name="connsiteY2" fmla="*/ 1175182 h 2262413"/>
              <a:gd name="connsiteX3" fmla="*/ 2797078 w 3727520"/>
              <a:gd name="connsiteY3" fmla="*/ 1909487 h 2262413"/>
              <a:gd name="connsiteX4" fmla="*/ 3727520 w 3727520"/>
              <a:gd name="connsiteY4" fmla="*/ 2262413 h 2262413"/>
              <a:gd name="connsiteX0" fmla="*/ 0 w 3727520"/>
              <a:gd name="connsiteY0" fmla="*/ 58894 h 2262413"/>
              <a:gd name="connsiteX1" fmla="*/ 854469 w 3727520"/>
              <a:gd name="connsiteY1" fmla="*/ 82200 h 2262413"/>
              <a:gd name="connsiteX2" fmla="*/ 1481625 w 3727520"/>
              <a:gd name="connsiteY2" fmla="*/ 1175182 h 2262413"/>
              <a:gd name="connsiteX3" fmla="*/ 2446271 w 3727520"/>
              <a:gd name="connsiteY3" fmla="*/ 1547178 h 2262413"/>
              <a:gd name="connsiteX4" fmla="*/ 3727520 w 3727520"/>
              <a:gd name="connsiteY4" fmla="*/ 2262413 h 2262413"/>
              <a:gd name="connsiteX0" fmla="*/ 0 w 2446271"/>
              <a:gd name="connsiteY0" fmla="*/ 58894 h 1547178"/>
              <a:gd name="connsiteX1" fmla="*/ 854469 w 2446271"/>
              <a:gd name="connsiteY1" fmla="*/ 82200 h 1547178"/>
              <a:gd name="connsiteX2" fmla="*/ 1481625 w 2446271"/>
              <a:gd name="connsiteY2" fmla="*/ 1175182 h 1547178"/>
              <a:gd name="connsiteX3" fmla="*/ 2446271 w 2446271"/>
              <a:gd name="connsiteY3" fmla="*/ 1547178 h 1547178"/>
              <a:gd name="connsiteX0" fmla="*/ 0 w 2221984"/>
              <a:gd name="connsiteY0" fmla="*/ 58894 h 1460913"/>
              <a:gd name="connsiteX1" fmla="*/ 854469 w 2221984"/>
              <a:gd name="connsiteY1" fmla="*/ 82200 h 1460913"/>
              <a:gd name="connsiteX2" fmla="*/ 1481625 w 2221984"/>
              <a:gd name="connsiteY2" fmla="*/ 1175182 h 1460913"/>
              <a:gd name="connsiteX3" fmla="*/ 2221984 w 2221984"/>
              <a:gd name="connsiteY3" fmla="*/ 1460913 h 1460913"/>
              <a:gd name="connsiteX0" fmla="*/ 0 w 2221984"/>
              <a:gd name="connsiteY0" fmla="*/ 58894 h 1460913"/>
              <a:gd name="connsiteX1" fmla="*/ 854469 w 2221984"/>
              <a:gd name="connsiteY1" fmla="*/ 82200 h 1460913"/>
              <a:gd name="connsiteX2" fmla="*/ 1481625 w 2221984"/>
              <a:gd name="connsiteY2" fmla="*/ 1175182 h 1460913"/>
              <a:gd name="connsiteX3" fmla="*/ 2221984 w 2221984"/>
              <a:gd name="connsiteY3" fmla="*/ 1460913 h 1460913"/>
              <a:gd name="connsiteX0" fmla="*/ 0 w 2187478"/>
              <a:gd name="connsiteY0" fmla="*/ 58894 h 1386150"/>
              <a:gd name="connsiteX1" fmla="*/ 854469 w 2187478"/>
              <a:gd name="connsiteY1" fmla="*/ 82200 h 1386150"/>
              <a:gd name="connsiteX2" fmla="*/ 1481625 w 2187478"/>
              <a:gd name="connsiteY2" fmla="*/ 1175182 h 1386150"/>
              <a:gd name="connsiteX3" fmla="*/ 2187478 w 2187478"/>
              <a:gd name="connsiteY3" fmla="*/ 1386150 h 1386150"/>
              <a:gd name="connsiteX0" fmla="*/ 0 w 2187478"/>
              <a:gd name="connsiteY0" fmla="*/ 58894 h 1386150"/>
              <a:gd name="connsiteX1" fmla="*/ 854469 w 2187478"/>
              <a:gd name="connsiteY1" fmla="*/ 82200 h 1386150"/>
              <a:gd name="connsiteX2" fmla="*/ 1481625 w 2187478"/>
              <a:gd name="connsiteY2" fmla="*/ 1175182 h 1386150"/>
              <a:gd name="connsiteX3" fmla="*/ 2187478 w 2187478"/>
              <a:gd name="connsiteY3" fmla="*/ 1386150 h 1386150"/>
              <a:gd name="connsiteX0" fmla="*/ 0 w 2187478"/>
              <a:gd name="connsiteY0" fmla="*/ 31781 h 1402371"/>
              <a:gd name="connsiteX1" fmla="*/ 854469 w 2187478"/>
              <a:gd name="connsiteY1" fmla="*/ 98421 h 1402371"/>
              <a:gd name="connsiteX2" fmla="*/ 1481625 w 2187478"/>
              <a:gd name="connsiteY2" fmla="*/ 1191403 h 1402371"/>
              <a:gd name="connsiteX3" fmla="*/ 2187478 w 2187478"/>
              <a:gd name="connsiteY3" fmla="*/ 1402371 h 1402371"/>
              <a:gd name="connsiteX0" fmla="*/ 0 w 2187478"/>
              <a:gd name="connsiteY0" fmla="*/ 31781 h 1402371"/>
              <a:gd name="connsiteX1" fmla="*/ 854469 w 2187478"/>
              <a:gd name="connsiteY1" fmla="*/ 98421 h 1402371"/>
              <a:gd name="connsiteX2" fmla="*/ 1481625 w 2187478"/>
              <a:gd name="connsiteY2" fmla="*/ 1191403 h 1402371"/>
              <a:gd name="connsiteX3" fmla="*/ 2187478 w 2187478"/>
              <a:gd name="connsiteY3" fmla="*/ 1402371 h 1402371"/>
              <a:gd name="connsiteX0" fmla="*/ 0 w 2187478"/>
              <a:gd name="connsiteY0" fmla="*/ 18122 h 1388712"/>
              <a:gd name="connsiteX1" fmla="*/ 854469 w 2187478"/>
              <a:gd name="connsiteY1" fmla="*/ 84762 h 1388712"/>
              <a:gd name="connsiteX2" fmla="*/ 1481625 w 2187478"/>
              <a:gd name="connsiteY2" fmla="*/ 1177744 h 1388712"/>
              <a:gd name="connsiteX3" fmla="*/ 2187478 w 2187478"/>
              <a:gd name="connsiteY3" fmla="*/ 1388712 h 1388712"/>
              <a:gd name="connsiteX0" fmla="*/ 0 w 2187478"/>
              <a:gd name="connsiteY0" fmla="*/ 18122 h 1388712"/>
              <a:gd name="connsiteX1" fmla="*/ 961149 w 2187478"/>
              <a:gd name="connsiteY1" fmla="*/ 84763 h 1388712"/>
              <a:gd name="connsiteX2" fmla="*/ 1481625 w 2187478"/>
              <a:gd name="connsiteY2" fmla="*/ 1177744 h 1388712"/>
              <a:gd name="connsiteX3" fmla="*/ 2187478 w 2187478"/>
              <a:gd name="connsiteY3" fmla="*/ 1388712 h 1388712"/>
              <a:gd name="connsiteX0" fmla="*/ 0 w 2187478"/>
              <a:gd name="connsiteY0" fmla="*/ 16280 h 1386870"/>
              <a:gd name="connsiteX1" fmla="*/ 1018299 w 2187478"/>
              <a:gd name="connsiteY1" fmla="*/ 86860 h 1386870"/>
              <a:gd name="connsiteX2" fmla="*/ 1481625 w 2187478"/>
              <a:gd name="connsiteY2" fmla="*/ 1175902 h 1386870"/>
              <a:gd name="connsiteX3" fmla="*/ 2187478 w 2187478"/>
              <a:gd name="connsiteY3" fmla="*/ 1386870 h 1386870"/>
              <a:gd name="connsiteX0" fmla="*/ 0 w 2187478"/>
              <a:gd name="connsiteY0" fmla="*/ 7363 h 1377953"/>
              <a:gd name="connsiteX1" fmla="*/ 1029729 w 2187478"/>
              <a:gd name="connsiteY1" fmla="*/ 101580 h 1377953"/>
              <a:gd name="connsiteX2" fmla="*/ 1481625 w 2187478"/>
              <a:gd name="connsiteY2" fmla="*/ 1166985 h 1377953"/>
              <a:gd name="connsiteX3" fmla="*/ 2187478 w 2187478"/>
              <a:gd name="connsiteY3" fmla="*/ 1377953 h 1377953"/>
              <a:gd name="connsiteX0" fmla="*/ 0 w 2187478"/>
              <a:gd name="connsiteY0" fmla="*/ 16683 h 1387273"/>
              <a:gd name="connsiteX1" fmla="*/ 1029729 w 2187478"/>
              <a:gd name="connsiteY1" fmla="*/ 110900 h 1387273"/>
              <a:gd name="connsiteX2" fmla="*/ 1481625 w 2187478"/>
              <a:gd name="connsiteY2" fmla="*/ 1176305 h 1387273"/>
              <a:gd name="connsiteX3" fmla="*/ 2187478 w 2187478"/>
              <a:gd name="connsiteY3" fmla="*/ 1387273 h 1387273"/>
              <a:gd name="connsiteX0" fmla="*/ 0 w 2187478"/>
              <a:gd name="connsiteY0" fmla="*/ 16683 h 1387273"/>
              <a:gd name="connsiteX1" fmla="*/ 1029729 w 2187478"/>
              <a:gd name="connsiteY1" fmla="*/ 110900 h 1387273"/>
              <a:gd name="connsiteX2" fmla="*/ 1481625 w 2187478"/>
              <a:gd name="connsiteY2" fmla="*/ 1176305 h 1387273"/>
              <a:gd name="connsiteX3" fmla="*/ 2187478 w 2187478"/>
              <a:gd name="connsiteY3" fmla="*/ 1387273 h 1387273"/>
            </a:gdLst>
            <a:ahLst/>
            <a:cxnLst>
              <a:cxn ang="0">
                <a:pos x="connsiteX0" y="connsiteY0"/>
              </a:cxn>
              <a:cxn ang="0">
                <a:pos x="connsiteX1" y="connsiteY1"/>
              </a:cxn>
              <a:cxn ang="0">
                <a:pos x="connsiteX2" y="connsiteY2"/>
              </a:cxn>
              <a:cxn ang="0">
                <a:pos x="connsiteX3" y="connsiteY3"/>
              </a:cxn>
            </a:cxnLst>
            <a:rect l="l" t="t" r="r" b="b"/>
            <a:pathLst>
              <a:path w="2187478" h="1387273">
                <a:moveTo>
                  <a:pt x="0" y="16683"/>
                </a:moveTo>
                <a:cubicBezTo>
                  <a:pt x="298242" y="11033"/>
                  <a:pt x="851682" y="-52039"/>
                  <a:pt x="1029729" y="110900"/>
                </a:cubicBezTo>
                <a:cubicBezTo>
                  <a:pt x="1546220" y="537407"/>
                  <a:pt x="1288667" y="963576"/>
                  <a:pt x="1481625" y="1176305"/>
                </a:cubicBezTo>
                <a:cubicBezTo>
                  <a:pt x="1674583" y="1389034"/>
                  <a:pt x="1795909" y="1361344"/>
                  <a:pt x="2187478" y="1387273"/>
                </a:cubicBezTo>
              </a:path>
            </a:pathLst>
          </a:cu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9753600" y="3657600"/>
            <a:ext cx="2667000" cy="584775"/>
            <a:chOff x="9753600" y="3657600"/>
            <a:chExt cx="2667000" cy="584775"/>
          </a:xfrm>
        </p:grpSpPr>
        <p:sp>
          <p:nvSpPr>
            <p:cNvPr id="262" name="TextBox 261"/>
            <p:cNvSpPr txBox="1"/>
            <p:nvPr/>
          </p:nvSpPr>
          <p:spPr>
            <a:xfrm>
              <a:off x="9753600" y="3657600"/>
              <a:ext cx="496751" cy="584775"/>
            </a:xfrm>
            <a:prstGeom prst="rect">
              <a:avLst/>
            </a:prstGeom>
            <a:noFill/>
          </p:spPr>
          <p:txBody>
            <a:bodyPr wrap="square" rtlCol="0">
              <a:spAutoFit/>
            </a:bodyPr>
            <a:lstStyle/>
            <a:p>
              <a:r>
                <a:rPr lang="en-US" sz="3200" i="1" dirty="0" smtClean="0"/>
                <a:t>f</a:t>
              </a:r>
              <a:r>
                <a:rPr lang="en-US" sz="3200" i="1" baseline="-25000" dirty="0" smtClean="0"/>
                <a:t>1</a:t>
              </a:r>
              <a:endParaRPr lang="en-US" sz="3200" i="1" baseline="-25000" dirty="0"/>
            </a:p>
          </p:txBody>
        </p:sp>
        <p:cxnSp>
          <p:nvCxnSpPr>
            <p:cNvPr id="265" name="Straight Connector 264"/>
            <p:cNvCxnSpPr/>
            <p:nvPr/>
          </p:nvCxnSpPr>
          <p:spPr>
            <a:xfrm flipV="1">
              <a:off x="10167975" y="4007616"/>
              <a:ext cx="2252625" cy="3098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10640114" y="3960060"/>
            <a:ext cx="115404" cy="1260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0873892" y="3969488"/>
            <a:ext cx="115404" cy="126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1701432" y="3962255"/>
            <a:ext cx="115404" cy="12609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 name="Straight Connector 265"/>
          <p:cNvCxnSpPr/>
          <p:nvPr/>
        </p:nvCxnSpPr>
        <p:spPr>
          <a:xfrm flipH="1">
            <a:off x="11506201" y="3352800"/>
            <a:ext cx="573554" cy="1146036"/>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150" idx="3"/>
          </p:cNvCxnSpPr>
          <p:nvPr/>
        </p:nvCxnSpPr>
        <p:spPr>
          <a:xfrm flipH="1">
            <a:off x="11718234" y="4892039"/>
            <a:ext cx="309329" cy="36085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11677798" y="5158488"/>
            <a:ext cx="115404" cy="12609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2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42" presetClass="path" presetSubtype="0" accel="50000" decel="50000" fill="hold" grpId="0" nodeType="afterEffect">
                                  <p:stCondLst>
                                    <p:cond delay="0"/>
                                  </p:stCondLst>
                                  <p:childTnLst>
                                    <p:animMotion origin="layout" path="M -9.375E-7 -4.62963E-6 L -0.01725 0.0573 " pathEditMode="relative" rAng="0" ptsTypes="AA">
                                      <p:cBhvr>
                                        <p:cTn id="13" dur="1500" fill="hold"/>
                                        <p:tgtEl>
                                          <p:spTgt spid="365"/>
                                        </p:tgtEl>
                                        <p:attrNameLst>
                                          <p:attrName>ppt_x</p:attrName>
                                          <p:attrName>ppt_y</p:attrName>
                                        </p:attrNameLst>
                                      </p:cBhvr>
                                      <p:rCtr x="-868" y="2855"/>
                                    </p:animMotion>
                                  </p:childTnLst>
                                </p:cTn>
                              </p:par>
                              <p:par>
                                <p:cTn id="14" presetID="1" presetClass="entr" presetSubtype="0" fill="hold" nodeType="withEffect">
                                  <p:stCondLst>
                                    <p:cond delay="0"/>
                                  </p:stCondLst>
                                  <p:childTnLst>
                                    <p:set>
                                      <p:cBhvr>
                                        <p:cTn id="15" dur="1" fill="hold">
                                          <p:stCondLst>
                                            <p:cond delay="0"/>
                                          </p:stCondLst>
                                        </p:cTn>
                                        <p:tgtEl>
                                          <p:spTgt spid="266"/>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fade">
                                      <p:cBhvr>
                                        <p:cTn id="18" dur="500"/>
                                        <p:tgtEl>
                                          <p:spTgt spid="2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2"/>
                                        </p:tgtEl>
                                        <p:attrNameLst>
                                          <p:attrName>style.visibility</p:attrName>
                                        </p:attrNameLst>
                                      </p:cBhvr>
                                      <p:to>
                                        <p:strVal val="visible"/>
                                      </p:to>
                                    </p:set>
                                    <p:animEffect transition="in" filter="fade">
                                      <p:cBhvr>
                                        <p:cTn id="21" dur="500"/>
                                        <p:tgtEl>
                                          <p:spTgt spid="292"/>
                                        </p:tgtEl>
                                      </p:cBhvr>
                                    </p:animEffect>
                                  </p:childTnLst>
                                </p:cTn>
                              </p:par>
                            </p:childTnLst>
                          </p:cTn>
                        </p:par>
                        <p:par>
                          <p:cTn id="22" fill="hold">
                            <p:stCondLst>
                              <p:cond delay="2000"/>
                            </p:stCondLst>
                            <p:childTnLst>
                              <p:par>
                                <p:cTn id="23" presetID="9" presetClass="emph" presetSubtype="0" grpId="0" nodeType="afterEffect">
                                  <p:stCondLst>
                                    <p:cond delay="500"/>
                                  </p:stCondLst>
                                  <p:childTnLst>
                                    <p:set>
                                      <p:cBhvr rctx="PPT">
                                        <p:cTn id="24" dur="indefinite"/>
                                        <p:tgtEl>
                                          <p:spTgt spid="92"/>
                                        </p:tgtEl>
                                        <p:attrNameLst>
                                          <p:attrName>style.opacity</p:attrName>
                                        </p:attrNameLst>
                                      </p:cBhvr>
                                      <p:to>
                                        <p:strVal val="0.25"/>
                                      </p:to>
                                    </p:set>
                                    <p:animEffect filter="image" prLst="opacity: 0.25">
                                      <p:cBhvr rctx="IE">
                                        <p:cTn id="25" dur="indefinite"/>
                                        <p:tgtEl>
                                          <p:spTgt spid="92"/>
                                        </p:tgtEl>
                                      </p:cBhvr>
                                    </p:animEffect>
                                  </p:childTnLst>
                                </p:cTn>
                              </p:par>
                              <p:par>
                                <p:cTn id="26" presetID="9" presetClass="emph" presetSubtype="0" grpId="0" nodeType="withEffect">
                                  <p:stCondLst>
                                    <p:cond delay="500"/>
                                  </p:stCondLst>
                                  <p:childTnLst>
                                    <p:set>
                                      <p:cBhvr rctx="PPT">
                                        <p:cTn id="27" dur="indefinite"/>
                                        <p:tgtEl>
                                          <p:spTgt spid="93"/>
                                        </p:tgtEl>
                                        <p:attrNameLst>
                                          <p:attrName>style.opacity</p:attrName>
                                        </p:attrNameLst>
                                      </p:cBhvr>
                                      <p:to>
                                        <p:strVal val="0.25"/>
                                      </p:to>
                                    </p:set>
                                    <p:animEffect filter="image" prLst="opacity: 0.25">
                                      <p:cBhvr rctx="IE">
                                        <p:cTn id="28" dur="indefinite"/>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7" grpId="0" animBg="1"/>
      <p:bldP spid="365" grpId="0" animBg="1"/>
      <p:bldP spid="2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Correlating embedded features</a:t>
            </a:r>
            <a:endParaRPr lang="en-US" dirty="0"/>
          </a:p>
        </p:txBody>
      </p:sp>
      <p:sp>
        <p:nvSpPr>
          <p:cNvPr id="3" name="Content Placeholder 2"/>
          <p:cNvSpPr>
            <a:spLocks noGrp="1"/>
          </p:cNvSpPr>
          <p:nvPr>
            <p:ph idx="1"/>
          </p:nvPr>
        </p:nvSpPr>
        <p:spPr/>
        <p:txBody>
          <a:bodyPr>
            <a:noAutofit/>
          </a:bodyPr>
          <a:lstStyle/>
          <a:p>
            <a:r>
              <a:rPr lang="en-US" sz="4000" dirty="0"/>
              <a:t>Spatial overlap tracking does not apply directly</a:t>
            </a:r>
          </a:p>
          <a:p>
            <a:r>
              <a:rPr lang="en-US" sz="4000" dirty="0"/>
              <a:t>Compute </a:t>
            </a:r>
            <a:r>
              <a:rPr lang="en-US" sz="4000" dirty="0" smtClean="0"/>
              <a:t>explicit </a:t>
            </a:r>
            <a:r>
              <a:rPr lang="en-US" sz="4000" dirty="0"/>
              <a:t>space-time </a:t>
            </a:r>
            <a:r>
              <a:rPr lang="en-US" sz="4000" dirty="0" err="1"/>
              <a:t>iso</a:t>
            </a:r>
            <a:r>
              <a:rPr lang="en-US" sz="4000" dirty="0"/>
              <a:t>-volume of mixture fraction between two consecutive time steps</a:t>
            </a:r>
          </a:p>
          <a:p>
            <a:r>
              <a:rPr lang="en-US" sz="4000" dirty="0"/>
              <a:t>Interpolate the corresponding OH values at all its vertices</a:t>
            </a:r>
          </a:p>
          <a:p>
            <a:r>
              <a:rPr lang="en-US" sz="4000" dirty="0" smtClean="0"/>
              <a:t>Mesh defines </a:t>
            </a:r>
            <a:r>
              <a:rPr lang="en-US" sz="4000" dirty="0"/>
              <a:t>the evolution of the extinction regions</a:t>
            </a:r>
          </a:p>
          <a:p>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52673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Correlating embedded features</a:t>
            </a:r>
            <a:endParaRPr lang="en-US" dirty="0"/>
          </a:p>
        </p:txBody>
      </p:sp>
      <p:sp>
        <p:nvSpPr>
          <p:cNvPr id="3" name="Content Placeholder 2"/>
          <p:cNvSpPr>
            <a:spLocks noGrp="1"/>
          </p:cNvSpPr>
          <p:nvPr>
            <p:ph idx="1"/>
          </p:nvPr>
        </p:nvSpPr>
        <p:spPr/>
        <p:txBody>
          <a:bodyPr>
            <a:noAutofit/>
          </a:bodyPr>
          <a:lstStyle/>
          <a:p>
            <a:r>
              <a:rPr lang="en-US" sz="4000" dirty="0"/>
              <a:t>Use overlap tracking on the three time steps</a:t>
            </a:r>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52" name="Picture 151" descr="E:\GraphDrawing\content\Ldav2015_TALASS\paper\figures\trackgraph5Sub.png"/>
          <p:cNvPicPr>
            <a:picLocks noChangeAspect="1" noChangeArrowheads="1"/>
          </p:cNvPicPr>
          <p:nvPr/>
        </p:nvPicPr>
        <p:blipFill rotWithShape="1">
          <a:blip r:embed="rId7">
            <a:extLst>
              <a:ext uri="{28A0092B-C50C-407E-A947-70E740481C1C}">
                <a14:useLocalDpi xmlns:a14="http://schemas.microsoft.com/office/drawing/2010/main" val="0"/>
              </a:ext>
            </a:extLst>
          </a:blip>
          <a:srcRect b="56777"/>
          <a:stretch/>
        </p:blipFill>
        <p:spPr bwMode="auto">
          <a:xfrm>
            <a:off x="5082387" y="3144328"/>
            <a:ext cx="5643679" cy="196107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52" descr="E:\GraphDrawing\content\Ldav2015_TALASS\paper\figures\trackgraph5Sub.png"/>
          <p:cNvPicPr>
            <a:picLocks noChangeAspect="1" noChangeArrowheads="1"/>
          </p:cNvPicPr>
          <p:nvPr/>
        </p:nvPicPr>
        <p:blipFill rotWithShape="1">
          <a:blip r:embed="rId7">
            <a:extLst>
              <a:ext uri="{28A0092B-C50C-407E-A947-70E740481C1C}">
                <a14:useLocalDpi xmlns:a14="http://schemas.microsoft.com/office/drawing/2010/main" val="0"/>
              </a:ext>
            </a:extLst>
          </a:blip>
          <a:srcRect t="91897"/>
          <a:stretch/>
        </p:blipFill>
        <p:spPr bwMode="auto">
          <a:xfrm>
            <a:off x="5082387" y="2743657"/>
            <a:ext cx="5643679" cy="36764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3505200" y="5334000"/>
            <a:ext cx="1141343" cy="1977800"/>
            <a:chOff x="6626787" y="2801248"/>
            <a:chExt cx="1141343" cy="1977800"/>
          </a:xfrm>
        </p:grpSpPr>
        <p:cxnSp>
          <p:nvCxnSpPr>
            <p:cNvPr id="155" name="Straight Arrow Connector 154"/>
            <p:cNvCxnSpPr/>
            <p:nvPr/>
          </p:nvCxnSpPr>
          <p:spPr>
            <a:xfrm>
              <a:off x="7768130" y="2801248"/>
              <a:ext cx="0" cy="197780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6626787" y="3171660"/>
              <a:ext cx="1096774" cy="707886"/>
            </a:xfrm>
            <a:prstGeom prst="rect">
              <a:avLst/>
            </a:prstGeom>
            <a:noFill/>
          </p:spPr>
          <p:txBody>
            <a:bodyPr wrap="none" rtlCol="0">
              <a:spAutoFit/>
            </a:bodyPr>
            <a:lstStyle/>
            <a:p>
              <a:pPr algn="r"/>
              <a:r>
                <a:rPr lang="en-US" sz="2000" dirty="0" smtClean="0"/>
                <a:t>Function</a:t>
              </a:r>
            </a:p>
            <a:p>
              <a:pPr algn="r"/>
              <a:r>
                <a:rPr lang="en-US" sz="2000" dirty="0" smtClean="0"/>
                <a:t>Value</a:t>
              </a:r>
              <a:endParaRPr lang="en-US" sz="2000" dirty="0"/>
            </a:p>
          </p:txBody>
        </p:sp>
      </p:grpSp>
      <p:grpSp>
        <p:nvGrpSpPr>
          <p:cNvPr id="195" name="Group 194"/>
          <p:cNvGrpSpPr/>
          <p:nvPr/>
        </p:nvGrpSpPr>
        <p:grpSpPr>
          <a:xfrm>
            <a:off x="5257800" y="5488089"/>
            <a:ext cx="1115433" cy="1739034"/>
            <a:chOff x="5097652" y="5470032"/>
            <a:chExt cx="1115433" cy="1739034"/>
          </a:xfrm>
          <a:solidFill>
            <a:schemeClr val="tx1"/>
          </a:solidFill>
        </p:grpSpPr>
        <p:cxnSp>
          <p:nvCxnSpPr>
            <p:cNvPr id="6" name="Straight Connector 5"/>
            <p:cNvCxnSpPr/>
            <p:nvPr/>
          </p:nvCxnSpPr>
          <p:spPr>
            <a:xfrm>
              <a:off x="5108903" y="5486400"/>
              <a:ext cx="397377" cy="533400"/>
            </a:xfrm>
            <a:prstGeom prst="line">
              <a:avLst/>
            </a:prstGeom>
            <a:grpFill/>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410200" y="5486400"/>
              <a:ext cx="160087" cy="381000"/>
            </a:xfrm>
            <a:prstGeom prst="line">
              <a:avLst/>
            </a:prstGeom>
            <a:grpFill/>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151457" y="5938778"/>
              <a:ext cx="338786" cy="76682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729538" y="5945319"/>
              <a:ext cx="214062" cy="251988"/>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375944" y="5486400"/>
              <a:ext cx="339056" cy="92185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490244" y="5943600"/>
              <a:ext cx="681956" cy="762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92" idx="4"/>
            </p:cNvCxnSpPr>
            <p:nvPr/>
          </p:nvCxnSpPr>
          <p:spPr>
            <a:xfrm>
              <a:off x="5498261" y="6711379"/>
              <a:ext cx="8019" cy="47482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Oval 181"/>
            <p:cNvSpPr/>
            <p:nvPr/>
          </p:nvSpPr>
          <p:spPr>
            <a:xfrm>
              <a:off x="5097652" y="5486399"/>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405366" y="5486756"/>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692140" y="5470032"/>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547427" y="5822037"/>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5490243" y="5996940"/>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143371" y="5920740"/>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714999" y="5924465"/>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167366" y="5893536"/>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339438" y="6385390"/>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920740" y="6174447"/>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475401" y="6665660"/>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483420" y="7163347"/>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7541500" y="5428185"/>
            <a:ext cx="934662" cy="1759157"/>
            <a:chOff x="7455991" y="5476222"/>
            <a:chExt cx="934662" cy="1759157"/>
          </a:xfrm>
        </p:grpSpPr>
        <p:grpSp>
          <p:nvGrpSpPr>
            <p:cNvPr id="216" name="Group 215"/>
            <p:cNvGrpSpPr/>
            <p:nvPr/>
          </p:nvGrpSpPr>
          <p:grpSpPr>
            <a:xfrm>
              <a:off x="7490459" y="5476222"/>
              <a:ext cx="900194" cy="1759157"/>
              <a:chOff x="5097652" y="5405788"/>
              <a:chExt cx="900194" cy="1759157"/>
            </a:xfrm>
            <a:solidFill>
              <a:schemeClr val="tx1"/>
            </a:solidFill>
          </p:grpSpPr>
          <p:cxnSp>
            <p:nvCxnSpPr>
              <p:cNvPr id="217" name="Straight Connector 216"/>
              <p:cNvCxnSpPr>
                <a:endCxn id="228" idx="1"/>
              </p:cNvCxnSpPr>
              <p:nvPr/>
            </p:nvCxnSpPr>
            <p:spPr>
              <a:xfrm>
                <a:off x="5108903" y="5486400"/>
                <a:ext cx="310783" cy="568748"/>
              </a:xfrm>
              <a:prstGeom prst="line">
                <a:avLst/>
              </a:prstGeom>
              <a:grpFill/>
              <a:ln w="28575">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endCxn id="233" idx="0"/>
              </p:cNvCxnSpPr>
              <p:nvPr/>
            </p:nvCxnSpPr>
            <p:spPr>
              <a:xfrm>
                <a:off x="5708737" y="5901968"/>
                <a:ext cx="127832" cy="272479"/>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26" idx="4"/>
                <a:endCxn id="228" idx="5"/>
              </p:cNvCxnSpPr>
              <p:nvPr/>
            </p:nvCxnSpPr>
            <p:spPr>
              <a:xfrm flipH="1">
                <a:off x="5452015" y="5451507"/>
                <a:ext cx="266571" cy="63597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31" idx="3"/>
                <a:endCxn id="252" idx="7"/>
              </p:cNvCxnSpPr>
              <p:nvPr/>
            </p:nvCxnSpPr>
            <p:spPr>
              <a:xfrm flipH="1">
                <a:off x="5468179" y="5986348"/>
                <a:ext cx="490643" cy="77407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34" idx="4"/>
                <a:endCxn id="235" idx="0"/>
              </p:cNvCxnSpPr>
              <p:nvPr/>
            </p:nvCxnSpPr>
            <p:spPr>
              <a:xfrm flipH="1">
                <a:off x="5511419" y="6879930"/>
                <a:ext cx="5461" cy="23929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5097652" y="5486399"/>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695726" y="5405788"/>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412991" y="6048453"/>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684724" y="5867756"/>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952127" y="5947324"/>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5629077" y="6445856"/>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813709" y="6174447"/>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5494020" y="6834211"/>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5488559" y="7119226"/>
                <a:ext cx="45719"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Oval 244"/>
            <p:cNvSpPr/>
            <p:nvPr/>
          </p:nvSpPr>
          <p:spPr>
            <a:xfrm>
              <a:off x="8142600" y="672750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p:cNvCxnSpPr>
              <a:stCxn id="245" idx="3"/>
              <a:endCxn id="234" idx="6"/>
            </p:cNvCxnSpPr>
            <p:nvPr/>
          </p:nvCxnSpPr>
          <p:spPr>
            <a:xfrm flipH="1">
              <a:off x="7932546" y="6766532"/>
              <a:ext cx="216749" cy="160973"/>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7821962" y="682415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5"/>
              <a:endCxn id="234" idx="5"/>
            </p:cNvCxnSpPr>
            <p:nvPr/>
          </p:nvCxnSpPr>
          <p:spPr>
            <a:xfrm>
              <a:off x="7860986" y="6863182"/>
              <a:ext cx="64865" cy="80487"/>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59" idx="5"/>
              <a:endCxn id="252" idx="5"/>
            </p:cNvCxnSpPr>
            <p:nvPr/>
          </p:nvCxnSpPr>
          <p:spPr>
            <a:xfrm>
              <a:off x="7495015" y="6377904"/>
              <a:ext cx="365971" cy="485278"/>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Oval 258"/>
            <p:cNvSpPr/>
            <p:nvPr/>
          </p:nvSpPr>
          <p:spPr>
            <a:xfrm>
              <a:off x="7455991" y="633888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p:cNvCxnSpPr>
              <a:endCxn id="232" idx="1"/>
            </p:cNvCxnSpPr>
            <p:nvPr/>
          </p:nvCxnSpPr>
          <p:spPr>
            <a:xfrm>
              <a:off x="7837000" y="6141746"/>
              <a:ext cx="191579" cy="381239"/>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p:nvGrpSpPr>
        <p:grpSpPr>
          <a:xfrm>
            <a:off x="9764324" y="5466528"/>
            <a:ext cx="961742" cy="1772472"/>
            <a:chOff x="3256706" y="3059009"/>
            <a:chExt cx="961742" cy="1772472"/>
          </a:xfrm>
        </p:grpSpPr>
        <p:cxnSp>
          <p:nvCxnSpPr>
            <p:cNvPr id="278" name="Straight Connector 277"/>
            <p:cNvCxnSpPr/>
            <p:nvPr/>
          </p:nvCxnSpPr>
          <p:spPr>
            <a:xfrm flipH="1">
              <a:off x="3676592" y="4546466"/>
              <a:ext cx="5461" cy="239296"/>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Oval 283"/>
            <p:cNvSpPr/>
            <p:nvPr/>
          </p:nvSpPr>
          <p:spPr>
            <a:xfrm>
              <a:off x="3662016" y="411239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3659284" y="478576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p:cNvCxnSpPr>
              <a:stCxn id="285" idx="7"/>
              <a:endCxn id="284" idx="1"/>
            </p:cNvCxnSpPr>
            <p:nvPr/>
          </p:nvCxnSpPr>
          <p:spPr>
            <a:xfrm>
              <a:off x="3420820" y="3742486"/>
              <a:ext cx="247891" cy="376601"/>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72" idx="5"/>
              <a:endCxn id="308" idx="1"/>
            </p:cNvCxnSpPr>
            <p:nvPr/>
          </p:nvCxnSpPr>
          <p:spPr>
            <a:xfrm>
              <a:off x="3295730" y="4167580"/>
              <a:ext cx="370160" cy="340375"/>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3256706" y="412855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p:cNvCxnSpPr>
              <a:stCxn id="279" idx="5"/>
              <a:endCxn id="281" idx="5"/>
            </p:cNvCxnSpPr>
            <p:nvPr/>
          </p:nvCxnSpPr>
          <p:spPr>
            <a:xfrm flipH="1">
              <a:off x="3911028" y="3221289"/>
              <a:ext cx="268396" cy="501179"/>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302" idx="4"/>
              <a:endCxn id="281" idx="7"/>
            </p:cNvCxnSpPr>
            <p:nvPr/>
          </p:nvCxnSpPr>
          <p:spPr>
            <a:xfrm>
              <a:off x="3796027" y="3440986"/>
              <a:ext cx="115001" cy="249153"/>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Oval 278"/>
            <p:cNvSpPr/>
            <p:nvPr/>
          </p:nvSpPr>
          <p:spPr>
            <a:xfrm flipH="1">
              <a:off x="4172729" y="318226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3904333" y="36834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a:stCxn id="281" idx="5"/>
              <a:endCxn id="284" idx="1"/>
            </p:cNvCxnSpPr>
            <p:nvPr/>
          </p:nvCxnSpPr>
          <p:spPr>
            <a:xfrm flipH="1">
              <a:off x="3680328" y="3722468"/>
              <a:ext cx="230700" cy="422588"/>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Oval 307"/>
            <p:cNvSpPr/>
            <p:nvPr/>
          </p:nvSpPr>
          <p:spPr>
            <a:xfrm>
              <a:off x="3659195" y="450126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p:nvPr/>
          </p:nvCxnSpPr>
          <p:spPr>
            <a:xfrm>
              <a:off x="3682053" y="4160263"/>
              <a:ext cx="1" cy="340997"/>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82" idx="4"/>
            </p:cNvCxnSpPr>
            <p:nvPr/>
          </p:nvCxnSpPr>
          <p:spPr>
            <a:xfrm>
              <a:off x="3303360" y="3291581"/>
              <a:ext cx="129128" cy="467069"/>
            </a:xfrm>
            <a:prstGeom prst="line">
              <a:avLst/>
            </a:prstGeom>
            <a:solidFill>
              <a:schemeClr val="tx1"/>
            </a:solidFill>
            <a:ln w="28575">
              <a:solidFill>
                <a:srgbClr val="FF5050"/>
              </a:solidFill>
            </a:ln>
          </p:spPr>
          <p:style>
            <a:lnRef idx="1">
              <a:schemeClr val="accent1"/>
            </a:lnRef>
            <a:fillRef idx="0">
              <a:schemeClr val="accent1"/>
            </a:fillRef>
            <a:effectRef idx="0">
              <a:schemeClr val="accent1"/>
            </a:effectRef>
            <a:fontRef idx="minor">
              <a:schemeClr val="tx1"/>
            </a:fontRef>
          </p:style>
        </p:cxnSp>
        <p:sp>
          <p:nvSpPr>
            <p:cNvPr id="282" name="Oval 281"/>
            <p:cNvSpPr/>
            <p:nvPr/>
          </p:nvSpPr>
          <p:spPr>
            <a:xfrm>
              <a:off x="3280500" y="324586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603902" y="344998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6" name="Straight Connector 325"/>
            <p:cNvCxnSpPr/>
            <p:nvPr/>
          </p:nvCxnSpPr>
          <p:spPr>
            <a:xfrm flipH="1">
              <a:off x="3428573" y="3466153"/>
              <a:ext cx="198189" cy="302034"/>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flipH="1">
              <a:off x="3414125" y="373579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340"/>
            <p:cNvGrpSpPr/>
            <p:nvPr/>
          </p:nvGrpSpPr>
          <p:grpSpPr>
            <a:xfrm flipH="1">
              <a:off x="3567467" y="3059009"/>
              <a:ext cx="373438" cy="365553"/>
              <a:chOff x="3657469" y="3052574"/>
              <a:chExt cx="373438" cy="365553"/>
            </a:xfrm>
          </p:grpSpPr>
          <p:sp>
            <p:nvSpPr>
              <p:cNvPr id="280" name="Oval 279"/>
              <p:cNvSpPr/>
              <p:nvPr/>
            </p:nvSpPr>
            <p:spPr>
              <a:xfrm flipH="1">
                <a:off x="3657469" y="30982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298"/>
              <p:cNvCxnSpPr>
                <a:stCxn id="298" idx="5"/>
              </p:cNvCxnSpPr>
              <p:nvPr/>
            </p:nvCxnSpPr>
            <p:spPr>
              <a:xfrm flipH="1">
                <a:off x="3795678" y="3091598"/>
                <a:ext cx="196205" cy="326529"/>
              </a:xfrm>
              <a:prstGeom prst="line">
                <a:avLst/>
              </a:prstGeom>
              <a:solidFill>
                <a:schemeClr val="tx1"/>
              </a:solid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8" name="Oval 297"/>
              <p:cNvSpPr/>
              <p:nvPr/>
            </p:nvSpPr>
            <p:spPr>
              <a:xfrm flipH="1">
                <a:off x="3985188" y="30525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p:cNvCxnSpPr>
                <a:endCxn id="302" idx="0"/>
              </p:cNvCxnSpPr>
              <p:nvPr/>
            </p:nvCxnSpPr>
            <p:spPr>
              <a:xfrm>
                <a:off x="3672269" y="3109012"/>
                <a:ext cx="123758" cy="286255"/>
              </a:xfrm>
              <a:prstGeom prst="line">
                <a:avLst/>
              </a:prstGeom>
              <a:solidFill>
                <a:schemeClr val="tx1"/>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2" name="Oval 301"/>
            <p:cNvSpPr/>
            <p:nvPr/>
          </p:nvSpPr>
          <p:spPr>
            <a:xfrm flipH="1">
              <a:off x="3773168" y="339526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TextBox 341"/>
          <p:cNvSpPr txBox="1"/>
          <p:nvPr/>
        </p:nvSpPr>
        <p:spPr>
          <a:xfrm>
            <a:off x="10972800" y="3937658"/>
            <a:ext cx="1676400" cy="2677656"/>
          </a:xfrm>
          <a:prstGeom prst="rect">
            <a:avLst/>
          </a:prstGeom>
          <a:noFill/>
        </p:spPr>
        <p:txBody>
          <a:bodyPr wrap="square" rtlCol="0">
            <a:spAutoFit/>
          </a:bodyPr>
          <a:lstStyle/>
          <a:p>
            <a:r>
              <a:rPr lang="en-US" sz="2400" dirty="0" err="1" smtClean="0"/>
              <a:t>Iso</a:t>
            </a:r>
            <a:r>
              <a:rPr lang="en-US" sz="2400" dirty="0" smtClean="0"/>
              <a:t>-surface</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Merge tree</a:t>
            </a:r>
            <a:endParaRPr lang="en-US" sz="2400" dirty="0"/>
          </a:p>
        </p:txBody>
      </p:sp>
      <p:sp>
        <p:nvSpPr>
          <p:cNvPr id="352" name="Freeform 351"/>
          <p:cNvSpPr/>
          <p:nvPr/>
        </p:nvSpPr>
        <p:spPr>
          <a:xfrm>
            <a:off x="5398784" y="5181677"/>
            <a:ext cx="2149351" cy="468158"/>
          </a:xfrm>
          <a:custGeom>
            <a:avLst/>
            <a:gdLst>
              <a:gd name="connsiteX0" fmla="*/ 0 w 2373616"/>
              <a:gd name="connsiteY0" fmla="*/ 444624 h 669020"/>
              <a:gd name="connsiteX1" fmla="*/ 914400 w 2373616"/>
              <a:gd name="connsiteY1" fmla="*/ 2664 h 669020"/>
              <a:gd name="connsiteX2" fmla="*/ 2286000 w 2373616"/>
              <a:gd name="connsiteY2" fmla="*/ 627504 h 669020"/>
              <a:gd name="connsiteX3" fmla="*/ 2240280 w 2373616"/>
              <a:gd name="connsiteY3" fmla="*/ 612264 h 669020"/>
              <a:gd name="connsiteX4" fmla="*/ 2240280 w 2373616"/>
              <a:gd name="connsiteY4" fmla="*/ 612264 h 669020"/>
              <a:gd name="connsiteX0" fmla="*/ 0 w 2373616"/>
              <a:gd name="connsiteY0" fmla="*/ 444624 h 669020"/>
              <a:gd name="connsiteX1" fmla="*/ 914400 w 2373616"/>
              <a:gd name="connsiteY1" fmla="*/ 2664 h 669020"/>
              <a:gd name="connsiteX2" fmla="*/ 2286000 w 2373616"/>
              <a:gd name="connsiteY2" fmla="*/ 627504 h 669020"/>
              <a:gd name="connsiteX3" fmla="*/ 2240280 w 2373616"/>
              <a:gd name="connsiteY3" fmla="*/ 612264 h 669020"/>
              <a:gd name="connsiteX0" fmla="*/ 0 w 2240280"/>
              <a:gd name="connsiteY0" fmla="*/ 444240 h 611880"/>
              <a:gd name="connsiteX1" fmla="*/ 914400 w 2240280"/>
              <a:gd name="connsiteY1" fmla="*/ 2280 h 611880"/>
              <a:gd name="connsiteX2" fmla="*/ 2240280 w 2240280"/>
              <a:gd name="connsiteY2" fmla="*/ 611880 h 611880"/>
              <a:gd name="connsiteX0" fmla="*/ 0 w 2380966"/>
              <a:gd name="connsiteY0" fmla="*/ 444521 h 623435"/>
              <a:gd name="connsiteX1" fmla="*/ 914400 w 2380966"/>
              <a:gd name="connsiteY1" fmla="*/ 2561 h 623435"/>
              <a:gd name="connsiteX2" fmla="*/ 2380966 w 2380966"/>
              <a:gd name="connsiteY2" fmla="*/ 623435 h 623435"/>
            </a:gdLst>
            <a:ahLst/>
            <a:cxnLst>
              <a:cxn ang="0">
                <a:pos x="connsiteX0" y="connsiteY0"/>
              </a:cxn>
              <a:cxn ang="0">
                <a:pos x="connsiteX1" y="connsiteY1"/>
              </a:cxn>
              <a:cxn ang="0">
                <a:pos x="connsiteX2" y="connsiteY2"/>
              </a:cxn>
            </a:cxnLst>
            <a:rect l="l" t="t" r="r" b="b"/>
            <a:pathLst>
              <a:path w="2380966" h="623435">
                <a:moveTo>
                  <a:pt x="0" y="444521"/>
                </a:moveTo>
                <a:cubicBezTo>
                  <a:pt x="266700" y="208301"/>
                  <a:pt x="517572" y="-27258"/>
                  <a:pt x="914400" y="2561"/>
                </a:cubicBezTo>
                <a:cubicBezTo>
                  <a:pt x="1311228" y="32380"/>
                  <a:pt x="2104741" y="496435"/>
                  <a:pt x="2380966" y="623435"/>
                </a:cubicBezTo>
              </a:path>
            </a:pathLst>
          </a:custGeom>
          <a:noFill/>
          <a:ln>
            <a:solidFill>
              <a:schemeClr val="tx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5658680" y="5340819"/>
            <a:ext cx="1911223" cy="430479"/>
          </a:xfrm>
          <a:custGeom>
            <a:avLst/>
            <a:gdLst>
              <a:gd name="connsiteX0" fmla="*/ 0 w 2373616"/>
              <a:gd name="connsiteY0" fmla="*/ 444624 h 669020"/>
              <a:gd name="connsiteX1" fmla="*/ 914400 w 2373616"/>
              <a:gd name="connsiteY1" fmla="*/ 2664 h 669020"/>
              <a:gd name="connsiteX2" fmla="*/ 2286000 w 2373616"/>
              <a:gd name="connsiteY2" fmla="*/ 627504 h 669020"/>
              <a:gd name="connsiteX3" fmla="*/ 2240280 w 2373616"/>
              <a:gd name="connsiteY3" fmla="*/ 612264 h 669020"/>
              <a:gd name="connsiteX4" fmla="*/ 2240280 w 2373616"/>
              <a:gd name="connsiteY4" fmla="*/ 612264 h 669020"/>
              <a:gd name="connsiteX0" fmla="*/ 0 w 2379801"/>
              <a:gd name="connsiteY0" fmla="*/ 658527 h 898779"/>
              <a:gd name="connsiteX1" fmla="*/ 829988 w 2379801"/>
              <a:gd name="connsiteY1" fmla="*/ 1468 h 898779"/>
              <a:gd name="connsiteX2" fmla="*/ 2286000 w 2379801"/>
              <a:gd name="connsiteY2" fmla="*/ 841407 h 898779"/>
              <a:gd name="connsiteX3" fmla="*/ 2240280 w 2379801"/>
              <a:gd name="connsiteY3" fmla="*/ 826167 h 898779"/>
              <a:gd name="connsiteX4" fmla="*/ 2240280 w 2379801"/>
              <a:gd name="connsiteY4" fmla="*/ 826167 h 898779"/>
              <a:gd name="connsiteX0" fmla="*/ 0 w 2210978"/>
              <a:gd name="connsiteY0" fmla="*/ 316353 h 925346"/>
              <a:gd name="connsiteX1" fmla="*/ 661165 w 2210978"/>
              <a:gd name="connsiteY1" fmla="*/ 28035 h 925346"/>
              <a:gd name="connsiteX2" fmla="*/ 2117177 w 2210978"/>
              <a:gd name="connsiteY2" fmla="*/ 867974 h 925346"/>
              <a:gd name="connsiteX3" fmla="*/ 2071457 w 2210978"/>
              <a:gd name="connsiteY3" fmla="*/ 852734 h 925346"/>
              <a:gd name="connsiteX4" fmla="*/ 2071457 w 2210978"/>
              <a:gd name="connsiteY4" fmla="*/ 852734 h 925346"/>
              <a:gd name="connsiteX0" fmla="*/ 0 w 2210978"/>
              <a:gd name="connsiteY0" fmla="*/ 316353 h 925346"/>
              <a:gd name="connsiteX1" fmla="*/ 661165 w 2210978"/>
              <a:gd name="connsiteY1" fmla="*/ 28035 h 925346"/>
              <a:gd name="connsiteX2" fmla="*/ 2117177 w 2210978"/>
              <a:gd name="connsiteY2" fmla="*/ 867974 h 925346"/>
              <a:gd name="connsiteX3" fmla="*/ 2071457 w 2210978"/>
              <a:gd name="connsiteY3" fmla="*/ 852734 h 925346"/>
              <a:gd name="connsiteX0" fmla="*/ 0 w 2117177"/>
              <a:gd name="connsiteY0" fmla="*/ 316353 h 867974"/>
              <a:gd name="connsiteX1" fmla="*/ 661165 w 2117177"/>
              <a:gd name="connsiteY1" fmla="*/ 28035 h 867974"/>
              <a:gd name="connsiteX2" fmla="*/ 2117177 w 2117177"/>
              <a:gd name="connsiteY2" fmla="*/ 867974 h 867974"/>
            </a:gdLst>
            <a:ahLst/>
            <a:cxnLst>
              <a:cxn ang="0">
                <a:pos x="connsiteX0" y="connsiteY0"/>
              </a:cxn>
              <a:cxn ang="0">
                <a:pos x="connsiteX1" y="connsiteY1"/>
              </a:cxn>
              <a:cxn ang="0">
                <a:pos x="connsiteX2" y="connsiteY2"/>
              </a:cxn>
            </a:cxnLst>
            <a:rect l="l" t="t" r="r" b="b"/>
            <a:pathLst>
              <a:path w="2117177" h="867974">
                <a:moveTo>
                  <a:pt x="0" y="316353"/>
                </a:moveTo>
                <a:cubicBezTo>
                  <a:pt x="266700" y="80133"/>
                  <a:pt x="308302" y="-63902"/>
                  <a:pt x="661165" y="28035"/>
                </a:cubicBezTo>
                <a:cubicBezTo>
                  <a:pt x="1014028" y="119972"/>
                  <a:pt x="1882128" y="730524"/>
                  <a:pt x="2117177" y="867974"/>
                </a:cubicBezTo>
              </a:path>
            </a:pathLst>
          </a:custGeom>
          <a:noFill/>
          <a:ln>
            <a:solidFill>
              <a:schemeClr val="tx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6035040" y="5623357"/>
            <a:ext cx="2148840" cy="727931"/>
          </a:xfrm>
          <a:custGeom>
            <a:avLst/>
            <a:gdLst>
              <a:gd name="connsiteX0" fmla="*/ 0 w 2148840"/>
              <a:gd name="connsiteY0" fmla="*/ 365785 h 717344"/>
              <a:gd name="connsiteX1" fmla="*/ 320040 w 2148840"/>
              <a:gd name="connsiteY1" fmla="*/ 25 h 717344"/>
              <a:gd name="connsiteX2" fmla="*/ 1127760 w 2148840"/>
              <a:gd name="connsiteY2" fmla="*/ 381025 h 717344"/>
              <a:gd name="connsiteX3" fmla="*/ 1432560 w 2148840"/>
              <a:gd name="connsiteY3" fmla="*/ 533425 h 717344"/>
              <a:gd name="connsiteX4" fmla="*/ 1813560 w 2148840"/>
              <a:gd name="connsiteY4" fmla="*/ 716305 h 717344"/>
              <a:gd name="connsiteX5" fmla="*/ 2148840 w 2148840"/>
              <a:gd name="connsiteY5" fmla="*/ 594385 h 717344"/>
              <a:gd name="connsiteX0" fmla="*/ 0 w 2148840"/>
              <a:gd name="connsiteY0" fmla="*/ 365785 h 717344"/>
              <a:gd name="connsiteX1" fmla="*/ 320040 w 2148840"/>
              <a:gd name="connsiteY1" fmla="*/ 25 h 717344"/>
              <a:gd name="connsiteX2" fmla="*/ 1127760 w 2148840"/>
              <a:gd name="connsiteY2" fmla="*/ 381025 h 717344"/>
              <a:gd name="connsiteX3" fmla="*/ 1813560 w 2148840"/>
              <a:gd name="connsiteY3" fmla="*/ 716305 h 717344"/>
              <a:gd name="connsiteX4" fmla="*/ 2148840 w 2148840"/>
              <a:gd name="connsiteY4" fmla="*/ 594385 h 717344"/>
              <a:gd name="connsiteX0" fmla="*/ 0 w 2148840"/>
              <a:gd name="connsiteY0" fmla="*/ 365963 h 727931"/>
              <a:gd name="connsiteX1" fmla="*/ 320040 w 2148840"/>
              <a:gd name="connsiteY1" fmla="*/ 203 h 727931"/>
              <a:gd name="connsiteX2" fmla="*/ 1127760 w 2148840"/>
              <a:gd name="connsiteY2" fmla="*/ 320243 h 727931"/>
              <a:gd name="connsiteX3" fmla="*/ 1813560 w 2148840"/>
              <a:gd name="connsiteY3" fmla="*/ 716483 h 727931"/>
              <a:gd name="connsiteX4" fmla="*/ 2148840 w 2148840"/>
              <a:gd name="connsiteY4" fmla="*/ 594563 h 72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40" h="727931">
                <a:moveTo>
                  <a:pt x="0" y="365963"/>
                </a:moveTo>
                <a:cubicBezTo>
                  <a:pt x="66040" y="181813"/>
                  <a:pt x="132080" y="7823"/>
                  <a:pt x="320040" y="203"/>
                </a:cubicBezTo>
                <a:cubicBezTo>
                  <a:pt x="508000" y="-7417"/>
                  <a:pt x="878840" y="200863"/>
                  <a:pt x="1127760" y="320243"/>
                </a:cubicBezTo>
                <a:cubicBezTo>
                  <a:pt x="1376680" y="439623"/>
                  <a:pt x="1643380" y="670763"/>
                  <a:pt x="1813560" y="716483"/>
                </a:cubicBezTo>
                <a:cubicBezTo>
                  <a:pt x="1983740" y="762203"/>
                  <a:pt x="2040890" y="660603"/>
                  <a:pt x="2148840" y="594563"/>
                </a:cubicBezTo>
              </a:path>
            </a:pathLst>
          </a:custGeom>
          <a:noFill/>
          <a:ln>
            <a:solidFill>
              <a:schemeClr val="tx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8293768" y="5296319"/>
            <a:ext cx="1732548" cy="635249"/>
          </a:xfrm>
          <a:custGeom>
            <a:avLst/>
            <a:gdLst>
              <a:gd name="connsiteX0" fmla="*/ 0 w 1732548"/>
              <a:gd name="connsiteY0" fmla="*/ 635249 h 635249"/>
              <a:gd name="connsiteX1" fmla="*/ 753979 w 1732548"/>
              <a:gd name="connsiteY1" fmla="*/ 9607 h 635249"/>
              <a:gd name="connsiteX2" fmla="*/ 1732548 w 1732548"/>
              <a:gd name="connsiteY2" fmla="*/ 314407 h 635249"/>
            </a:gdLst>
            <a:ahLst/>
            <a:cxnLst>
              <a:cxn ang="0">
                <a:pos x="connsiteX0" y="connsiteY0"/>
              </a:cxn>
              <a:cxn ang="0">
                <a:pos x="connsiteX1" y="connsiteY1"/>
              </a:cxn>
              <a:cxn ang="0">
                <a:pos x="connsiteX2" y="connsiteY2"/>
              </a:cxn>
            </a:cxnLst>
            <a:rect l="l" t="t" r="r" b="b"/>
            <a:pathLst>
              <a:path w="1732548" h="635249">
                <a:moveTo>
                  <a:pt x="0" y="635249"/>
                </a:moveTo>
                <a:cubicBezTo>
                  <a:pt x="232610" y="349165"/>
                  <a:pt x="465221" y="63081"/>
                  <a:pt x="753979" y="9607"/>
                </a:cubicBezTo>
                <a:cubicBezTo>
                  <a:pt x="1042737" y="-43867"/>
                  <a:pt x="1387642" y="135270"/>
                  <a:pt x="1732548" y="314407"/>
                </a:cubicBezTo>
              </a:path>
            </a:pathLst>
          </a:custGeom>
          <a:noFill/>
          <a:ln>
            <a:solidFill>
              <a:schemeClr val="tx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7764379" y="5152762"/>
            <a:ext cx="1925053" cy="1003677"/>
          </a:xfrm>
          <a:custGeom>
            <a:avLst/>
            <a:gdLst>
              <a:gd name="connsiteX0" fmla="*/ 0 w 1925053"/>
              <a:gd name="connsiteY0" fmla="*/ 502303 h 1015931"/>
              <a:gd name="connsiteX1" fmla="*/ 144379 w 1925053"/>
              <a:gd name="connsiteY1" fmla="*/ 325839 h 1015931"/>
              <a:gd name="connsiteX2" fmla="*/ 368968 w 1925053"/>
              <a:gd name="connsiteY2" fmla="*/ 21039 h 1015931"/>
              <a:gd name="connsiteX3" fmla="*/ 1187116 w 1925053"/>
              <a:gd name="connsiteY3" fmla="*/ 967524 h 1015931"/>
              <a:gd name="connsiteX4" fmla="*/ 1925053 w 1925053"/>
              <a:gd name="connsiteY4" fmla="*/ 887313 h 1015931"/>
              <a:gd name="connsiteX5" fmla="*/ 1925053 w 1925053"/>
              <a:gd name="connsiteY5" fmla="*/ 887313 h 1015931"/>
              <a:gd name="connsiteX0" fmla="*/ 0 w 1925053"/>
              <a:gd name="connsiteY0" fmla="*/ 490049 h 1003677"/>
              <a:gd name="connsiteX1" fmla="*/ 368968 w 1925053"/>
              <a:gd name="connsiteY1" fmla="*/ 8785 h 1003677"/>
              <a:gd name="connsiteX2" fmla="*/ 1187116 w 1925053"/>
              <a:gd name="connsiteY2" fmla="*/ 955270 h 1003677"/>
              <a:gd name="connsiteX3" fmla="*/ 1925053 w 1925053"/>
              <a:gd name="connsiteY3" fmla="*/ 875059 h 1003677"/>
              <a:gd name="connsiteX4" fmla="*/ 1925053 w 1925053"/>
              <a:gd name="connsiteY4" fmla="*/ 875059 h 100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53" h="1003677">
                <a:moveTo>
                  <a:pt x="0" y="490049"/>
                </a:moveTo>
                <a:cubicBezTo>
                  <a:pt x="76868" y="389786"/>
                  <a:pt x="171115" y="-68752"/>
                  <a:pt x="368968" y="8785"/>
                </a:cubicBezTo>
                <a:cubicBezTo>
                  <a:pt x="566821" y="86322"/>
                  <a:pt x="927769" y="810891"/>
                  <a:pt x="1187116" y="955270"/>
                </a:cubicBezTo>
                <a:cubicBezTo>
                  <a:pt x="1446463" y="1099649"/>
                  <a:pt x="1925053" y="875059"/>
                  <a:pt x="1925053" y="875059"/>
                </a:cubicBezTo>
                <a:lnTo>
                  <a:pt x="1925053" y="875059"/>
                </a:lnTo>
              </a:path>
            </a:pathLst>
          </a:custGeom>
          <a:noFill/>
          <a:ln>
            <a:solidFill>
              <a:schemeClr val="tx1"/>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52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5"/>
                                        </p:tgtEl>
                                        <p:attrNameLst>
                                          <p:attrName>style.visibility</p:attrName>
                                        </p:attrNameLst>
                                      </p:cBhvr>
                                      <p:to>
                                        <p:strVal val="visible"/>
                                      </p:to>
                                    </p:set>
                                    <p:animEffect transition="in" filter="wipe(left)">
                                      <p:cBhvr>
                                        <p:cTn id="19" dur="500"/>
                                        <p:tgtEl>
                                          <p:spTgt spid="35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2"/>
                                        </p:tgtEl>
                                        <p:attrNameLst>
                                          <p:attrName>style.visibility</p:attrName>
                                        </p:attrNameLst>
                                      </p:cBhvr>
                                      <p:to>
                                        <p:strVal val="visible"/>
                                      </p:to>
                                    </p:set>
                                    <p:animEffect transition="in" filter="wipe(left)">
                                      <p:cBhvr>
                                        <p:cTn id="22" dur="500"/>
                                        <p:tgtEl>
                                          <p:spTgt spid="35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4"/>
                                        </p:tgtEl>
                                        <p:attrNameLst>
                                          <p:attrName>style.visibility</p:attrName>
                                        </p:attrNameLst>
                                      </p:cBhvr>
                                      <p:to>
                                        <p:strVal val="visible"/>
                                      </p:to>
                                    </p:set>
                                    <p:animEffect transition="in" filter="wipe(left)">
                                      <p:cBhvr>
                                        <p:cTn id="25" dur="500"/>
                                        <p:tgtEl>
                                          <p:spTgt spid="3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58"/>
                                        </p:tgtEl>
                                        <p:attrNameLst>
                                          <p:attrName>style.visibility</p:attrName>
                                        </p:attrNameLst>
                                      </p:cBhvr>
                                      <p:to>
                                        <p:strVal val="visible"/>
                                      </p:to>
                                    </p:set>
                                    <p:animEffect transition="in" filter="wipe(right)">
                                      <p:cBhvr>
                                        <p:cTn id="30" dur="500"/>
                                        <p:tgtEl>
                                          <p:spTgt spid="358"/>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7"/>
                                        </p:tgtEl>
                                        <p:attrNameLst>
                                          <p:attrName>style.visibility</p:attrName>
                                        </p:attrNameLst>
                                      </p:cBhvr>
                                      <p:to>
                                        <p:strVal val="visible"/>
                                      </p:to>
                                    </p:set>
                                    <p:animEffect transition="in" filter="wipe(right)">
                                      <p:cBhvr>
                                        <p:cTn id="33"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p:bldP spid="354" grpId="0" animBg="1"/>
      <p:bldP spid="355" grpId="0" animBg="1"/>
      <p:bldP spid="357" grpId="0" animBg="1"/>
      <p:bldP spid="3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Generating tracking graphs</a:t>
            </a:r>
            <a:endParaRPr lang="en-US" dirty="0"/>
          </a:p>
        </p:txBody>
      </p:sp>
      <p:sp>
        <p:nvSpPr>
          <p:cNvPr id="3" name="Content Placeholder 2"/>
          <p:cNvSpPr>
            <a:spLocks noGrp="1"/>
          </p:cNvSpPr>
          <p:nvPr>
            <p:ph idx="1"/>
          </p:nvPr>
        </p:nvSpPr>
        <p:spPr/>
        <p:txBody>
          <a:bodyPr>
            <a:noAutofit/>
          </a:bodyPr>
          <a:lstStyle/>
          <a:p>
            <a:r>
              <a:rPr lang="en-US" sz="4000" dirty="0" smtClean="0"/>
              <a:t>Features and </a:t>
            </a:r>
            <a:r>
              <a:rPr lang="en-US" sz="4000" dirty="0"/>
              <a:t>their correlation details for </a:t>
            </a:r>
            <a:r>
              <a:rPr lang="en-US" sz="4000" dirty="0" smtClean="0"/>
              <a:t>each time step</a:t>
            </a:r>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9" name="Group 248"/>
          <p:cNvGrpSpPr/>
          <p:nvPr/>
        </p:nvGrpSpPr>
        <p:grpSpPr>
          <a:xfrm>
            <a:off x="11811000" y="2750003"/>
            <a:ext cx="1345240" cy="3650797"/>
            <a:chOff x="7586966" y="1918606"/>
            <a:chExt cx="1345240" cy="3650797"/>
          </a:xfrm>
        </p:grpSpPr>
        <p:cxnSp>
          <p:nvCxnSpPr>
            <p:cNvPr id="250" name="Straight Arrow Connector 249"/>
            <p:cNvCxnSpPr/>
            <p:nvPr/>
          </p:nvCxnSpPr>
          <p:spPr>
            <a:xfrm>
              <a:off x="7586966" y="1918606"/>
              <a:ext cx="0" cy="36507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7586966" y="3283403"/>
              <a:ext cx="1345240" cy="830997"/>
            </a:xfrm>
            <a:prstGeom prst="rect">
              <a:avLst/>
            </a:prstGeom>
            <a:noFill/>
          </p:spPr>
          <p:txBody>
            <a:bodyPr wrap="none" rtlCol="0">
              <a:spAutoFit/>
            </a:bodyPr>
            <a:lstStyle/>
            <a:p>
              <a:r>
                <a:rPr lang="en-US" sz="2400" dirty="0" smtClean="0"/>
                <a:t>Function </a:t>
              </a:r>
            </a:p>
            <a:p>
              <a:r>
                <a:rPr lang="en-US" sz="2400" dirty="0" smtClean="0"/>
                <a:t>Value</a:t>
              </a:r>
              <a:endParaRPr lang="en-US" sz="2400" dirty="0"/>
            </a:p>
          </p:txBody>
        </p:sp>
      </p:grpSp>
      <p:sp>
        <p:nvSpPr>
          <p:cNvPr id="252" name="TextBox 251"/>
          <p:cNvSpPr txBox="1"/>
          <p:nvPr/>
        </p:nvSpPr>
        <p:spPr>
          <a:xfrm>
            <a:off x="3688584" y="6208587"/>
            <a:ext cx="8960616" cy="461665"/>
          </a:xfrm>
          <a:prstGeom prst="rect">
            <a:avLst/>
          </a:prstGeom>
          <a:noFill/>
        </p:spPr>
        <p:txBody>
          <a:bodyPr wrap="square" rtlCol="0">
            <a:spAutoFit/>
          </a:bodyPr>
          <a:lstStyle/>
          <a:p>
            <a:r>
              <a:rPr lang="en-US" sz="2400" dirty="0" smtClean="0"/>
              <a:t>t=0                    t=0+1                    t=1                   t=1+2        … … …   </a:t>
            </a:r>
            <a:endParaRPr lang="en-US" sz="2400" dirty="0"/>
          </a:p>
        </p:txBody>
      </p:sp>
      <p:grpSp>
        <p:nvGrpSpPr>
          <p:cNvPr id="253" name="Group 252"/>
          <p:cNvGrpSpPr/>
          <p:nvPr/>
        </p:nvGrpSpPr>
        <p:grpSpPr>
          <a:xfrm>
            <a:off x="2927532" y="2824561"/>
            <a:ext cx="7740843" cy="3500039"/>
            <a:chOff x="228600" y="1842406"/>
            <a:chExt cx="7740843" cy="3500039"/>
          </a:xfrm>
        </p:grpSpPr>
        <p:pic>
          <p:nvPicPr>
            <p:cNvPr id="25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122490" y="1842406"/>
              <a:ext cx="1973510" cy="3491594"/>
            </a:xfrm>
            <a:prstGeom prst="rect">
              <a:avLst/>
            </a:prstGeom>
            <a:ln>
              <a:noFill/>
            </a:ln>
            <a:effectLst>
              <a:outerShdw dist="35921" dir="2700000" algn="ctr" rotWithShape="0">
                <a:schemeClr val="bg2"/>
              </a:outerShdw>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5"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13275" y="1881532"/>
              <a:ext cx="1956168" cy="3460913"/>
            </a:xfrm>
            <a:prstGeom prst="rect">
              <a:avLst/>
            </a:prstGeom>
            <a:ln>
              <a:noFill/>
            </a:ln>
            <a:effectLst>
              <a:outerShdw dist="35921" dir="2700000" algn="ctr" rotWithShape="0">
                <a:schemeClr val="bg2"/>
              </a:outerShdw>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 name="Picture 5"/>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156825" y="1843455"/>
              <a:ext cx="1951039" cy="3451838"/>
            </a:xfrm>
            <a:prstGeom prst="rect">
              <a:avLst/>
            </a:prstGeom>
            <a:ln>
              <a:noFill/>
            </a:ln>
            <a:effectLst>
              <a:outerShdw dist="35921" dir="2700000" algn="ctr" rotWithShape="0">
                <a:schemeClr val="bg2"/>
              </a:outerShdw>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7"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8600" y="1843455"/>
              <a:ext cx="1951039" cy="3451838"/>
            </a:xfrm>
            <a:prstGeom prst="rect">
              <a:avLst/>
            </a:prstGeom>
            <a:ln>
              <a:noFill/>
            </a:ln>
            <a:effectLst>
              <a:outerShdw dist="35921" dir="2700000" algn="ctr" rotWithShape="0">
                <a:schemeClr val="bg2"/>
              </a:outerShdw>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1" name="Group 260"/>
          <p:cNvGrpSpPr/>
          <p:nvPr/>
        </p:nvGrpSpPr>
        <p:grpSpPr>
          <a:xfrm>
            <a:off x="2667000" y="3725355"/>
            <a:ext cx="412932" cy="461665"/>
            <a:chOff x="196668" y="2277070"/>
            <a:chExt cx="412932" cy="461665"/>
          </a:xfrm>
        </p:grpSpPr>
        <p:cxnSp>
          <p:nvCxnSpPr>
            <p:cNvPr id="262" name="Straight Connector 261"/>
            <p:cNvCxnSpPr/>
            <p:nvPr/>
          </p:nvCxnSpPr>
          <p:spPr>
            <a:xfrm>
              <a:off x="449581" y="2445140"/>
              <a:ext cx="1485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196668" y="2277070"/>
              <a:ext cx="412932" cy="461665"/>
            </a:xfrm>
            <a:prstGeom prst="rect">
              <a:avLst/>
            </a:prstGeom>
            <a:noFill/>
            <a:ln>
              <a:noFill/>
            </a:ln>
          </p:spPr>
          <p:txBody>
            <a:bodyPr wrap="square" rtlCol="0">
              <a:spAutoFit/>
            </a:bodyPr>
            <a:lstStyle/>
            <a:p>
              <a:r>
                <a:rPr lang="en-US" sz="2400" dirty="0" smtClean="0"/>
                <a:t>f</a:t>
              </a:r>
              <a:r>
                <a:rPr lang="en-US" sz="2400" baseline="-25000" dirty="0" smtClean="0"/>
                <a:t>2</a:t>
              </a:r>
              <a:endParaRPr lang="en-US" sz="2400" baseline="-25000" dirty="0"/>
            </a:p>
          </p:txBody>
        </p:sp>
      </p:grpSp>
      <p:grpSp>
        <p:nvGrpSpPr>
          <p:cNvPr id="270" name="Group 269"/>
          <p:cNvGrpSpPr/>
          <p:nvPr/>
        </p:nvGrpSpPr>
        <p:grpSpPr>
          <a:xfrm>
            <a:off x="3430451" y="3737686"/>
            <a:ext cx="6688817" cy="326386"/>
            <a:chOff x="731519" y="2755531"/>
            <a:chExt cx="6688817" cy="326386"/>
          </a:xfrm>
        </p:grpSpPr>
        <p:grpSp>
          <p:nvGrpSpPr>
            <p:cNvPr id="271" name="Group 270"/>
            <p:cNvGrpSpPr/>
            <p:nvPr/>
          </p:nvGrpSpPr>
          <p:grpSpPr>
            <a:xfrm>
              <a:off x="731519" y="2781695"/>
              <a:ext cx="6688817" cy="190105"/>
              <a:chOff x="731519" y="2823188"/>
              <a:chExt cx="6688817" cy="190105"/>
            </a:xfrm>
          </p:grpSpPr>
          <p:sp>
            <p:nvSpPr>
              <p:cNvPr id="289" name="Rectangle 288"/>
              <p:cNvSpPr/>
              <p:nvPr/>
            </p:nvSpPr>
            <p:spPr>
              <a:xfrm>
                <a:off x="731519" y="2967574"/>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0" name="Rectangle 289"/>
              <p:cNvSpPr/>
              <p:nvPr/>
            </p:nvSpPr>
            <p:spPr>
              <a:xfrm>
                <a:off x="912157" y="2947483"/>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1" name="Rectangle 290"/>
              <p:cNvSpPr/>
              <p:nvPr/>
            </p:nvSpPr>
            <p:spPr>
              <a:xfrm>
                <a:off x="1554481" y="2895600"/>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2" name="Rectangle 291"/>
              <p:cNvSpPr/>
              <p:nvPr/>
            </p:nvSpPr>
            <p:spPr>
              <a:xfrm>
                <a:off x="2651762" y="2950670"/>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3" name="Rectangle 292"/>
              <p:cNvSpPr/>
              <p:nvPr/>
            </p:nvSpPr>
            <p:spPr>
              <a:xfrm>
                <a:off x="2868598" y="2897645"/>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4" name="Rectangle 293"/>
              <p:cNvSpPr/>
              <p:nvPr/>
            </p:nvSpPr>
            <p:spPr>
              <a:xfrm>
                <a:off x="3511596" y="2823188"/>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5" name="Rectangle 294"/>
              <p:cNvSpPr/>
              <p:nvPr/>
            </p:nvSpPr>
            <p:spPr>
              <a:xfrm>
                <a:off x="4728033" y="2934847"/>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6" name="Rectangle 295"/>
              <p:cNvSpPr/>
              <p:nvPr/>
            </p:nvSpPr>
            <p:spPr>
              <a:xfrm>
                <a:off x="5478566" y="2868907"/>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7" name="Rectangle 296"/>
              <p:cNvSpPr/>
              <p:nvPr/>
            </p:nvSpPr>
            <p:spPr>
              <a:xfrm>
                <a:off x="7374617" y="2873107"/>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8" name="Rectangle 297"/>
              <p:cNvSpPr/>
              <p:nvPr/>
            </p:nvSpPr>
            <p:spPr>
              <a:xfrm>
                <a:off x="6624827" y="2967574"/>
                <a:ext cx="45719" cy="45719"/>
              </a:xfrm>
              <a:prstGeom prst="rect">
                <a:avLst/>
              </a:prstGeom>
              <a:solidFill>
                <a:srgbClr val="C0000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72" name="Group 271"/>
            <p:cNvGrpSpPr/>
            <p:nvPr/>
          </p:nvGrpSpPr>
          <p:grpSpPr>
            <a:xfrm>
              <a:off x="771145" y="2777387"/>
              <a:ext cx="2762420" cy="304530"/>
              <a:chOff x="1251204" y="2772595"/>
              <a:chExt cx="2762420" cy="304530"/>
            </a:xfrm>
          </p:grpSpPr>
          <p:sp>
            <p:nvSpPr>
              <p:cNvPr id="283" name="Oval 39"/>
              <p:cNvSpPr/>
              <p:nvPr/>
            </p:nvSpPr>
            <p:spPr>
              <a:xfrm>
                <a:off x="1251204" y="2966351"/>
                <a:ext cx="1464772" cy="110774"/>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Lst>
                <a:ahLst/>
                <a:cxnLst>
                  <a:cxn ang="0">
                    <a:pos x="connsiteX0" y="connsiteY0"/>
                  </a:cxn>
                  <a:cxn ang="0">
                    <a:pos x="connsiteX1" y="connsiteY1"/>
                  </a:cxn>
                </a:cxnLst>
                <a:rect l="l" t="t" r="r" b="b"/>
                <a:pathLst>
                  <a:path w="1493031" h="110774">
                    <a:moveTo>
                      <a:pt x="0" y="0"/>
                    </a:moveTo>
                    <a:cubicBezTo>
                      <a:pt x="632965" y="38761"/>
                      <a:pt x="542334" y="192696"/>
                      <a:pt x="1493031" y="53847"/>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4" name="Oval 39"/>
              <p:cNvSpPr/>
              <p:nvPr/>
            </p:nvSpPr>
            <p:spPr>
              <a:xfrm>
                <a:off x="1472185" y="2899659"/>
                <a:ext cx="1243502" cy="64074"/>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652559"/>
                  <a:gd name="connsiteY0" fmla="*/ 12289 h 128606"/>
                  <a:gd name="connsiteX1" fmla="*/ 1154370 w 1652559"/>
                  <a:gd name="connsiteY1" fmla="*/ 107103 h 128606"/>
                  <a:gd name="connsiteX2" fmla="*/ 1645751 w 1652559"/>
                  <a:gd name="connsiteY2" fmla="*/ 51767 h 128606"/>
                  <a:gd name="connsiteX0" fmla="*/ 0 w 1613568"/>
                  <a:gd name="connsiteY0" fmla="*/ 12289 h 128606"/>
                  <a:gd name="connsiteX1" fmla="*/ 1154370 w 1613568"/>
                  <a:gd name="connsiteY1" fmla="*/ 107103 h 128606"/>
                  <a:gd name="connsiteX2" fmla="*/ 1595980 w 1613568"/>
                  <a:gd name="connsiteY2" fmla="*/ 60947 h 128606"/>
                  <a:gd name="connsiteX0" fmla="*/ 0 w 1579452"/>
                  <a:gd name="connsiteY0" fmla="*/ 12289 h 128606"/>
                  <a:gd name="connsiteX1" fmla="*/ 1154370 w 1579452"/>
                  <a:gd name="connsiteY1" fmla="*/ 107103 h 128606"/>
                  <a:gd name="connsiteX2" fmla="*/ 1546210 w 1579452"/>
                  <a:gd name="connsiteY2" fmla="*/ 60947 h 128606"/>
                  <a:gd name="connsiteX0" fmla="*/ 0 w 1664247"/>
                  <a:gd name="connsiteY0" fmla="*/ 12289 h 128606"/>
                  <a:gd name="connsiteX1" fmla="*/ 1154370 w 1664247"/>
                  <a:gd name="connsiteY1" fmla="*/ 107103 h 128606"/>
                  <a:gd name="connsiteX2" fmla="*/ 1659499 w 1664247"/>
                  <a:gd name="connsiteY2" fmla="*/ 60947 h 128606"/>
                  <a:gd name="connsiteX0" fmla="*/ 0 w 1647453"/>
                  <a:gd name="connsiteY0" fmla="*/ 19540 h 135857"/>
                  <a:gd name="connsiteX1" fmla="*/ 1154370 w 1647453"/>
                  <a:gd name="connsiteY1" fmla="*/ 114354 h 135857"/>
                  <a:gd name="connsiteX2" fmla="*/ 1639591 w 1647453"/>
                  <a:gd name="connsiteY2" fmla="*/ 31479 h 135857"/>
                  <a:gd name="connsiteX0" fmla="*/ 0 w 1655745"/>
                  <a:gd name="connsiteY0" fmla="*/ 12289 h 128606"/>
                  <a:gd name="connsiteX1" fmla="*/ 1154370 w 1655745"/>
                  <a:gd name="connsiteY1" fmla="*/ 107103 h 128606"/>
                  <a:gd name="connsiteX2" fmla="*/ 1649546 w 1655745"/>
                  <a:gd name="connsiteY2" fmla="*/ 70126 h 128606"/>
                  <a:gd name="connsiteX0" fmla="*/ 0 w 1154370"/>
                  <a:gd name="connsiteY0" fmla="*/ 12289 h 128606"/>
                  <a:gd name="connsiteX1" fmla="*/ 1154370 w 1154370"/>
                  <a:gd name="connsiteY1" fmla="*/ 107103 h 128606"/>
                  <a:gd name="connsiteX0" fmla="*/ 0 w 1662030"/>
                  <a:gd name="connsiteY0" fmla="*/ 16986 h 58280"/>
                  <a:gd name="connsiteX1" fmla="*/ 1662030 w 1662030"/>
                  <a:gd name="connsiteY1" fmla="*/ 29186 h 58280"/>
                  <a:gd name="connsiteX0" fmla="*/ 0 w 1662030"/>
                  <a:gd name="connsiteY0" fmla="*/ 9565 h 125302"/>
                  <a:gd name="connsiteX1" fmla="*/ 1662030 w 1662030"/>
                  <a:gd name="connsiteY1" fmla="*/ 21765 h 125302"/>
                  <a:gd name="connsiteX0" fmla="*/ 0 w 1272450"/>
                  <a:gd name="connsiteY0" fmla="*/ 8825 h 150678"/>
                  <a:gd name="connsiteX1" fmla="*/ 1272450 w 1272450"/>
                  <a:gd name="connsiteY1" fmla="*/ 53101 h 150678"/>
                  <a:gd name="connsiteX0" fmla="*/ 0 w 1272450"/>
                  <a:gd name="connsiteY0" fmla="*/ 62970 h 120924"/>
                  <a:gd name="connsiteX1" fmla="*/ 1272450 w 1272450"/>
                  <a:gd name="connsiteY1" fmla="*/ 0 h 120924"/>
                </a:gdLst>
                <a:ahLst/>
                <a:cxnLst>
                  <a:cxn ang="0">
                    <a:pos x="connsiteX0" y="connsiteY0"/>
                  </a:cxn>
                  <a:cxn ang="0">
                    <a:pos x="connsiteX1" y="connsiteY1"/>
                  </a:cxn>
                </a:cxnLst>
                <a:rect l="l" t="t" r="r" b="b"/>
                <a:pathLst>
                  <a:path w="1272450" h="120924">
                    <a:moveTo>
                      <a:pt x="0" y="62970"/>
                    </a:moveTo>
                    <a:cubicBezTo>
                      <a:pt x="0" y="-7731"/>
                      <a:pt x="543786" y="270565"/>
                      <a:pt x="1272450"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5" name="Oval 39"/>
              <p:cNvSpPr/>
              <p:nvPr/>
            </p:nvSpPr>
            <p:spPr>
              <a:xfrm flipV="1">
                <a:off x="2054023" y="2810235"/>
                <a:ext cx="660786" cy="71880"/>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0 w 1071990"/>
                  <a:gd name="connsiteY0" fmla="*/ 15484 h 126800"/>
                  <a:gd name="connsiteX1" fmla="*/ 1071990 w 1071990"/>
                  <a:gd name="connsiteY1" fmla="*/ 126098 h 126800"/>
                  <a:gd name="connsiteX0" fmla="*/ 0 w 673534"/>
                  <a:gd name="connsiteY0" fmla="*/ 18642 h 89178"/>
                  <a:gd name="connsiteX1" fmla="*/ 673534 w 673534"/>
                  <a:gd name="connsiteY1" fmla="*/ 88298 h 89178"/>
                  <a:gd name="connsiteX0" fmla="*/ 0 w 673534"/>
                  <a:gd name="connsiteY0" fmla="*/ 20571 h 90228"/>
                  <a:gd name="connsiteX1" fmla="*/ 673534 w 673534"/>
                  <a:gd name="connsiteY1" fmla="*/ 90227 h 90228"/>
                  <a:gd name="connsiteX0" fmla="*/ 0 w 673534"/>
                  <a:gd name="connsiteY0" fmla="*/ 17590 h 118370"/>
                  <a:gd name="connsiteX1" fmla="*/ 673534 w 673534"/>
                  <a:gd name="connsiteY1" fmla="*/ 118370 h 118370"/>
                  <a:gd name="connsiteX0" fmla="*/ 0 w 673534"/>
                  <a:gd name="connsiteY0" fmla="*/ 21095 h 121875"/>
                  <a:gd name="connsiteX1" fmla="*/ 673534 w 673534"/>
                  <a:gd name="connsiteY1" fmla="*/ 121875 h 121875"/>
                  <a:gd name="connsiteX0" fmla="*/ 0 w 673534"/>
                  <a:gd name="connsiteY0" fmla="*/ 23042 h 108261"/>
                  <a:gd name="connsiteX1" fmla="*/ 673534 w 673534"/>
                  <a:gd name="connsiteY1" fmla="*/ 108261 h 108261"/>
                </a:gdLst>
                <a:ahLst/>
                <a:cxnLst>
                  <a:cxn ang="0">
                    <a:pos x="connsiteX0" y="connsiteY0"/>
                  </a:cxn>
                  <a:cxn ang="0">
                    <a:pos x="connsiteX1" y="connsiteY1"/>
                  </a:cxn>
                </a:cxnLst>
                <a:rect l="l" t="t" r="r" b="b"/>
                <a:pathLst>
                  <a:path w="673534" h="108261">
                    <a:moveTo>
                      <a:pt x="0" y="23042"/>
                    </a:moveTo>
                    <a:cubicBezTo>
                      <a:pt x="0" y="-47659"/>
                      <a:pt x="321203" y="62687"/>
                      <a:pt x="673534" y="108261"/>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6" name="Oval 39"/>
              <p:cNvSpPr/>
              <p:nvPr/>
            </p:nvSpPr>
            <p:spPr>
              <a:xfrm flipV="1">
                <a:off x="2705844" y="2772595"/>
                <a:ext cx="1307780" cy="37617"/>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2100 w 345670"/>
                  <a:gd name="connsiteY0" fmla="*/ 154496 h 154496"/>
                  <a:gd name="connsiteX1" fmla="*/ 345670 w 345670"/>
                  <a:gd name="connsiteY1" fmla="*/ 0 h 154496"/>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317315"/>
                  <a:gd name="connsiteY0" fmla="*/ 47811 h 47811"/>
                  <a:gd name="connsiteX1" fmla="*/ 317315 w 317315"/>
                  <a:gd name="connsiteY1" fmla="*/ 0 h 47811"/>
                  <a:gd name="connsiteX0" fmla="*/ 0 w 1498776"/>
                  <a:gd name="connsiteY0" fmla="*/ 115702 h 115702"/>
                  <a:gd name="connsiteX1" fmla="*/ 1498776 w 1498776"/>
                  <a:gd name="connsiteY1" fmla="*/ 0 h 115702"/>
                  <a:gd name="connsiteX0" fmla="*/ 0 w 1498776"/>
                  <a:gd name="connsiteY0" fmla="*/ 115702 h 115702"/>
                  <a:gd name="connsiteX1" fmla="*/ 1498776 w 1498776"/>
                  <a:gd name="connsiteY1" fmla="*/ 0 h 115702"/>
                  <a:gd name="connsiteX0" fmla="*/ 0 w 1498776"/>
                  <a:gd name="connsiteY0" fmla="*/ 115702 h 120745"/>
                  <a:gd name="connsiteX1" fmla="*/ 1498776 w 1498776"/>
                  <a:gd name="connsiteY1" fmla="*/ 0 h 120745"/>
                  <a:gd name="connsiteX0" fmla="*/ 0 w 1290885"/>
                  <a:gd name="connsiteY0" fmla="*/ 0 h 26728"/>
                  <a:gd name="connsiteX1" fmla="*/ 1290885 w 1290885"/>
                  <a:gd name="connsiteY1" fmla="*/ 2053 h 26728"/>
                  <a:gd name="connsiteX0" fmla="*/ 0 w 1311948"/>
                  <a:gd name="connsiteY0" fmla="*/ 0 h 48596"/>
                  <a:gd name="connsiteX1" fmla="*/ 1311948 w 1311948"/>
                  <a:gd name="connsiteY1" fmla="*/ 33177 h 48596"/>
                  <a:gd name="connsiteX0" fmla="*/ 0 w 1311948"/>
                  <a:gd name="connsiteY0" fmla="*/ 0 h 58854"/>
                  <a:gd name="connsiteX1" fmla="*/ 1311948 w 1311948"/>
                  <a:gd name="connsiteY1" fmla="*/ 33177 h 58854"/>
                  <a:gd name="connsiteX0" fmla="*/ 0 w 1311948"/>
                  <a:gd name="connsiteY0" fmla="*/ 0 h 70143"/>
                  <a:gd name="connsiteX1" fmla="*/ 1311948 w 1311948"/>
                  <a:gd name="connsiteY1" fmla="*/ 33177 h 70143"/>
                  <a:gd name="connsiteX0" fmla="*/ 0 w 1311948"/>
                  <a:gd name="connsiteY0" fmla="*/ 0 h 70143"/>
                  <a:gd name="connsiteX1" fmla="*/ 1311948 w 1311948"/>
                  <a:gd name="connsiteY1" fmla="*/ 33177 h 70143"/>
                  <a:gd name="connsiteX0" fmla="*/ 0 w 964407"/>
                  <a:gd name="connsiteY0" fmla="*/ 0 h 283816"/>
                  <a:gd name="connsiteX1" fmla="*/ 964407 w 964407"/>
                  <a:gd name="connsiteY1" fmla="*/ 274386 h 283816"/>
                  <a:gd name="connsiteX0" fmla="*/ 0 w 1333011"/>
                  <a:gd name="connsiteY0" fmla="*/ 0 h 56657"/>
                  <a:gd name="connsiteX1" fmla="*/ 1333011 w 1333011"/>
                  <a:gd name="connsiteY1" fmla="*/ 9834 h 56657"/>
                </a:gdLst>
                <a:ahLst/>
                <a:cxnLst>
                  <a:cxn ang="0">
                    <a:pos x="connsiteX0" y="connsiteY0"/>
                  </a:cxn>
                  <a:cxn ang="0">
                    <a:pos x="connsiteX1" y="connsiteY1"/>
                  </a:cxn>
                </a:cxnLst>
                <a:rect l="l" t="t" r="r" b="b"/>
                <a:pathLst>
                  <a:path w="1333011" h="56657">
                    <a:moveTo>
                      <a:pt x="0" y="0"/>
                    </a:moveTo>
                    <a:cubicBezTo>
                      <a:pt x="326675" y="76009"/>
                      <a:pt x="422689" y="71743"/>
                      <a:pt x="1333011" y="9834"/>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7" name="Oval 39"/>
              <p:cNvSpPr/>
              <p:nvPr/>
            </p:nvSpPr>
            <p:spPr>
              <a:xfrm>
                <a:off x="2710810" y="2834270"/>
                <a:ext cx="648330" cy="7011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440398"/>
                  <a:gd name="connsiteY0" fmla="*/ 235510 h 351827"/>
                  <a:gd name="connsiteX1" fmla="*/ 1154370 w 1440398"/>
                  <a:gd name="connsiteY1" fmla="*/ 330324 h 351827"/>
                  <a:gd name="connsiteX2" fmla="*/ 1232516 w 1440398"/>
                  <a:gd name="connsiteY2" fmla="*/ 10859 h 351827"/>
                  <a:gd name="connsiteX0" fmla="*/ 0 w 1154370"/>
                  <a:gd name="connsiteY0" fmla="*/ 12289 h 128606"/>
                  <a:gd name="connsiteX1" fmla="*/ 1154370 w 1154370"/>
                  <a:gd name="connsiteY1" fmla="*/ 107103 h 128606"/>
                  <a:gd name="connsiteX0" fmla="*/ 0 w 759010"/>
                  <a:gd name="connsiteY0" fmla="*/ 17183 h 56332"/>
                  <a:gd name="connsiteX1" fmla="*/ 759010 w 759010"/>
                  <a:gd name="connsiteY1" fmla="*/ 26928 h 56332"/>
                  <a:gd name="connsiteX0" fmla="*/ 0 w 759010"/>
                  <a:gd name="connsiteY0" fmla="*/ 93389 h 103135"/>
                  <a:gd name="connsiteX1" fmla="*/ 759010 w 759010"/>
                  <a:gd name="connsiteY1" fmla="*/ 103134 h 103135"/>
                  <a:gd name="connsiteX0" fmla="*/ 0 w 759010"/>
                  <a:gd name="connsiteY0" fmla="*/ 63263 h 73007"/>
                  <a:gd name="connsiteX1" fmla="*/ 759010 w 759010"/>
                  <a:gd name="connsiteY1" fmla="*/ 73008 h 73007"/>
                  <a:gd name="connsiteX0" fmla="*/ 0 w 459868"/>
                  <a:gd name="connsiteY0" fmla="*/ 105095 h 105095"/>
                  <a:gd name="connsiteX1" fmla="*/ 459868 w 459868"/>
                  <a:gd name="connsiteY1" fmla="*/ 50691 h 105095"/>
                  <a:gd name="connsiteX0" fmla="*/ 0 w 459868"/>
                  <a:gd name="connsiteY0" fmla="*/ 68036 h 68036"/>
                  <a:gd name="connsiteX1" fmla="*/ 459868 w 459868"/>
                  <a:gd name="connsiteY1" fmla="*/ 13632 h 68036"/>
                  <a:gd name="connsiteX0" fmla="*/ 0 w 459868"/>
                  <a:gd name="connsiteY0" fmla="*/ 76708 h 76708"/>
                  <a:gd name="connsiteX1" fmla="*/ 459868 w 459868"/>
                  <a:gd name="connsiteY1" fmla="*/ 22304 h 76708"/>
                  <a:gd name="connsiteX0" fmla="*/ 0 w 658137"/>
                  <a:gd name="connsiteY0" fmla="*/ 126478 h 126478"/>
                  <a:gd name="connsiteX1" fmla="*/ 658137 w 658137"/>
                  <a:gd name="connsiteY1" fmla="*/ 7923 h 126478"/>
                  <a:gd name="connsiteX0" fmla="*/ 0 w 658137"/>
                  <a:gd name="connsiteY0" fmla="*/ 144844 h 144844"/>
                  <a:gd name="connsiteX1" fmla="*/ 658137 w 658137"/>
                  <a:gd name="connsiteY1" fmla="*/ 26289 h 144844"/>
                  <a:gd name="connsiteX0" fmla="*/ 0 w 658137"/>
                  <a:gd name="connsiteY0" fmla="*/ 136763 h 136763"/>
                  <a:gd name="connsiteX1" fmla="*/ 658137 w 658137"/>
                  <a:gd name="connsiteY1" fmla="*/ 18208 h 136763"/>
                  <a:gd name="connsiteX0" fmla="*/ 0 w 658137"/>
                  <a:gd name="connsiteY0" fmla="*/ 234529 h 234529"/>
                  <a:gd name="connsiteX1" fmla="*/ 658137 w 658137"/>
                  <a:gd name="connsiteY1" fmla="*/ 115974 h 234529"/>
                  <a:gd name="connsiteX0" fmla="*/ 0 w 663423"/>
                  <a:gd name="connsiteY0" fmla="*/ 169879 h 169878"/>
                  <a:gd name="connsiteX1" fmla="*/ 663423 w 663423"/>
                  <a:gd name="connsiteY1" fmla="*/ 139070 h 169878"/>
                  <a:gd name="connsiteX0" fmla="*/ 0 w 663423"/>
                  <a:gd name="connsiteY0" fmla="*/ 162557 h 162557"/>
                  <a:gd name="connsiteX1" fmla="*/ 663423 w 663423"/>
                  <a:gd name="connsiteY1" fmla="*/ 131748 h 162557"/>
                  <a:gd name="connsiteX0" fmla="*/ 0 w 663423"/>
                  <a:gd name="connsiteY0" fmla="*/ 132322 h 132322"/>
                  <a:gd name="connsiteX1" fmla="*/ 663423 w 663423"/>
                  <a:gd name="connsiteY1" fmla="*/ 101513 h 132322"/>
                </a:gdLst>
                <a:ahLst/>
                <a:cxnLst>
                  <a:cxn ang="0">
                    <a:pos x="connsiteX0" y="connsiteY0"/>
                  </a:cxn>
                  <a:cxn ang="0">
                    <a:pos x="connsiteX1" y="connsiteY1"/>
                  </a:cxn>
                </a:cxnLst>
                <a:rect l="l" t="t" r="r" b="b"/>
                <a:pathLst>
                  <a:path w="663423" h="132322">
                    <a:moveTo>
                      <a:pt x="0" y="132322"/>
                    </a:moveTo>
                    <a:cubicBezTo>
                      <a:pt x="218293" y="58793"/>
                      <a:pt x="418422" y="-107180"/>
                      <a:pt x="663423" y="101513"/>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8" name="Oval 39"/>
              <p:cNvSpPr/>
              <p:nvPr/>
            </p:nvSpPr>
            <p:spPr>
              <a:xfrm>
                <a:off x="2710810" y="2917649"/>
                <a:ext cx="462085" cy="10306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Lst>
                <a:ahLst/>
                <a:cxnLst>
                  <a:cxn ang="0">
                    <a:pos x="connsiteX0" y="connsiteY0"/>
                  </a:cxn>
                  <a:cxn ang="0">
                    <a:pos x="connsiteX1" y="connsiteY1"/>
                  </a:cxn>
                </a:cxnLst>
                <a:rect l="l" t="t" r="r" b="b"/>
                <a:pathLst>
                  <a:path w="470999" h="103062">
                    <a:moveTo>
                      <a:pt x="0" y="103062"/>
                    </a:moveTo>
                    <a:lnTo>
                      <a:pt x="470999"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73" name="Group 272"/>
            <p:cNvGrpSpPr/>
            <p:nvPr/>
          </p:nvGrpSpPr>
          <p:grpSpPr>
            <a:xfrm>
              <a:off x="2680767" y="2758791"/>
              <a:ext cx="2776934" cy="245344"/>
              <a:chOff x="1251204" y="2796744"/>
              <a:chExt cx="2776934" cy="245344"/>
            </a:xfrm>
          </p:grpSpPr>
          <p:sp>
            <p:nvSpPr>
              <p:cNvPr id="279" name="Oval 39"/>
              <p:cNvSpPr/>
              <p:nvPr/>
            </p:nvSpPr>
            <p:spPr>
              <a:xfrm>
                <a:off x="1251204" y="2966350"/>
                <a:ext cx="1468400" cy="7573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518921"/>
                  <a:gd name="connsiteY0" fmla="*/ 0 h 105123"/>
                  <a:gd name="connsiteX1" fmla="*/ 1518921 w 1518921"/>
                  <a:gd name="connsiteY1" fmla="*/ 46590 h 105123"/>
                  <a:gd name="connsiteX0" fmla="*/ 0 w 1518921"/>
                  <a:gd name="connsiteY0" fmla="*/ 0 h 65206"/>
                  <a:gd name="connsiteX1" fmla="*/ 1518921 w 1518921"/>
                  <a:gd name="connsiteY1" fmla="*/ 46590 h 65206"/>
                  <a:gd name="connsiteX0" fmla="*/ 0 w 1518921"/>
                  <a:gd name="connsiteY0" fmla="*/ 0 h 75738"/>
                  <a:gd name="connsiteX1" fmla="*/ 1518921 w 1518921"/>
                  <a:gd name="connsiteY1" fmla="*/ 46590 h 75738"/>
                  <a:gd name="connsiteX0" fmla="*/ 0 w 1496729"/>
                  <a:gd name="connsiteY0" fmla="*/ 0 h 75738"/>
                  <a:gd name="connsiteX1" fmla="*/ 1496729 w 1496729"/>
                  <a:gd name="connsiteY1" fmla="*/ 46590 h 75738"/>
                </a:gdLst>
                <a:ahLst/>
                <a:cxnLst>
                  <a:cxn ang="0">
                    <a:pos x="connsiteX0" y="connsiteY0"/>
                  </a:cxn>
                  <a:cxn ang="0">
                    <a:pos x="connsiteX1" y="connsiteY1"/>
                  </a:cxn>
                </a:cxnLst>
                <a:rect l="l" t="t" r="r" b="b"/>
                <a:pathLst>
                  <a:path w="1496729" h="75738">
                    <a:moveTo>
                      <a:pt x="0" y="0"/>
                    </a:moveTo>
                    <a:cubicBezTo>
                      <a:pt x="588582" y="85933"/>
                      <a:pt x="660688" y="94725"/>
                      <a:pt x="1496729" y="4659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0" name="Oval 39"/>
              <p:cNvSpPr/>
              <p:nvPr/>
            </p:nvSpPr>
            <p:spPr>
              <a:xfrm flipV="1">
                <a:off x="2100651" y="2813812"/>
                <a:ext cx="631758" cy="4531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0 w 1071990"/>
                  <a:gd name="connsiteY0" fmla="*/ 15484 h 126800"/>
                  <a:gd name="connsiteX1" fmla="*/ 1071990 w 1071990"/>
                  <a:gd name="connsiteY1" fmla="*/ 126098 h 126800"/>
                  <a:gd name="connsiteX0" fmla="*/ 0 w 673534"/>
                  <a:gd name="connsiteY0" fmla="*/ 18642 h 89178"/>
                  <a:gd name="connsiteX1" fmla="*/ 673534 w 673534"/>
                  <a:gd name="connsiteY1" fmla="*/ 88298 h 89178"/>
                  <a:gd name="connsiteX0" fmla="*/ 0 w 673534"/>
                  <a:gd name="connsiteY0" fmla="*/ 20571 h 90228"/>
                  <a:gd name="connsiteX1" fmla="*/ 673534 w 673534"/>
                  <a:gd name="connsiteY1" fmla="*/ 90227 h 90228"/>
                  <a:gd name="connsiteX0" fmla="*/ 0 w 673534"/>
                  <a:gd name="connsiteY0" fmla="*/ 17590 h 118370"/>
                  <a:gd name="connsiteX1" fmla="*/ 673534 w 673534"/>
                  <a:gd name="connsiteY1" fmla="*/ 118370 h 118370"/>
                  <a:gd name="connsiteX0" fmla="*/ 0 w 673534"/>
                  <a:gd name="connsiteY0" fmla="*/ 21095 h 121875"/>
                  <a:gd name="connsiteX1" fmla="*/ 673534 w 673534"/>
                  <a:gd name="connsiteY1" fmla="*/ 121875 h 121875"/>
                  <a:gd name="connsiteX0" fmla="*/ 0 w 673534"/>
                  <a:gd name="connsiteY0" fmla="*/ 23042 h 108261"/>
                  <a:gd name="connsiteX1" fmla="*/ 673534 w 673534"/>
                  <a:gd name="connsiteY1" fmla="*/ 108261 h 108261"/>
                  <a:gd name="connsiteX0" fmla="*/ 0 w 673534"/>
                  <a:gd name="connsiteY0" fmla="*/ 29649 h 76613"/>
                  <a:gd name="connsiteX1" fmla="*/ 673534 w 673534"/>
                  <a:gd name="connsiteY1" fmla="*/ 76612 h 76613"/>
                  <a:gd name="connsiteX0" fmla="*/ 0 w 643946"/>
                  <a:gd name="connsiteY0" fmla="*/ 32214 h 68246"/>
                  <a:gd name="connsiteX1" fmla="*/ 643946 w 643946"/>
                  <a:gd name="connsiteY1" fmla="*/ 68246 h 68246"/>
                </a:gdLst>
                <a:ahLst/>
                <a:cxnLst>
                  <a:cxn ang="0">
                    <a:pos x="connsiteX0" y="connsiteY0"/>
                  </a:cxn>
                  <a:cxn ang="0">
                    <a:pos x="connsiteX1" y="connsiteY1"/>
                  </a:cxn>
                </a:cxnLst>
                <a:rect l="l" t="t" r="r" b="b"/>
                <a:pathLst>
                  <a:path w="643946" h="68246">
                    <a:moveTo>
                      <a:pt x="0" y="32214"/>
                    </a:moveTo>
                    <a:cubicBezTo>
                      <a:pt x="0" y="-38487"/>
                      <a:pt x="291615" y="22672"/>
                      <a:pt x="643946" y="68246"/>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1" name="Oval 39"/>
              <p:cNvSpPr/>
              <p:nvPr/>
            </p:nvSpPr>
            <p:spPr>
              <a:xfrm flipV="1">
                <a:off x="2705844" y="2796744"/>
                <a:ext cx="1322294" cy="9402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2100 w 345670"/>
                  <a:gd name="connsiteY0" fmla="*/ 154496 h 154496"/>
                  <a:gd name="connsiteX1" fmla="*/ 345670 w 345670"/>
                  <a:gd name="connsiteY1" fmla="*/ 0 h 154496"/>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317315"/>
                  <a:gd name="connsiteY0" fmla="*/ 47811 h 47811"/>
                  <a:gd name="connsiteX1" fmla="*/ 317315 w 317315"/>
                  <a:gd name="connsiteY1" fmla="*/ 0 h 47811"/>
                  <a:gd name="connsiteX0" fmla="*/ 0 w 1498776"/>
                  <a:gd name="connsiteY0" fmla="*/ 115702 h 115702"/>
                  <a:gd name="connsiteX1" fmla="*/ 1498776 w 1498776"/>
                  <a:gd name="connsiteY1" fmla="*/ 0 h 115702"/>
                  <a:gd name="connsiteX0" fmla="*/ 0 w 1498776"/>
                  <a:gd name="connsiteY0" fmla="*/ 115702 h 115702"/>
                  <a:gd name="connsiteX1" fmla="*/ 1498776 w 1498776"/>
                  <a:gd name="connsiteY1" fmla="*/ 0 h 115702"/>
                  <a:gd name="connsiteX0" fmla="*/ 0 w 1498776"/>
                  <a:gd name="connsiteY0" fmla="*/ 115702 h 120745"/>
                  <a:gd name="connsiteX1" fmla="*/ 1498776 w 1498776"/>
                  <a:gd name="connsiteY1" fmla="*/ 0 h 120745"/>
                  <a:gd name="connsiteX0" fmla="*/ 0 w 1290885"/>
                  <a:gd name="connsiteY0" fmla="*/ 0 h 26728"/>
                  <a:gd name="connsiteX1" fmla="*/ 1290885 w 1290885"/>
                  <a:gd name="connsiteY1" fmla="*/ 2053 h 26728"/>
                  <a:gd name="connsiteX0" fmla="*/ 0 w 1311948"/>
                  <a:gd name="connsiteY0" fmla="*/ 0 h 48596"/>
                  <a:gd name="connsiteX1" fmla="*/ 1311948 w 1311948"/>
                  <a:gd name="connsiteY1" fmla="*/ 33177 h 48596"/>
                  <a:gd name="connsiteX0" fmla="*/ 0 w 1311948"/>
                  <a:gd name="connsiteY0" fmla="*/ 0 h 58854"/>
                  <a:gd name="connsiteX1" fmla="*/ 1311948 w 1311948"/>
                  <a:gd name="connsiteY1" fmla="*/ 33177 h 58854"/>
                  <a:gd name="connsiteX0" fmla="*/ 0 w 1311948"/>
                  <a:gd name="connsiteY0" fmla="*/ 0 h 70143"/>
                  <a:gd name="connsiteX1" fmla="*/ 1311948 w 1311948"/>
                  <a:gd name="connsiteY1" fmla="*/ 33177 h 70143"/>
                  <a:gd name="connsiteX0" fmla="*/ 0 w 1311948"/>
                  <a:gd name="connsiteY0" fmla="*/ 0 h 70143"/>
                  <a:gd name="connsiteX1" fmla="*/ 1311948 w 1311948"/>
                  <a:gd name="connsiteY1" fmla="*/ 33177 h 70143"/>
                  <a:gd name="connsiteX0" fmla="*/ 0 w 964407"/>
                  <a:gd name="connsiteY0" fmla="*/ 0 h 283816"/>
                  <a:gd name="connsiteX1" fmla="*/ 964407 w 964407"/>
                  <a:gd name="connsiteY1" fmla="*/ 274386 h 283816"/>
                  <a:gd name="connsiteX0" fmla="*/ 0 w 1333011"/>
                  <a:gd name="connsiteY0" fmla="*/ 0 h 56657"/>
                  <a:gd name="connsiteX1" fmla="*/ 1333011 w 1333011"/>
                  <a:gd name="connsiteY1" fmla="*/ 9834 h 56657"/>
                  <a:gd name="connsiteX0" fmla="*/ 0 w 1347805"/>
                  <a:gd name="connsiteY0" fmla="*/ 121331 h 143883"/>
                  <a:gd name="connsiteX1" fmla="*/ 1347805 w 1347805"/>
                  <a:gd name="connsiteY1" fmla="*/ 0 h 143883"/>
                  <a:gd name="connsiteX0" fmla="*/ 0 w 1347805"/>
                  <a:gd name="connsiteY0" fmla="*/ 121331 h 150991"/>
                  <a:gd name="connsiteX1" fmla="*/ 1347805 w 1347805"/>
                  <a:gd name="connsiteY1" fmla="*/ 0 h 150991"/>
                  <a:gd name="connsiteX0" fmla="*/ 0 w 1347805"/>
                  <a:gd name="connsiteY0" fmla="*/ 121331 h 141617"/>
                  <a:gd name="connsiteX1" fmla="*/ 1347805 w 1347805"/>
                  <a:gd name="connsiteY1" fmla="*/ 0 h 141617"/>
                </a:gdLst>
                <a:ahLst/>
                <a:cxnLst>
                  <a:cxn ang="0">
                    <a:pos x="connsiteX0" y="connsiteY0"/>
                  </a:cxn>
                  <a:cxn ang="0">
                    <a:pos x="connsiteX1" y="connsiteY1"/>
                  </a:cxn>
                </a:cxnLst>
                <a:rect l="l" t="t" r="r" b="b"/>
                <a:pathLst>
                  <a:path w="1347805" h="141617">
                    <a:moveTo>
                      <a:pt x="0" y="121331"/>
                    </a:moveTo>
                    <a:cubicBezTo>
                      <a:pt x="345168" y="175480"/>
                      <a:pt x="688986" y="116561"/>
                      <a:pt x="1347805"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2" name="Oval 39"/>
              <p:cNvSpPr/>
              <p:nvPr/>
            </p:nvSpPr>
            <p:spPr>
              <a:xfrm>
                <a:off x="2710810" y="2957563"/>
                <a:ext cx="589085" cy="6314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600449"/>
                  <a:gd name="connsiteY0" fmla="*/ 63148 h 63148"/>
                  <a:gd name="connsiteX1" fmla="*/ 600449 w 600449"/>
                  <a:gd name="connsiteY1" fmla="*/ 0 h 63148"/>
                  <a:gd name="connsiteX0" fmla="*/ 0 w 600449"/>
                  <a:gd name="connsiteY0" fmla="*/ 63148 h 63148"/>
                  <a:gd name="connsiteX1" fmla="*/ 343791 w 600449"/>
                  <a:gd name="connsiteY1" fmla="*/ 8647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600449 w 600449"/>
                  <a:gd name="connsiteY1" fmla="*/ 0 h 63148"/>
                </a:gdLst>
                <a:ahLst/>
                <a:cxnLst>
                  <a:cxn ang="0">
                    <a:pos x="connsiteX0" y="connsiteY0"/>
                  </a:cxn>
                  <a:cxn ang="0">
                    <a:pos x="connsiteX1" y="connsiteY1"/>
                  </a:cxn>
                </a:cxnLst>
                <a:rect l="l" t="t" r="r" b="b"/>
                <a:pathLst>
                  <a:path w="600449" h="63148">
                    <a:moveTo>
                      <a:pt x="0" y="63148"/>
                    </a:moveTo>
                    <a:lnTo>
                      <a:pt x="600449"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74" name="Group 273"/>
            <p:cNvGrpSpPr/>
            <p:nvPr/>
          </p:nvGrpSpPr>
          <p:grpSpPr>
            <a:xfrm>
              <a:off x="4721531" y="2755531"/>
              <a:ext cx="2685626" cy="232642"/>
              <a:chOff x="1284454" y="2809446"/>
              <a:chExt cx="2685626" cy="232642"/>
            </a:xfrm>
          </p:grpSpPr>
          <p:sp>
            <p:nvSpPr>
              <p:cNvPr id="275" name="Oval 39"/>
              <p:cNvSpPr/>
              <p:nvPr/>
            </p:nvSpPr>
            <p:spPr>
              <a:xfrm>
                <a:off x="1284454" y="2966350"/>
                <a:ext cx="1357032" cy="7573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518921"/>
                  <a:gd name="connsiteY0" fmla="*/ 0 h 105123"/>
                  <a:gd name="connsiteX1" fmla="*/ 1518921 w 1518921"/>
                  <a:gd name="connsiteY1" fmla="*/ 46590 h 105123"/>
                  <a:gd name="connsiteX0" fmla="*/ 0 w 1518921"/>
                  <a:gd name="connsiteY0" fmla="*/ 0 h 65206"/>
                  <a:gd name="connsiteX1" fmla="*/ 1518921 w 1518921"/>
                  <a:gd name="connsiteY1" fmla="*/ 46590 h 65206"/>
                  <a:gd name="connsiteX0" fmla="*/ 0 w 1518921"/>
                  <a:gd name="connsiteY0" fmla="*/ 0 h 75738"/>
                  <a:gd name="connsiteX1" fmla="*/ 1518921 w 1518921"/>
                  <a:gd name="connsiteY1" fmla="*/ 46590 h 75738"/>
                  <a:gd name="connsiteX0" fmla="*/ 0 w 1431293"/>
                  <a:gd name="connsiteY0" fmla="*/ 0 h 75738"/>
                  <a:gd name="connsiteX1" fmla="*/ 1431293 w 1431293"/>
                  <a:gd name="connsiteY1" fmla="*/ 46590 h 75738"/>
                  <a:gd name="connsiteX0" fmla="*/ 0 w 1383212"/>
                  <a:gd name="connsiteY0" fmla="*/ 0 h 75738"/>
                  <a:gd name="connsiteX1" fmla="*/ 1383212 w 1383212"/>
                  <a:gd name="connsiteY1" fmla="*/ 46590 h 75738"/>
                </a:gdLst>
                <a:ahLst/>
                <a:cxnLst>
                  <a:cxn ang="0">
                    <a:pos x="connsiteX0" y="connsiteY0"/>
                  </a:cxn>
                  <a:cxn ang="0">
                    <a:pos x="connsiteX1" y="connsiteY1"/>
                  </a:cxn>
                </a:cxnLst>
                <a:rect l="l" t="t" r="r" b="b"/>
                <a:pathLst>
                  <a:path w="1383212" h="75738">
                    <a:moveTo>
                      <a:pt x="0" y="0"/>
                    </a:moveTo>
                    <a:cubicBezTo>
                      <a:pt x="588582" y="85933"/>
                      <a:pt x="547171" y="94725"/>
                      <a:pt x="1383212" y="4659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6" name="Oval 39"/>
              <p:cNvSpPr/>
              <p:nvPr/>
            </p:nvSpPr>
            <p:spPr>
              <a:xfrm flipV="1">
                <a:off x="2037470" y="2827883"/>
                <a:ext cx="629524" cy="73573"/>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0 w 1071990"/>
                  <a:gd name="connsiteY0" fmla="*/ 15484 h 126800"/>
                  <a:gd name="connsiteX1" fmla="*/ 1071990 w 1071990"/>
                  <a:gd name="connsiteY1" fmla="*/ 126098 h 126800"/>
                  <a:gd name="connsiteX0" fmla="*/ 0 w 673534"/>
                  <a:gd name="connsiteY0" fmla="*/ 18642 h 89178"/>
                  <a:gd name="connsiteX1" fmla="*/ 673534 w 673534"/>
                  <a:gd name="connsiteY1" fmla="*/ 88298 h 89178"/>
                  <a:gd name="connsiteX0" fmla="*/ 0 w 673534"/>
                  <a:gd name="connsiteY0" fmla="*/ 20571 h 90228"/>
                  <a:gd name="connsiteX1" fmla="*/ 673534 w 673534"/>
                  <a:gd name="connsiteY1" fmla="*/ 90227 h 90228"/>
                  <a:gd name="connsiteX0" fmla="*/ 0 w 673534"/>
                  <a:gd name="connsiteY0" fmla="*/ 17590 h 118370"/>
                  <a:gd name="connsiteX1" fmla="*/ 673534 w 673534"/>
                  <a:gd name="connsiteY1" fmla="*/ 118370 h 118370"/>
                  <a:gd name="connsiteX0" fmla="*/ 0 w 673534"/>
                  <a:gd name="connsiteY0" fmla="*/ 21095 h 121875"/>
                  <a:gd name="connsiteX1" fmla="*/ 673534 w 673534"/>
                  <a:gd name="connsiteY1" fmla="*/ 121875 h 121875"/>
                  <a:gd name="connsiteX0" fmla="*/ 0 w 673534"/>
                  <a:gd name="connsiteY0" fmla="*/ 23042 h 108261"/>
                  <a:gd name="connsiteX1" fmla="*/ 673534 w 673534"/>
                  <a:gd name="connsiteY1" fmla="*/ 108261 h 108261"/>
                  <a:gd name="connsiteX0" fmla="*/ 0 w 673534"/>
                  <a:gd name="connsiteY0" fmla="*/ 29649 h 76613"/>
                  <a:gd name="connsiteX1" fmla="*/ 673534 w 673534"/>
                  <a:gd name="connsiteY1" fmla="*/ 76612 h 76613"/>
                  <a:gd name="connsiteX0" fmla="*/ 0 w 554041"/>
                  <a:gd name="connsiteY0" fmla="*/ 35701 h 59121"/>
                  <a:gd name="connsiteX1" fmla="*/ 554041 w 554041"/>
                  <a:gd name="connsiteY1" fmla="*/ 59121 h 59121"/>
                  <a:gd name="connsiteX0" fmla="*/ 0 w 641668"/>
                  <a:gd name="connsiteY0" fmla="*/ 22649 h 110812"/>
                  <a:gd name="connsiteX1" fmla="*/ 641668 w 641668"/>
                  <a:gd name="connsiteY1" fmla="*/ 110812 h 110812"/>
                </a:gdLst>
                <a:ahLst/>
                <a:cxnLst>
                  <a:cxn ang="0">
                    <a:pos x="connsiteX0" y="connsiteY0"/>
                  </a:cxn>
                  <a:cxn ang="0">
                    <a:pos x="connsiteX1" y="connsiteY1"/>
                  </a:cxn>
                </a:cxnLst>
                <a:rect l="l" t="t" r="r" b="b"/>
                <a:pathLst>
                  <a:path w="641668" h="110812">
                    <a:moveTo>
                      <a:pt x="0" y="22649"/>
                    </a:moveTo>
                    <a:cubicBezTo>
                      <a:pt x="0" y="-48052"/>
                      <a:pt x="289337" y="65238"/>
                      <a:pt x="641668" y="110812"/>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7" name="Oval 39"/>
              <p:cNvSpPr/>
              <p:nvPr/>
            </p:nvSpPr>
            <p:spPr>
              <a:xfrm flipV="1">
                <a:off x="2658951" y="2809446"/>
                <a:ext cx="1311129" cy="99467"/>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2100 w 345670"/>
                  <a:gd name="connsiteY0" fmla="*/ 154496 h 154496"/>
                  <a:gd name="connsiteX1" fmla="*/ 345670 w 345670"/>
                  <a:gd name="connsiteY1" fmla="*/ 0 h 154496"/>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317315"/>
                  <a:gd name="connsiteY0" fmla="*/ 47811 h 47811"/>
                  <a:gd name="connsiteX1" fmla="*/ 317315 w 317315"/>
                  <a:gd name="connsiteY1" fmla="*/ 0 h 47811"/>
                  <a:gd name="connsiteX0" fmla="*/ 0 w 1498776"/>
                  <a:gd name="connsiteY0" fmla="*/ 115702 h 115702"/>
                  <a:gd name="connsiteX1" fmla="*/ 1498776 w 1498776"/>
                  <a:gd name="connsiteY1" fmla="*/ 0 h 115702"/>
                  <a:gd name="connsiteX0" fmla="*/ 0 w 1498776"/>
                  <a:gd name="connsiteY0" fmla="*/ 115702 h 115702"/>
                  <a:gd name="connsiteX1" fmla="*/ 1498776 w 1498776"/>
                  <a:gd name="connsiteY1" fmla="*/ 0 h 115702"/>
                  <a:gd name="connsiteX0" fmla="*/ 0 w 1498776"/>
                  <a:gd name="connsiteY0" fmla="*/ 115702 h 120745"/>
                  <a:gd name="connsiteX1" fmla="*/ 1498776 w 1498776"/>
                  <a:gd name="connsiteY1" fmla="*/ 0 h 120745"/>
                  <a:gd name="connsiteX0" fmla="*/ 0 w 1290885"/>
                  <a:gd name="connsiteY0" fmla="*/ 0 h 26728"/>
                  <a:gd name="connsiteX1" fmla="*/ 1290885 w 1290885"/>
                  <a:gd name="connsiteY1" fmla="*/ 2053 h 26728"/>
                  <a:gd name="connsiteX0" fmla="*/ 0 w 1311948"/>
                  <a:gd name="connsiteY0" fmla="*/ 0 h 48596"/>
                  <a:gd name="connsiteX1" fmla="*/ 1311948 w 1311948"/>
                  <a:gd name="connsiteY1" fmla="*/ 33177 h 48596"/>
                  <a:gd name="connsiteX0" fmla="*/ 0 w 1311948"/>
                  <a:gd name="connsiteY0" fmla="*/ 0 h 58854"/>
                  <a:gd name="connsiteX1" fmla="*/ 1311948 w 1311948"/>
                  <a:gd name="connsiteY1" fmla="*/ 33177 h 58854"/>
                  <a:gd name="connsiteX0" fmla="*/ 0 w 1311948"/>
                  <a:gd name="connsiteY0" fmla="*/ 0 h 70143"/>
                  <a:gd name="connsiteX1" fmla="*/ 1311948 w 1311948"/>
                  <a:gd name="connsiteY1" fmla="*/ 33177 h 70143"/>
                  <a:gd name="connsiteX0" fmla="*/ 0 w 1311948"/>
                  <a:gd name="connsiteY0" fmla="*/ 0 h 70143"/>
                  <a:gd name="connsiteX1" fmla="*/ 1311948 w 1311948"/>
                  <a:gd name="connsiteY1" fmla="*/ 33177 h 70143"/>
                  <a:gd name="connsiteX0" fmla="*/ 0 w 964407"/>
                  <a:gd name="connsiteY0" fmla="*/ 0 h 283816"/>
                  <a:gd name="connsiteX1" fmla="*/ 964407 w 964407"/>
                  <a:gd name="connsiteY1" fmla="*/ 274386 h 283816"/>
                  <a:gd name="connsiteX0" fmla="*/ 0 w 1333011"/>
                  <a:gd name="connsiteY0" fmla="*/ 0 h 56657"/>
                  <a:gd name="connsiteX1" fmla="*/ 1333011 w 1333011"/>
                  <a:gd name="connsiteY1" fmla="*/ 9834 h 56657"/>
                  <a:gd name="connsiteX0" fmla="*/ 0 w 1347805"/>
                  <a:gd name="connsiteY0" fmla="*/ 121331 h 143883"/>
                  <a:gd name="connsiteX1" fmla="*/ 1347805 w 1347805"/>
                  <a:gd name="connsiteY1" fmla="*/ 0 h 143883"/>
                  <a:gd name="connsiteX0" fmla="*/ 0 w 1347805"/>
                  <a:gd name="connsiteY0" fmla="*/ 121331 h 150991"/>
                  <a:gd name="connsiteX1" fmla="*/ 1347805 w 1347805"/>
                  <a:gd name="connsiteY1" fmla="*/ 0 h 150991"/>
                  <a:gd name="connsiteX0" fmla="*/ 0 w 1347805"/>
                  <a:gd name="connsiteY0" fmla="*/ 121331 h 141617"/>
                  <a:gd name="connsiteX1" fmla="*/ 1347805 w 1347805"/>
                  <a:gd name="connsiteY1" fmla="*/ 0 h 141617"/>
                  <a:gd name="connsiteX0" fmla="*/ 0 w 1395602"/>
                  <a:gd name="connsiteY0" fmla="*/ 103674 h 127205"/>
                  <a:gd name="connsiteX1" fmla="*/ 1395602 w 1395602"/>
                  <a:gd name="connsiteY1" fmla="*/ 0 h 127205"/>
                  <a:gd name="connsiteX0" fmla="*/ 0 w 1336425"/>
                  <a:gd name="connsiteY0" fmla="*/ 131000 h 149814"/>
                  <a:gd name="connsiteX1" fmla="*/ 1336425 w 1336425"/>
                  <a:gd name="connsiteY1" fmla="*/ 0 h 149814"/>
                </a:gdLst>
                <a:ahLst/>
                <a:cxnLst>
                  <a:cxn ang="0">
                    <a:pos x="connsiteX0" y="connsiteY0"/>
                  </a:cxn>
                  <a:cxn ang="0">
                    <a:pos x="connsiteX1" y="connsiteY1"/>
                  </a:cxn>
                </a:cxnLst>
                <a:rect l="l" t="t" r="r" b="b"/>
                <a:pathLst>
                  <a:path w="1336425" h="149814">
                    <a:moveTo>
                      <a:pt x="0" y="131000"/>
                    </a:moveTo>
                    <a:cubicBezTo>
                      <a:pt x="345168" y="185149"/>
                      <a:pt x="677606" y="116561"/>
                      <a:pt x="1336425"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8" name="Oval 39"/>
              <p:cNvSpPr/>
              <p:nvPr/>
            </p:nvSpPr>
            <p:spPr>
              <a:xfrm>
                <a:off x="2648286" y="3004455"/>
                <a:ext cx="561731" cy="1625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600449"/>
                  <a:gd name="connsiteY0" fmla="*/ 63148 h 63148"/>
                  <a:gd name="connsiteX1" fmla="*/ 600449 w 600449"/>
                  <a:gd name="connsiteY1" fmla="*/ 0 h 63148"/>
                  <a:gd name="connsiteX0" fmla="*/ 0 w 600449"/>
                  <a:gd name="connsiteY0" fmla="*/ 63148 h 63148"/>
                  <a:gd name="connsiteX1" fmla="*/ 343791 w 600449"/>
                  <a:gd name="connsiteY1" fmla="*/ 8647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600449 w 600449"/>
                  <a:gd name="connsiteY1" fmla="*/ 0 h 63148"/>
                  <a:gd name="connsiteX0" fmla="*/ 0 w 664178"/>
                  <a:gd name="connsiteY0" fmla="*/ 63148 h 63148"/>
                  <a:gd name="connsiteX1" fmla="*/ 664178 w 664178"/>
                  <a:gd name="connsiteY1" fmla="*/ 0 h 63148"/>
                  <a:gd name="connsiteX0" fmla="*/ 0 w 572567"/>
                  <a:gd name="connsiteY0" fmla="*/ 16256 h 16256"/>
                  <a:gd name="connsiteX1" fmla="*/ 572567 w 572567"/>
                  <a:gd name="connsiteY1" fmla="*/ 0 h 16256"/>
                </a:gdLst>
                <a:ahLst/>
                <a:cxnLst>
                  <a:cxn ang="0">
                    <a:pos x="connsiteX0" y="connsiteY0"/>
                  </a:cxn>
                  <a:cxn ang="0">
                    <a:pos x="connsiteX1" y="connsiteY1"/>
                  </a:cxn>
                </a:cxnLst>
                <a:rect l="l" t="t" r="r" b="b"/>
                <a:pathLst>
                  <a:path w="572567" h="16256">
                    <a:moveTo>
                      <a:pt x="0" y="16256"/>
                    </a:moveTo>
                    <a:lnTo>
                      <a:pt x="572567"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299" name="Group 298"/>
          <p:cNvGrpSpPr/>
          <p:nvPr/>
        </p:nvGrpSpPr>
        <p:grpSpPr>
          <a:xfrm>
            <a:off x="3285672" y="3237936"/>
            <a:ext cx="6902815" cy="307573"/>
            <a:chOff x="586740" y="2255781"/>
            <a:chExt cx="6902815" cy="307573"/>
          </a:xfrm>
        </p:grpSpPr>
        <p:grpSp>
          <p:nvGrpSpPr>
            <p:cNvPr id="300" name="Group 299"/>
            <p:cNvGrpSpPr/>
            <p:nvPr/>
          </p:nvGrpSpPr>
          <p:grpSpPr>
            <a:xfrm>
              <a:off x="586740" y="2345270"/>
              <a:ext cx="6902815" cy="157967"/>
              <a:chOff x="586740" y="2345270"/>
              <a:chExt cx="6902815" cy="157967"/>
            </a:xfrm>
          </p:grpSpPr>
          <p:sp>
            <p:nvSpPr>
              <p:cNvPr id="316" name="Rectangle 315"/>
              <p:cNvSpPr/>
              <p:nvPr/>
            </p:nvSpPr>
            <p:spPr>
              <a:xfrm>
                <a:off x="586740" y="2378147"/>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1656570" y="2345270"/>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2532056" y="2364430"/>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3581400" y="2387291"/>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541514" y="2387291"/>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5550599" y="2410150"/>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6446519" y="2456246"/>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7443836" y="2457518"/>
                <a:ext cx="45719" cy="45719"/>
              </a:xfrm>
              <a:prstGeom prst="rect">
                <a:avLst/>
              </a:prstGeom>
              <a:solidFill>
                <a:srgbClr val="77933C"/>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609599" y="2309312"/>
              <a:ext cx="2998770" cy="184604"/>
              <a:chOff x="1251203" y="2871837"/>
              <a:chExt cx="2998770" cy="184604"/>
            </a:xfrm>
          </p:grpSpPr>
          <p:sp>
            <p:nvSpPr>
              <p:cNvPr id="312" name="Oval 39"/>
              <p:cNvSpPr/>
              <p:nvPr/>
            </p:nvSpPr>
            <p:spPr>
              <a:xfrm>
                <a:off x="1251203" y="2966350"/>
                <a:ext cx="1603257" cy="90091"/>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634188"/>
                  <a:gd name="connsiteY0" fmla="*/ 0 h 90091"/>
                  <a:gd name="connsiteX1" fmla="*/ 1634188 w 1634188"/>
                  <a:gd name="connsiteY1" fmla="*/ 43335 h 90091"/>
                </a:gdLst>
                <a:ahLst/>
                <a:cxnLst>
                  <a:cxn ang="0">
                    <a:pos x="connsiteX0" y="connsiteY0"/>
                  </a:cxn>
                  <a:cxn ang="0">
                    <a:pos x="connsiteX1" y="connsiteY1"/>
                  </a:cxn>
                </a:cxnLst>
                <a:rect l="l" t="t" r="r" b="b"/>
                <a:pathLst>
                  <a:path w="1634188" h="90091">
                    <a:moveTo>
                      <a:pt x="0" y="0"/>
                    </a:moveTo>
                    <a:cubicBezTo>
                      <a:pt x="632965" y="38761"/>
                      <a:pt x="837230" y="153903"/>
                      <a:pt x="1634188" y="43335"/>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9"/>
              <p:cNvSpPr/>
              <p:nvPr/>
            </p:nvSpPr>
            <p:spPr>
              <a:xfrm>
                <a:off x="2344165" y="2899659"/>
                <a:ext cx="513636" cy="3336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652559"/>
                  <a:gd name="connsiteY0" fmla="*/ 12289 h 128606"/>
                  <a:gd name="connsiteX1" fmla="*/ 1154370 w 1652559"/>
                  <a:gd name="connsiteY1" fmla="*/ 107103 h 128606"/>
                  <a:gd name="connsiteX2" fmla="*/ 1645751 w 1652559"/>
                  <a:gd name="connsiteY2" fmla="*/ 51767 h 128606"/>
                  <a:gd name="connsiteX0" fmla="*/ 0 w 1613568"/>
                  <a:gd name="connsiteY0" fmla="*/ 12289 h 128606"/>
                  <a:gd name="connsiteX1" fmla="*/ 1154370 w 1613568"/>
                  <a:gd name="connsiteY1" fmla="*/ 107103 h 128606"/>
                  <a:gd name="connsiteX2" fmla="*/ 1595980 w 1613568"/>
                  <a:gd name="connsiteY2" fmla="*/ 60947 h 128606"/>
                  <a:gd name="connsiteX0" fmla="*/ 0 w 1579452"/>
                  <a:gd name="connsiteY0" fmla="*/ 12289 h 128606"/>
                  <a:gd name="connsiteX1" fmla="*/ 1154370 w 1579452"/>
                  <a:gd name="connsiteY1" fmla="*/ 107103 h 128606"/>
                  <a:gd name="connsiteX2" fmla="*/ 1546210 w 1579452"/>
                  <a:gd name="connsiteY2" fmla="*/ 60947 h 128606"/>
                  <a:gd name="connsiteX0" fmla="*/ 0 w 1664247"/>
                  <a:gd name="connsiteY0" fmla="*/ 12289 h 128606"/>
                  <a:gd name="connsiteX1" fmla="*/ 1154370 w 1664247"/>
                  <a:gd name="connsiteY1" fmla="*/ 107103 h 128606"/>
                  <a:gd name="connsiteX2" fmla="*/ 1659499 w 1664247"/>
                  <a:gd name="connsiteY2" fmla="*/ 60947 h 128606"/>
                  <a:gd name="connsiteX0" fmla="*/ 0 w 1647453"/>
                  <a:gd name="connsiteY0" fmla="*/ 19540 h 135857"/>
                  <a:gd name="connsiteX1" fmla="*/ 1154370 w 1647453"/>
                  <a:gd name="connsiteY1" fmla="*/ 114354 h 135857"/>
                  <a:gd name="connsiteX2" fmla="*/ 1639591 w 1647453"/>
                  <a:gd name="connsiteY2" fmla="*/ 31479 h 135857"/>
                  <a:gd name="connsiteX0" fmla="*/ 0 w 1655745"/>
                  <a:gd name="connsiteY0" fmla="*/ 12289 h 128606"/>
                  <a:gd name="connsiteX1" fmla="*/ 1154370 w 1655745"/>
                  <a:gd name="connsiteY1" fmla="*/ 107103 h 128606"/>
                  <a:gd name="connsiteX2" fmla="*/ 1649546 w 1655745"/>
                  <a:gd name="connsiteY2" fmla="*/ 70126 h 128606"/>
                  <a:gd name="connsiteX0" fmla="*/ 0 w 1154370"/>
                  <a:gd name="connsiteY0" fmla="*/ 12289 h 128606"/>
                  <a:gd name="connsiteX1" fmla="*/ 1154370 w 1154370"/>
                  <a:gd name="connsiteY1" fmla="*/ 107103 h 128606"/>
                  <a:gd name="connsiteX0" fmla="*/ 0 w 1662030"/>
                  <a:gd name="connsiteY0" fmla="*/ 16986 h 58280"/>
                  <a:gd name="connsiteX1" fmla="*/ 1662030 w 1662030"/>
                  <a:gd name="connsiteY1" fmla="*/ 29186 h 58280"/>
                  <a:gd name="connsiteX0" fmla="*/ 0 w 1662030"/>
                  <a:gd name="connsiteY0" fmla="*/ 9565 h 125302"/>
                  <a:gd name="connsiteX1" fmla="*/ 1662030 w 1662030"/>
                  <a:gd name="connsiteY1" fmla="*/ 21765 h 125302"/>
                  <a:gd name="connsiteX0" fmla="*/ 0 w 1272450"/>
                  <a:gd name="connsiteY0" fmla="*/ 8825 h 150678"/>
                  <a:gd name="connsiteX1" fmla="*/ 1272450 w 1272450"/>
                  <a:gd name="connsiteY1" fmla="*/ 53101 h 150678"/>
                  <a:gd name="connsiteX0" fmla="*/ 0 w 1272450"/>
                  <a:gd name="connsiteY0" fmla="*/ 62970 h 120924"/>
                  <a:gd name="connsiteX1" fmla="*/ 1272450 w 1272450"/>
                  <a:gd name="connsiteY1" fmla="*/ 0 h 120924"/>
                  <a:gd name="connsiteX0" fmla="*/ 83295 w 463467"/>
                  <a:gd name="connsiteY0" fmla="*/ 62970 h 120924"/>
                  <a:gd name="connsiteX1" fmla="*/ 463467 w 463467"/>
                  <a:gd name="connsiteY1" fmla="*/ 0 h 120924"/>
                  <a:gd name="connsiteX0" fmla="*/ 26225 w 551090"/>
                  <a:gd name="connsiteY0" fmla="*/ 80759 h 125959"/>
                  <a:gd name="connsiteX1" fmla="*/ 551091 w 551090"/>
                  <a:gd name="connsiteY1" fmla="*/ 0 h 125959"/>
                  <a:gd name="connsiteX0" fmla="*/ 0 w 524866"/>
                  <a:gd name="connsiteY0" fmla="*/ 80759 h 80759"/>
                  <a:gd name="connsiteX1" fmla="*/ 524866 w 524866"/>
                  <a:gd name="connsiteY1" fmla="*/ 0 h 80759"/>
                  <a:gd name="connsiteX0" fmla="*/ 0 w 524866"/>
                  <a:gd name="connsiteY0" fmla="*/ 80759 h 80759"/>
                  <a:gd name="connsiteX1" fmla="*/ 524866 w 524866"/>
                  <a:gd name="connsiteY1" fmla="*/ 0 h 80759"/>
                  <a:gd name="connsiteX0" fmla="*/ 0 w 544158"/>
                  <a:gd name="connsiteY0" fmla="*/ 62970 h 62970"/>
                  <a:gd name="connsiteX1" fmla="*/ 544158 w 544158"/>
                  <a:gd name="connsiteY1" fmla="*/ 0 h 62970"/>
                  <a:gd name="connsiteX0" fmla="*/ 0 w 525593"/>
                  <a:gd name="connsiteY0" fmla="*/ 62970 h 62970"/>
                  <a:gd name="connsiteX1" fmla="*/ 525593 w 525593"/>
                  <a:gd name="connsiteY1" fmla="*/ 0 h 62970"/>
                </a:gdLst>
                <a:ahLst/>
                <a:cxnLst>
                  <a:cxn ang="0">
                    <a:pos x="connsiteX0" y="connsiteY0"/>
                  </a:cxn>
                  <a:cxn ang="0">
                    <a:pos x="connsiteX1" y="connsiteY1"/>
                  </a:cxn>
                </a:cxnLst>
                <a:rect l="l" t="t" r="r" b="b"/>
                <a:pathLst>
                  <a:path w="525593" h="62970">
                    <a:moveTo>
                      <a:pt x="0" y="62970"/>
                    </a:moveTo>
                    <a:cubicBezTo>
                      <a:pt x="163985" y="45639"/>
                      <a:pt x="322650" y="65973"/>
                      <a:pt x="525593"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9"/>
              <p:cNvSpPr/>
              <p:nvPr/>
            </p:nvSpPr>
            <p:spPr>
              <a:xfrm>
                <a:off x="2880492" y="2871837"/>
                <a:ext cx="1369481" cy="9635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440398"/>
                  <a:gd name="connsiteY0" fmla="*/ 235510 h 351827"/>
                  <a:gd name="connsiteX1" fmla="*/ 1154370 w 1440398"/>
                  <a:gd name="connsiteY1" fmla="*/ 330324 h 351827"/>
                  <a:gd name="connsiteX2" fmla="*/ 1232516 w 1440398"/>
                  <a:gd name="connsiteY2" fmla="*/ 10859 h 351827"/>
                  <a:gd name="connsiteX0" fmla="*/ 0 w 1154370"/>
                  <a:gd name="connsiteY0" fmla="*/ 12289 h 128606"/>
                  <a:gd name="connsiteX1" fmla="*/ 1154370 w 1154370"/>
                  <a:gd name="connsiteY1" fmla="*/ 107103 h 128606"/>
                  <a:gd name="connsiteX0" fmla="*/ 0 w 759010"/>
                  <a:gd name="connsiteY0" fmla="*/ 17183 h 56332"/>
                  <a:gd name="connsiteX1" fmla="*/ 759010 w 759010"/>
                  <a:gd name="connsiteY1" fmla="*/ 26928 h 56332"/>
                  <a:gd name="connsiteX0" fmla="*/ 0 w 759010"/>
                  <a:gd name="connsiteY0" fmla="*/ 93389 h 103135"/>
                  <a:gd name="connsiteX1" fmla="*/ 759010 w 759010"/>
                  <a:gd name="connsiteY1" fmla="*/ 103134 h 103135"/>
                  <a:gd name="connsiteX0" fmla="*/ 0 w 759010"/>
                  <a:gd name="connsiteY0" fmla="*/ 63263 h 73007"/>
                  <a:gd name="connsiteX1" fmla="*/ 759010 w 759010"/>
                  <a:gd name="connsiteY1" fmla="*/ 73008 h 73007"/>
                  <a:gd name="connsiteX0" fmla="*/ 0 w 459868"/>
                  <a:gd name="connsiteY0" fmla="*/ 105095 h 105095"/>
                  <a:gd name="connsiteX1" fmla="*/ 459868 w 459868"/>
                  <a:gd name="connsiteY1" fmla="*/ 50691 h 105095"/>
                  <a:gd name="connsiteX0" fmla="*/ 0 w 459868"/>
                  <a:gd name="connsiteY0" fmla="*/ 68036 h 68036"/>
                  <a:gd name="connsiteX1" fmla="*/ 459868 w 459868"/>
                  <a:gd name="connsiteY1" fmla="*/ 13632 h 68036"/>
                  <a:gd name="connsiteX0" fmla="*/ 0 w 459868"/>
                  <a:gd name="connsiteY0" fmla="*/ 76708 h 76708"/>
                  <a:gd name="connsiteX1" fmla="*/ 459868 w 459868"/>
                  <a:gd name="connsiteY1" fmla="*/ 22304 h 76708"/>
                  <a:gd name="connsiteX0" fmla="*/ 0 w 658137"/>
                  <a:gd name="connsiteY0" fmla="*/ 126478 h 126478"/>
                  <a:gd name="connsiteX1" fmla="*/ 658137 w 658137"/>
                  <a:gd name="connsiteY1" fmla="*/ 7923 h 126478"/>
                  <a:gd name="connsiteX0" fmla="*/ 0 w 658137"/>
                  <a:gd name="connsiteY0" fmla="*/ 144844 h 144844"/>
                  <a:gd name="connsiteX1" fmla="*/ 658137 w 658137"/>
                  <a:gd name="connsiteY1" fmla="*/ 26289 h 144844"/>
                  <a:gd name="connsiteX0" fmla="*/ 0 w 658137"/>
                  <a:gd name="connsiteY0" fmla="*/ 136763 h 136763"/>
                  <a:gd name="connsiteX1" fmla="*/ 658137 w 658137"/>
                  <a:gd name="connsiteY1" fmla="*/ 18208 h 136763"/>
                  <a:gd name="connsiteX0" fmla="*/ 0 w 658137"/>
                  <a:gd name="connsiteY0" fmla="*/ 234529 h 234529"/>
                  <a:gd name="connsiteX1" fmla="*/ 658137 w 658137"/>
                  <a:gd name="connsiteY1" fmla="*/ 115974 h 234529"/>
                  <a:gd name="connsiteX0" fmla="*/ 0 w 663423"/>
                  <a:gd name="connsiteY0" fmla="*/ 169879 h 169878"/>
                  <a:gd name="connsiteX1" fmla="*/ 663423 w 663423"/>
                  <a:gd name="connsiteY1" fmla="*/ 139070 h 169878"/>
                  <a:gd name="connsiteX0" fmla="*/ 0 w 663423"/>
                  <a:gd name="connsiteY0" fmla="*/ 162557 h 162557"/>
                  <a:gd name="connsiteX1" fmla="*/ 663423 w 663423"/>
                  <a:gd name="connsiteY1" fmla="*/ 131748 h 162557"/>
                  <a:gd name="connsiteX0" fmla="*/ 0 w 663423"/>
                  <a:gd name="connsiteY0" fmla="*/ 132322 h 132322"/>
                  <a:gd name="connsiteX1" fmla="*/ 663423 w 663423"/>
                  <a:gd name="connsiteY1" fmla="*/ 101513 h 132322"/>
                  <a:gd name="connsiteX0" fmla="*/ 0 w 1574994"/>
                  <a:gd name="connsiteY0" fmla="*/ 49485 h 169895"/>
                  <a:gd name="connsiteX1" fmla="*/ 1574994 w 1574994"/>
                  <a:gd name="connsiteY1" fmla="*/ 169895 h 169895"/>
                  <a:gd name="connsiteX0" fmla="*/ 0 w 1444769"/>
                  <a:gd name="connsiteY0" fmla="*/ 43636 h 181837"/>
                  <a:gd name="connsiteX1" fmla="*/ 1444769 w 1444769"/>
                  <a:gd name="connsiteY1" fmla="*/ 181837 h 181837"/>
                  <a:gd name="connsiteX0" fmla="*/ 0 w 1401361"/>
                  <a:gd name="connsiteY0" fmla="*/ 43636 h 181837"/>
                  <a:gd name="connsiteX1" fmla="*/ 1401361 w 1401361"/>
                  <a:gd name="connsiteY1" fmla="*/ 181837 h 181837"/>
                </a:gdLst>
                <a:ahLst/>
                <a:cxnLst>
                  <a:cxn ang="0">
                    <a:pos x="connsiteX0" y="connsiteY0"/>
                  </a:cxn>
                  <a:cxn ang="0">
                    <a:pos x="connsiteX1" y="connsiteY1"/>
                  </a:cxn>
                </a:cxnLst>
                <a:rect l="l" t="t" r="r" b="b"/>
                <a:pathLst>
                  <a:path w="1401361" h="181837">
                    <a:moveTo>
                      <a:pt x="0" y="43636"/>
                    </a:moveTo>
                    <a:cubicBezTo>
                      <a:pt x="218293" y="-29893"/>
                      <a:pt x="1156360" y="-26856"/>
                      <a:pt x="1401361" y="181837"/>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9"/>
              <p:cNvSpPr/>
              <p:nvPr/>
            </p:nvSpPr>
            <p:spPr>
              <a:xfrm>
                <a:off x="2866353" y="2955356"/>
                <a:ext cx="315970" cy="5121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Lst>
                <a:ahLst/>
                <a:cxnLst>
                  <a:cxn ang="0">
                    <a:pos x="connsiteX0" y="connsiteY0"/>
                  </a:cxn>
                  <a:cxn ang="0">
                    <a:pos x="connsiteX1" y="connsiteY1"/>
                  </a:cxn>
                </a:cxnLst>
                <a:rect l="l" t="t" r="r" b="b"/>
                <a:pathLst>
                  <a:path w="322065" h="51215">
                    <a:moveTo>
                      <a:pt x="0" y="51215"/>
                    </a:moveTo>
                    <a:lnTo>
                      <a:pt x="322065"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2590800" y="2255781"/>
              <a:ext cx="2936720" cy="241271"/>
              <a:chOff x="1251204" y="2841618"/>
              <a:chExt cx="2936720" cy="241271"/>
            </a:xfrm>
          </p:grpSpPr>
          <p:sp>
            <p:nvSpPr>
              <p:cNvPr id="308" name="Oval 39"/>
              <p:cNvSpPr/>
              <p:nvPr/>
            </p:nvSpPr>
            <p:spPr>
              <a:xfrm>
                <a:off x="1251204" y="2966350"/>
                <a:ext cx="1559714" cy="116539"/>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589805"/>
                  <a:gd name="connsiteY0" fmla="*/ 0 h 94897"/>
                  <a:gd name="connsiteX1" fmla="*/ 1589805 w 1589805"/>
                  <a:gd name="connsiteY1" fmla="*/ 49504 h 94897"/>
                  <a:gd name="connsiteX0" fmla="*/ 0 w 1589805"/>
                  <a:gd name="connsiteY0" fmla="*/ 0 h 116539"/>
                  <a:gd name="connsiteX1" fmla="*/ 1589805 w 1589805"/>
                  <a:gd name="connsiteY1" fmla="*/ 49504 h 116539"/>
                </a:gdLst>
                <a:ahLst/>
                <a:cxnLst>
                  <a:cxn ang="0">
                    <a:pos x="connsiteX0" y="connsiteY0"/>
                  </a:cxn>
                  <a:cxn ang="0">
                    <a:pos x="connsiteX1" y="connsiteY1"/>
                  </a:cxn>
                </a:cxnLst>
                <a:rect l="l" t="t" r="r" b="b"/>
                <a:pathLst>
                  <a:path w="1589805" h="116539">
                    <a:moveTo>
                      <a:pt x="0" y="0"/>
                    </a:moveTo>
                    <a:cubicBezTo>
                      <a:pt x="632965" y="38761"/>
                      <a:pt x="826134" y="209057"/>
                      <a:pt x="1589805" y="49504"/>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9"/>
              <p:cNvSpPr/>
              <p:nvPr/>
            </p:nvSpPr>
            <p:spPr>
              <a:xfrm>
                <a:off x="2275585" y="2915987"/>
                <a:ext cx="544842" cy="7908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652559"/>
                  <a:gd name="connsiteY0" fmla="*/ 12289 h 128606"/>
                  <a:gd name="connsiteX1" fmla="*/ 1154370 w 1652559"/>
                  <a:gd name="connsiteY1" fmla="*/ 107103 h 128606"/>
                  <a:gd name="connsiteX2" fmla="*/ 1645751 w 1652559"/>
                  <a:gd name="connsiteY2" fmla="*/ 51767 h 128606"/>
                  <a:gd name="connsiteX0" fmla="*/ 0 w 1613568"/>
                  <a:gd name="connsiteY0" fmla="*/ 12289 h 128606"/>
                  <a:gd name="connsiteX1" fmla="*/ 1154370 w 1613568"/>
                  <a:gd name="connsiteY1" fmla="*/ 107103 h 128606"/>
                  <a:gd name="connsiteX2" fmla="*/ 1595980 w 1613568"/>
                  <a:gd name="connsiteY2" fmla="*/ 60947 h 128606"/>
                  <a:gd name="connsiteX0" fmla="*/ 0 w 1579452"/>
                  <a:gd name="connsiteY0" fmla="*/ 12289 h 128606"/>
                  <a:gd name="connsiteX1" fmla="*/ 1154370 w 1579452"/>
                  <a:gd name="connsiteY1" fmla="*/ 107103 h 128606"/>
                  <a:gd name="connsiteX2" fmla="*/ 1546210 w 1579452"/>
                  <a:gd name="connsiteY2" fmla="*/ 60947 h 128606"/>
                  <a:gd name="connsiteX0" fmla="*/ 0 w 1664247"/>
                  <a:gd name="connsiteY0" fmla="*/ 12289 h 128606"/>
                  <a:gd name="connsiteX1" fmla="*/ 1154370 w 1664247"/>
                  <a:gd name="connsiteY1" fmla="*/ 107103 h 128606"/>
                  <a:gd name="connsiteX2" fmla="*/ 1659499 w 1664247"/>
                  <a:gd name="connsiteY2" fmla="*/ 60947 h 128606"/>
                  <a:gd name="connsiteX0" fmla="*/ 0 w 1647453"/>
                  <a:gd name="connsiteY0" fmla="*/ 19540 h 135857"/>
                  <a:gd name="connsiteX1" fmla="*/ 1154370 w 1647453"/>
                  <a:gd name="connsiteY1" fmla="*/ 114354 h 135857"/>
                  <a:gd name="connsiteX2" fmla="*/ 1639591 w 1647453"/>
                  <a:gd name="connsiteY2" fmla="*/ 31479 h 135857"/>
                  <a:gd name="connsiteX0" fmla="*/ 0 w 1655745"/>
                  <a:gd name="connsiteY0" fmla="*/ 12289 h 128606"/>
                  <a:gd name="connsiteX1" fmla="*/ 1154370 w 1655745"/>
                  <a:gd name="connsiteY1" fmla="*/ 107103 h 128606"/>
                  <a:gd name="connsiteX2" fmla="*/ 1649546 w 1655745"/>
                  <a:gd name="connsiteY2" fmla="*/ 70126 h 128606"/>
                  <a:gd name="connsiteX0" fmla="*/ 0 w 1154370"/>
                  <a:gd name="connsiteY0" fmla="*/ 12289 h 128606"/>
                  <a:gd name="connsiteX1" fmla="*/ 1154370 w 1154370"/>
                  <a:gd name="connsiteY1" fmla="*/ 107103 h 128606"/>
                  <a:gd name="connsiteX0" fmla="*/ 0 w 1662030"/>
                  <a:gd name="connsiteY0" fmla="*/ 16986 h 58280"/>
                  <a:gd name="connsiteX1" fmla="*/ 1662030 w 1662030"/>
                  <a:gd name="connsiteY1" fmla="*/ 29186 h 58280"/>
                  <a:gd name="connsiteX0" fmla="*/ 0 w 1662030"/>
                  <a:gd name="connsiteY0" fmla="*/ 9565 h 125302"/>
                  <a:gd name="connsiteX1" fmla="*/ 1662030 w 1662030"/>
                  <a:gd name="connsiteY1" fmla="*/ 21765 h 125302"/>
                  <a:gd name="connsiteX0" fmla="*/ 0 w 1272450"/>
                  <a:gd name="connsiteY0" fmla="*/ 8825 h 150678"/>
                  <a:gd name="connsiteX1" fmla="*/ 1272450 w 1272450"/>
                  <a:gd name="connsiteY1" fmla="*/ 53101 h 150678"/>
                  <a:gd name="connsiteX0" fmla="*/ 0 w 1272450"/>
                  <a:gd name="connsiteY0" fmla="*/ 62970 h 120924"/>
                  <a:gd name="connsiteX1" fmla="*/ 1272450 w 1272450"/>
                  <a:gd name="connsiteY1" fmla="*/ 0 h 120924"/>
                  <a:gd name="connsiteX0" fmla="*/ 83295 w 463467"/>
                  <a:gd name="connsiteY0" fmla="*/ 62970 h 120924"/>
                  <a:gd name="connsiteX1" fmla="*/ 463467 w 463467"/>
                  <a:gd name="connsiteY1" fmla="*/ 0 h 120924"/>
                  <a:gd name="connsiteX0" fmla="*/ 26225 w 551090"/>
                  <a:gd name="connsiteY0" fmla="*/ 80759 h 125959"/>
                  <a:gd name="connsiteX1" fmla="*/ 551091 w 551090"/>
                  <a:gd name="connsiteY1" fmla="*/ 0 h 125959"/>
                  <a:gd name="connsiteX0" fmla="*/ 0 w 524866"/>
                  <a:gd name="connsiteY0" fmla="*/ 80759 h 80759"/>
                  <a:gd name="connsiteX1" fmla="*/ 524866 w 524866"/>
                  <a:gd name="connsiteY1" fmla="*/ 0 h 80759"/>
                  <a:gd name="connsiteX0" fmla="*/ 0 w 524866"/>
                  <a:gd name="connsiteY0" fmla="*/ 80759 h 80759"/>
                  <a:gd name="connsiteX1" fmla="*/ 524866 w 524866"/>
                  <a:gd name="connsiteY1" fmla="*/ 0 h 80759"/>
                  <a:gd name="connsiteX0" fmla="*/ 0 w 544158"/>
                  <a:gd name="connsiteY0" fmla="*/ 62970 h 62970"/>
                  <a:gd name="connsiteX1" fmla="*/ 544158 w 544158"/>
                  <a:gd name="connsiteY1" fmla="*/ 0 h 62970"/>
                  <a:gd name="connsiteX0" fmla="*/ 0 w 614334"/>
                  <a:gd name="connsiteY0" fmla="*/ 180070 h 180070"/>
                  <a:gd name="connsiteX1" fmla="*/ 614334 w 614334"/>
                  <a:gd name="connsiteY1" fmla="*/ 0 h 180070"/>
                  <a:gd name="connsiteX0" fmla="*/ 0 w 557525"/>
                  <a:gd name="connsiteY0" fmla="*/ 149255 h 149255"/>
                  <a:gd name="connsiteX1" fmla="*/ 557525 w 557525"/>
                  <a:gd name="connsiteY1" fmla="*/ 0 h 149255"/>
                </a:gdLst>
                <a:ahLst/>
                <a:cxnLst>
                  <a:cxn ang="0">
                    <a:pos x="connsiteX0" y="connsiteY0"/>
                  </a:cxn>
                  <a:cxn ang="0">
                    <a:pos x="connsiteX1" y="connsiteY1"/>
                  </a:cxn>
                </a:cxnLst>
                <a:rect l="l" t="t" r="r" b="b"/>
                <a:pathLst>
                  <a:path w="557525" h="149255">
                    <a:moveTo>
                      <a:pt x="0" y="149255"/>
                    </a:moveTo>
                    <a:cubicBezTo>
                      <a:pt x="163985" y="131924"/>
                      <a:pt x="354582" y="65973"/>
                      <a:pt x="557525"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9"/>
              <p:cNvSpPr/>
              <p:nvPr/>
            </p:nvSpPr>
            <p:spPr>
              <a:xfrm>
                <a:off x="2834772" y="2841618"/>
                <a:ext cx="1353152" cy="17555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440398"/>
                  <a:gd name="connsiteY0" fmla="*/ 235510 h 351827"/>
                  <a:gd name="connsiteX1" fmla="*/ 1154370 w 1440398"/>
                  <a:gd name="connsiteY1" fmla="*/ 330324 h 351827"/>
                  <a:gd name="connsiteX2" fmla="*/ 1232516 w 1440398"/>
                  <a:gd name="connsiteY2" fmla="*/ 10859 h 351827"/>
                  <a:gd name="connsiteX0" fmla="*/ 0 w 1154370"/>
                  <a:gd name="connsiteY0" fmla="*/ 12289 h 128606"/>
                  <a:gd name="connsiteX1" fmla="*/ 1154370 w 1154370"/>
                  <a:gd name="connsiteY1" fmla="*/ 107103 h 128606"/>
                  <a:gd name="connsiteX0" fmla="*/ 0 w 759010"/>
                  <a:gd name="connsiteY0" fmla="*/ 17183 h 56332"/>
                  <a:gd name="connsiteX1" fmla="*/ 759010 w 759010"/>
                  <a:gd name="connsiteY1" fmla="*/ 26928 h 56332"/>
                  <a:gd name="connsiteX0" fmla="*/ 0 w 759010"/>
                  <a:gd name="connsiteY0" fmla="*/ 93389 h 103135"/>
                  <a:gd name="connsiteX1" fmla="*/ 759010 w 759010"/>
                  <a:gd name="connsiteY1" fmla="*/ 103134 h 103135"/>
                  <a:gd name="connsiteX0" fmla="*/ 0 w 759010"/>
                  <a:gd name="connsiteY0" fmla="*/ 63263 h 73007"/>
                  <a:gd name="connsiteX1" fmla="*/ 759010 w 759010"/>
                  <a:gd name="connsiteY1" fmla="*/ 73008 h 73007"/>
                  <a:gd name="connsiteX0" fmla="*/ 0 w 459868"/>
                  <a:gd name="connsiteY0" fmla="*/ 105095 h 105095"/>
                  <a:gd name="connsiteX1" fmla="*/ 459868 w 459868"/>
                  <a:gd name="connsiteY1" fmla="*/ 50691 h 105095"/>
                  <a:gd name="connsiteX0" fmla="*/ 0 w 459868"/>
                  <a:gd name="connsiteY0" fmla="*/ 68036 h 68036"/>
                  <a:gd name="connsiteX1" fmla="*/ 459868 w 459868"/>
                  <a:gd name="connsiteY1" fmla="*/ 13632 h 68036"/>
                  <a:gd name="connsiteX0" fmla="*/ 0 w 459868"/>
                  <a:gd name="connsiteY0" fmla="*/ 76708 h 76708"/>
                  <a:gd name="connsiteX1" fmla="*/ 459868 w 459868"/>
                  <a:gd name="connsiteY1" fmla="*/ 22304 h 76708"/>
                  <a:gd name="connsiteX0" fmla="*/ 0 w 658137"/>
                  <a:gd name="connsiteY0" fmla="*/ 126478 h 126478"/>
                  <a:gd name="connsiteX1" fmla="*/ 658137 w 658137"/>
                  <a:gd name="connsiteY1" fmla="*/ 7923 h 126478"/>
                  <a:gd name="connsiteX0" fmla="*/ 0 w 658137"/>
                  <a:gd name="connsiteY0" fmla="*/ 144844 h 144844"/>
                  <a:gd name="connsiteX1" fmla="*/ 658137 w 658137"/>
                  <a:gd name="connsiteY1" fmla="*/ 26289 h 144844"/>
                  <a:gd name="connsiteX0" fmla="*/ 0 w 658137"/>
                  <a:gd name="connsiteY0" fmla="*/ 136763 h 136763"/>
                  <a:gd name="connsiteX1" fmla="*/ 658137 w 658137"/>
                  <a:gd name="connsiteY1" fmla="*/ 18208 h 136763"/>
                  <a:gd name="connsiteX0" fmla="*/ 0 w 658137"/>
                  <a:gd name="connsiteY0" fmla="*/ 234529 h 234529"/>
                  <a:gd name="connsiteX1" fmla="*/ 658137 w 658137"/>
                  <a:gd name="connsiteY1" fmla="*/ 115974 h 234529"/>
                  <a:gd name="connsiteX0" fmla="*/ 0 w 663423"/>
                  <a:gd name="connsiteY0" fmla="*/ 169879 h 169878"/>
                  <a:gd name="connsiteX1" fmla="*/ 663423 w 663423"/>
                  <a:gd name="connsiteY1" fmla="*/ 139070 h 169878"/>
                  <a:gd name="connsiteX0" fmla="*/ 0 w 663423"/>
                  <a:gd name="connsiteY0" fmla="*/ 162557 h 162557"/>
                  <a:gd name="connsiteX1" fmla="*/ 663423 w 663423"/>
                  <a:gd name="connsiteY1" fmla="*/ 131748 h 162557"/>
                  <a:gd name="connsiteX0" fmla="*/ 0 w 663423"/>
                  <a:gd name="connsiteY0" fmla="*/ 132322 h 132322"/>
                  <a:gd name="connsiteX1" fmla="*/ 663423 w 663423"/>
                  <a:gd name="connsiteY1" fmla="*/ 101513 h 132322"/>
                  <a:gd name="connsiteX0" fmla="*/ 0 w 1574994"/>
                  <a:gd name="connsiteY0" fmla="*/ 49485 h 169895"/>
                  <a:gd name="connsiteX1" fmla="*/ 1574994 w 1574994"/>
                  <a:gd name="connsiteY1" fmla="*/ 169895 h 169895"/>
                  <a:gd name="connsiteX0" fmla="*/ 0 w 1444769"/>
                  <a:gd name="connsiteY0" fmla="*/ 43636 h 181837"/>
                  <a:gd name="connsiteX1" fmla="*/ 1444769 w 1444769"/>
                  <a:gd name="connsiteY1" fmla="*/ 181837 h 181837"/>
                  <a:gd name="connsiteX0" fmla="*/ 0 w 1401361"/>
                  <a:gd name="connsiteY0" fmla="*/ 43636 h 181837"/>
                  <a:gd name="connsiteX1" fmla="*/ 1401361 w 1401361"/>
                  <a:gd name="connsiteY1" fmla="*/ 181837 h 181837"/>
                  <a:gd name="connsiteX0" fmla="*/ 0 w 1448145"/>
                  <a:gd name="connsiteY0" fmla="*/ 56773 h 157994"/>
                  <a:gd name="connsiteX1" fmla="*/ 1448145 w 1448145"/>
                  <a:gd name="connsiteY1" fmla="*/ 157994 h 157994"/>
                  <a:gd name="connsiteX0" fmla="*/ 0 w 1404702"/>
                  <a:gd name="connsiteY0" fmla="*/ 29233 h 229063"/>
                  <a:gd name="connsiteX1" fmla="*/ 1404702 w 1404702"/>
                  <a:gd name="connsiteY1" fmla="*/ 229063 h 229063"/>
                  <a:gd name="connsiteX0" fmla="*/ 0 w 1384652"/>
                  <a:gd name="connsiteY0" fmla="*/ 30329 h 223996"/>
                  <a:gd name="connsiteX1" fmla="*/ 1384652 w 1384652"/>
                  <a:gd name="connsiteY1" fmla="*/ 223995 h 223996"/>
                  <a:gd name="connsiteX0" fmla="*/ 0 w 1384652"/>
                  <a:gd name="connsiteY0" fmla="*/ 96886 h 290551"/>
                  <a:gd name="connsiteX1" fmla="*/ 1384652 w 1384652"/>
                  <a:gd name="connsiteY1" fmla="*/ 290552 h 290551"/>
                  <a:gd name="connsiteX0" fmla="*/ 0 w 1384652"/>
                  <a:gd name="connsiteY0" fmla="*/ 137644 h 331311"/>
                  <a:gd name="connsiteX1" fmla="*/ 1384652 w 1384652"/>
                  <a:gd name="connsiteY1" fmla="*/ 331310 h 331311"/>
                </a:gdLst>
                <a:ahLst/>
                <a:cxnLst>
                  <a:cxn ang="0">
                    <a:pos x="connsiteX0" y="connsiteY0"/>
                  </a:cxn>
                  <a:cxn ang="0">
                    <a:pos x="connsiteX1" y="connsiteY1"/>
                  </a:cxn>
                </a:cxnLst>
                <a:rect l="l" t="t" r="r" b="b"/>
                <a:pathLst>
                  <a:path w="1384652" h="331311">
                    <a:moveTo>
                      <a:pt x="0" y="137644"/>
                    </a:moveTo>
                    <a:cubicBezTo>
                      <a:pt x="514974" y="-87408"/>
                      <a:pt x="633011" y="-45743"/>
                      <a:pt x="1384652" y="33131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Oval 39"/>
              <p:cNvSpPr/>
              <p:nvPr/>
            </p:nvSpPr>
            <p:spPr>
              <a:xfrm>
                <a:off x="2820633" y="2978539"/>
                <a:ext cx="381285" cy="37830"/>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342038"/>
                  <a:gd name="connsiteY0" fmla="*/ 18558 h 18558"/>
                  <a:gd name="connsiteX1" fmla="*/ 342038 w 342038"/>
                  <a:gd name="connsiteY1" fmla="*/ 0 h 18558"/>
                  <a:gd name="connsiteX0" fmla="*/ 0 w 388640"/>
                  <a:gd name="connsiteY0" fmla="*/ 28355 h 28355"/>
                  <a:gd name="connsiteX1" fmla="*/ 388640 w 388640"/>
                  <a:gd name="connsiteY1" fmla="*/ 0 h 28355"/>
                  <a:gd name="connsiteX0" fmla="*/ 0 w 388640"/>
                  <a:gd name="connsiteY0" fmla="*/ 28355 h 28355"/>
                  <a:gd name="connsiteX1" fmla="*/ 388640 w 388640"/>
                  <a:gd name="connsiteY1" fmla="*/ 0 h 28355"/>
                  <a:gd name="connsiteX0" fmla="*/ 0 w 388640"/>
                  <a:gd name="connsiteY0" fmla="*/ 37830 h 37830"/>
                  <a:gd name="connsiteX1" fmla="*/ 388640 w 388640"/>
                  <a:gd name="connsiteY1" fmla="*/ 9475 h 37830"/>
                </a:gdLst>
                <a:ahLst/>
                <a:cxnLst>
                  <a:cxn ang="0">
                    <a:pos x="connsiteX0" y="connsiteY0"/>
                  </a:cxn>
                  <a:cxn ang="0">
                    <a:pos x="connsiteX1" y="connsiteY1"/>
                  </a:cxn>
                </a:cxnLst>
                <a:rect l="l" t="t" r="r" b="b"/>
                <a:pathLst>
                  <a:path w="388640" h="37830">
                    <a:moveTo>
                      <a:pt x="0" y="37830"/>
                    </a:moveTo>
                    <a:cubicBezTo>
                      <a:pt x="136204" y="-4279"/>
                      <a:pt x="262421" y="-7199"/>
                      <a:pt x="388640" y="9475"/>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4530880" y="2306125"/>
              <a:ext cx="2936720" cy="257229"/>
              <a:chOff x="1251204" y="2874414"/>
              <a:chExt cx="2936720" cy="257229"/>
            </a:xfrm>
          </p:grpSpPr>
          <p:sp>
            <p:nvSpPr>
              <p:cNvPr id="304" name="Oval 39"/>
              <p:cNvSpPr/>
              <p:nvPr/>
            </p:nvSpPr>
            <p:spPr>
              <a:xfrm>
                <a:off x="1251204" y="2966351"/>
                <a:ext cx="1547682" cy="16529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589805"/>
                  <a:gd name="connsiteY0" fmla="*/ 0 h 94897"/>
                  <a:gd name="connsiteX1" fmla="*/ 1589805 w 1589805"/>
                  <a:gd name="connsiteY1" fmla="*/ 49504 h 94897"/>
                  <a:gd name="connsiteX0" fmla="*/ 0 w 1589805"/>
                  <a:gd name="connsiteY0" fmla="*/ 0 h 116539"/>
                  <a:gd name="connsiteX1" fmla="*/ 1589805 w 1589805"/>
                  <a:gd name="connsiteY1" fmla="*/ 49504 h 116539"/>
                  <a:gd name="connsiteX0" fmla="*/ 0 w 1577541"/>
                  <a:gd name="connsiteY0" fmla="*/ 0 h 165292"/>
                  <a:gd name="connsiteX1" fmla="*/ 1577541 w 1577541"/>
                  <a:gd name="connsiteY1" fmla="*/ 109662 h 165292"/>
                </a:gdLst>
                <a:ahLst/>
                <a:cxnLst>
                  <a:cxn ang="0">
                    <a:pos x="connsiteX0" y="connsiteY0"/>
                  </a:cxn>
                  <a:cxn ang="0">
                    <a:pos x="connsiteX1" y="connsiteY1"/>
                  </a:cxn>
                </a:cxnLst>
                <a:rect l="l" t="t" r="r" b="b"/>
                <a:pathLst>
                  <a:path w="1577541" h="165292">
                    <a:moveTo>
                      <a:pt x="0" y="0"/>
                    </a:moveTo>
                    <a:cubicBezTo>
                      <a:pt x="632965" y="38761"/>
                      <a:pt x="813870" y="269215"/>
                      <a:pt x="1577541" y="109662"/>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9"/>
              <p:cNvSpPr/>
              <p:nvPr/>
            </p:nvSpPr>
            <p:spPr>
              <a:xfrm>
                <a:off x="2257216" y="2919735"/>
                <a:ext cx="544842" cy="7908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652559"/>
                  <a:gd name="connsiteY0" fmla="*/ 12289 h 128606"/>
                  <a:gd name="connsiteX1" fmla="*/ 1154370 w 1652559"/>
                  <a:gd name="connsiteY1" fmla="*/ 107103 h 128606"/>
                  <a:gd name="connsiteX2" fmla="*/ 1645751 w 1652559"/>
                  <a:gd name="connsiteY2" fmla="*/ 51767 h 128606"/>
                  <a:gd name="connsiteX0" fmla="*/ 0 w 1613568"/>
                  <a:gd name="connsiteY0" fmla="*/ 12289 h 128606"/>
                  <a:gd name="connsiteX1" fmla="*/ 1154370 w 1613568"/>
                  <a:gd name="connsiteY1" fmla="*/ 107103 h 128606"/>
                  <a:gd name="connsiteX2" fmla="*/ 1595980 w 1613568"/>
                  <a:gd name="connsiteY2" fmla="*/ 60947 h 128606"/>
                  <a:gd name="connsiteX0" fmla="*/ 0 w 1579452"/>
                  <a:gd name="connsiteY0" fmla="*/ 12289 h 128606"/>
                  <a:gd name="connsiteX1" fmla="*/ 1154370 w 1579452"/>
                  <a:gd name="connsiteY1" fmla="*/ 107103 h 128606"/>
                  <a:gd name="connsiteX2" fmla="*/ 1546210 w 1579452"/>
                  <a:gd name="connsiteY2" fmla="*/ 60947 h 128606"/>
                  <a:gd name="connsiteX0" fmla="*/ 0 w 1664247"/>
                  <a:gd name="connsiteY0" fmla="*/ 12289 h 128606"/>
                  <a:gd name="connsiteX1" fmla="*/ 1154370 w 1664247"/>
                  <a:gd name="connsiteY1" fmla="*/ 107103 h 128606"/>
                  <a:gd name="connsiteX2" fmla="*/ 1659499 w 1664247"/>
                  <a:gd name="connsiteY2" fmla="*/ 60947 h 128606"/>
                  <a:gd name="connsiteX0" fmla="*/ 0 w 1647453"/>
                  <a:gd name="connsiteY0" fmla="*/ 19540 h 135857"/>
                  <a:gd name="connsiteX1" fmla="*/ 1154370 w 1647453"/>
                  <a:gd name="connsiteY1" fmla="*/ 114354 h 135857"/>
                  <a:gd name="connsiteX2" fmla="*/ 1639591 w 1647453"/>
                  <a:gd name="connsiteY2" fmla="*/ 31479 h 135857"/>
                  <a:gd name="connsiteX0" fmla="*/ 0 w 1655745"/>
                  <a:gd name="connsiteY0" fmla="*/ 12289 h 128606"/>
                  <a:gd name="connsiteX1" fmla="*/ 1154370 w 1655745"/>
                  <a:gd name="connsiteY1" fmla="*/ 107103 h 128606"/>
                  <a:gd name="connsiteX2" fmla="*/ 1649546 w 1655745"/>
                  <a:gd name="connsiteY2" fmla="*/ 70126 h 128606"/>
                  <a:gd name="connsiteX0" fmla="*/ 0 w 1154370"/>
                  <a:gd name="connsiteY0" fmla="*/ 12289 h 128606"/>
                  <a:gd name="connsiteX1" fmla="*/ 1154370 w 1154370"/>
                  <a:gd name="connsiteY1" fmla="*/ 107103 h 128606"/>
                  <a:gd name="connsiteX0" fmla="*/ 0 w 1662030"/>
                  <a:gd name="connsiteY0" fmla="*/ 16986 h 58280"/>
                  <a:gd name="connsiteX1" fmla="*/ 1662030 w 1662030"/>
                  <a:gd name="connsiteY1" fmla="*/ 29186 h 58280"/>
                  <a:gd name="connsiteX0" fmla="*/ 0 w 1662030"/>
                  <a:gd name="connsiteY0" fmla="*/ 9565 h 125302"/>
                  <a:gd name="connsiteX1" fmla="*/ 1662030 w 1662030"/>
                  <a:gd name="connsiteY1" fmla="*/ 21765 h 125302"/>
                  <a:gd name="connsiteX0" fmla="*/ 0 w 1272450"/>
                  <a:gd name="connsiteY0" fmla="*/ 8825 h 150678"/>
                  <a:gd name="connsiteX1" fmla="*/ 1272450 w 1272450"/>
                  <a:gd name="connsiteY1" fmla="*/ 53101 h 150678"/>
                  <a:gd name="connsiteX0" fmla="*/ 0 w 1272450"/>
                  <a:gd name="connsiteY0" fmla="*/ 62970 h 120924"/>
                  <a:gd name="connsiteX1" fmla="*/ 1272450 w 1272450"/>
                  <a:gd name="connsiteY1" fmla="*/ 0 h 120924"/>
                  <a:gd name="connsiteX0" fmla="*/ 83295 w 463467"/>
                  <a:gd name="connsiteY0" fmla="*/ 62970 h 120924"/>
                  <a:gd name="connsiteX1" fmla="*/ 463467 w 463467"/>
                  <a:gd name="connsiteY1" fmla="*/ 0 h 120924"/>
                  <a:gd name="connsiteX0" fmla="*/ 26225 w 551090"/>
                  <a:gd name="connsiteY0" fmla="*/ 80759 h 125959"/>
                  <a:gd name="connsiteX1" fmla="*/ 551091 w 551090"/>
                  <a:gd name="connsiteY1" fmla="*/ 0 h 125959"/>
                  <a:gd name="connsiteX0" fmla="*/ 0 w 524866"/>
                  <a:gd name="connsiteY0" fmla="*/ 80759 h 80759"/>
                  <a:gd name="connsiteX1" fmla="*/ 524866 w 524866"/>
                  <a:gd name="connsiteY1" fmla="*/ 0 h 80759"/>
                  <a:gd name="connsiteX0" fmla="*/ 0 w 524866"/>
                  <a:gd name="connsiteY0" fmla="*/ 80759 h 80759"/>
                  <a:gd name="connsiteX1" fmla="*/ 524866 w 524866"/>
                  <a:gd name="connsiteY1" fmla="*/ 0 h 80759"/>
                  <a:gd name="connsiteX0" fmla="*/ 0 w 544158"/>
                  <a:gd name="connsiteY0" fmla="*/ 62970 h 62970"/>
                  <a:gd name="connsiteX1" fmla="*/ 544158 w 544158"/>
                  <a:gd name="connsiteY1" fmla="*/ 0 h 62970"/>
                  <a:gd name="connsiteX0" fmla="*/ 0 w 614334"/>
                  <a:gd name="connsiteY0" fmla="*/ 180070 h 180070"/>
                  <a:gd name="connsiteX1" fmla="*/ 614334 w 614334"/>
                  <a:gd name="connsiteY1" fmla="*/ 0 h 180070"/>
                  <a:gd name="connsiteX0" fmla="*/ 0 w 557525"/>
                  <a:gd name="connsiteY0" fmla="*/ 149255 h 149255"/>
                  <a:gd name="connsiteX1" fmla="*/ 557525 w 557525"/>
                  <a:gd name="connsiteY1" fmla="*/ 0 h 149255"/>
                </a:gdLst>
                <a:ahLst/>
                <a:cxnLst>
                  <a:cxn ang="0">
                    <a:pos x="connsiteX0" y="connsiteY0"/>
                  </a:cxn>
                  <a:cxn ang="0">
                    <a:pos x="connsiteX1" y="connsiteY1"/>
                  </a:cxn>
                </a:cxnLst>
                <a:rect l="l" t="t" r="r" b="b"/>
                <a:pathLst>
                  <a:path w="557525" h="149255">
                    <a:moveTo>
                      <a:pt x="0" y="149255"/>
                    </a:moveTo>
                    <a:cubicBezTo>
                      <a:pt x="163985" y="131924"/>
                      <a:pt x="354582" y="65973"/>
                      <a:pt x="557525"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9"/>
              <p:cNvSpPr/>
              <p:nvPr/>
            </p:nvSpPr>
            <p:spPr>
              <a:xfrm>
                <a:off x="2834772" y="2874414"/>
                <a:ext cx="1353152" cy="178854"/>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440398"/>
                  <a:gd name="connsiteY0" fmla="*/ 235510 h 351827"/>
                  <a:gd name="connsiteX1" fmla="*/ 1154370 w 1440398"/>
                  <a:gd name="connsiteY1" fmla="*/ 330324 h 351827"/>
                  <a:gd name="connsiteX2" fmla="*/ 1232516 w 1440398"/>
                  <a:gd name="connsiteY2" fmla="*/ 10859 h 351827"/>
                  <a:gd name="connsiteX0" fmla="*/ 0 w 1154370"/>
                  <a:gd name="connsiteY0" fmla="*/ 12289 h 128606"/>
                  <a:gd name="connsiteX1" fmla="*/ 1154370 w 1154370"/>
                  <a:gd name="connsiteY1" fmla="*/ 107103 h 128606"/>
                  <a:gd name="connsiteX0" fmla="*/ 0 w 759010"/>
                  <a:gd name="connsiteY0" fmla="*/ 17183 h 56332"/>
                  <a:gd name="connsiteX1" fmla="*/ 759010 w 759010"/>
                  <a:gd name="connsiteY1" fmla="*/ 26928 h 56332"/>
                  <a:gd name="connsiteX0" fmla="*/ 0 w 759010"/>
                  <a:gd name="connsiteY0" fmla="*/ 93389 h 103135"/>
                  <a:gd name="connsiteX1" fmla="*/ 759010 w 759010"/>
                  <a:gd name="connsiteY1" fmla="*/ 103134 h 103135"/>
                  <a:gd name="connsiteX0" fmla="*/ 0 w 759010"/>
                  <a:gd name="connsiteY0" fmla="*/ 63263 h 73007"/>
                  <a:gd name="connsiteX1" fmla="*/ 759010 w 759010"/>
                  <a:gd name="connsiteY1" fmla="*/ 73008 h 73007"/>
                  <a:gd name="connsiteX0" fmla="*/ 0 w 459868"/>
                  <a:gd name="connsiteY0" fmla="*/ 105095 h 105095"/>
                  <a:gd name="connsiteX1" fmla="*/ 459868 w 459868"/>
                  <a:gd name="connsiteY1" fmla="*/ 50691 h 105095"/>
                  <a:gd name="connsiteX0" fmla="*/ 0 w 459868"/>
                  <a:gd name="connsiteY0" fmla="*/ 68036 h 68036"/>
                  <a:gd name="connsiteX1" fmla="*/ 459868 w 459868"/>
                  <a:gd name="connsiteY1" fmla="*/ 13632 h 68036"/>
                  <a:gd name="connsiteX0" fmla="*/ 0 w 459868"/>
                  <a:gd name="connsiteY0" fmla="*/ 76708 h 76708"/>
                  <a:gd name="connsiteX1" fmla="*/ 459868 w 459868"/>
                  <a:gd name="connsiteY1" fmla="*/ 22304 h 76708"/>
                  <a:gd name="connsiteX0" fmla="*/ 0 w 658137"/>
                  <a:gd name="connsiteY0" fmla="*/ 126478 h 126478"/>
                  <a:gd name="connsiteX1" fmla="*/ 658137 w 658137"/>
                  <a:gd name="connsiteY1" fmla="*/ 7923 h 126478"/>
                  <a:gd name="connsiteX0" fmla="*/ 0 w 658137"/>
                  <a:gd name="connsiteY0" fmla="*/ 144844 h 144844"/>
                  <a:gd name="connsiteX1" fmla="*/ 658137 w 658137"/>
                  <a:gd name="connsiteY1" fmla="*/ 26289 h 144844"/>
                  <a:gd name="connsiteX0" fmla="*/ 0 w 658137"/>
                  <a:gd name="connsiteY0" fmla="*/ 136763 h 136763"/>
                  <a:gd name="connsiteX1" fmla="*/ 658137 w 658137"/>
                  <a:gd name="connsiteY1" fmla="*/ 18208 h 136763"/>
                  <a:gd name="connsiteX0" fmla="*/ 0 w 658137"/>
                  <a:gd name="connsiteY0" fmla="*/ 234529 h 234529"/>
                  <a:gd name="connsiteX1" fmla="*/ 658137 w 658137"/>
                  <a:gd name="connsiteY1" fmla="*/ 115974 h 234529"/>
                  <a:gd name="connsiteX0" fmla="*/ 0 w 663423"/>
                  <a:gd name="connsiteY0" fmla="*/ 169879 h 169878"/>
                  <a:gd name="connsiteX1" fmla="*/ 663423 w 663423"/>
                  <a:gd name="connsiteY1" fmla="*/ 139070 h 169878"/>
                  <a:gd name="connsiteX0" fmla="*/ 0 w 663423"/>
                  <a:gd name="connsiteY0" fmla="*/ 162557 h 162557"/>
                  <a:gd name="connsiteX1" fmla="*/ 663423 w 663423"/>
                  <a:gd name="connsiteY1" fmla="*/ 131748 h 162557"/>
                  <a:gd name="connsiteX0" fmla="*/ 0 w 663423"/>
                  <a:gd name="connsiteY0" fmla="*/ 132322 h 132322"/>
                  <a:gd name="connsiteX1" fmla="*/ 663423 w 663423"/>
                  <a:gd name="connsiteY1" fmla="*/ 101513 h 132322"/>
                  <a:gd name="connsiteX0" fmla="*/ 0 w 1574994"/>
                  <a:gd name="connsiteY0" fmla="*/ 49485 h 169895"/>
                  <a:gd name="connsiteX1" fmla="*/ 1574994 w 1574994"/>
                  <a:gd name="connsiteY1" fmla="*/ 169895 h 169895"/>
                  <a:gd name="connsiteX0" fmla="*/ 0 w 1444769"/>
                  <a:gd name="connsiteY0" fmla="*/ 43636 h 181837"/>
                  <a:gd name="connsiteX1" fmla="*/ 1444769 w 1444769"/>
                  <a:gd name="connsiteY1" fmla="*/ 181837 h 181837"/>
                  <a:gd name="connsiteX0" fmla="*/ 0 w 1401361"/>
                  <a:gd name="connsiteY0" fmla="*/ 43636 h 181837"/>
                  <a:gd name="connsiteX1" fmla="*/ 1401361 w 1401361"/>
                  <a:gd name="connsiteY1" fmla="*/ 181837 h 181837"/>
                  <a:gd name="connsiteX0" fmla="*/ 0 w 1448145"/>
                  <a:gd name="connsiteY0" fmla="*/ 56773 h 157994"/>
                  <a:gd name="connsiteX1" fmla="*/ 1448145 w 1448145"/>
                  <a:gd name="connsiteY1" fmla="*/ 157994 h 157994"/>
                  <a:gd name="connsiteX0" fmla="*/ 0 w 1404702"/>
                  <a:gd name="connsiteY0" fmla="*/ 29233 h 229063"/>
                  <a:gd name="connsiteX1" fmla="*/ 1404702 w 1404702"/>
                  <a:gd name="connsiteY1" fmla="*/ 229063 h 229063"/>
                  <a:gd name="connsiteX0" fmla="*/ 0 w 1384652"/>
                  <a:gd name="connsiteY0" fmla="*/ 30329 h 223996"/>
                  <a:gd name="connsiteX1" fmla="*/ 1384652 w 1384652"/>
                  <a:gd name="connsiteY1" fmla="*/ 223995 h 223996"/>
                  <a:gd name="connsiteX0" fmla="*/ 0 w 1384652"/>
                  <a:gd name="connsiteY0" fmla="*/ 21059 h 282841"/>
                  <a:gd name="connsiteX1" fmla="*/ 1384652 w 1384652"/>
                  <a:gd name="connsiteY1" fmla="*/ 282841 h 282841"/>
                  <a:gd name="connsiteX0" fmla="*/ 0 w 1384652"/>
                  <a:gd name="connsiteY0" fmla="*/ 75754 h 337536"/>
                  <a:gd name="connsiteX1" fmla="*/ 1384652 w 1384652"/>
                  <a:gd name="connsiteY1" fmla="*/ 337536 h 337536"/>
                </a:gdLst>
                <a:ahLst/>
                <a:cxnLst>
                  <a:cxn ang="0">
                    <a:pos x="connsiteX0" y="connsiteY0"/>
                  </a:cxn>
                  <a:cxn ang="0">
                    <a:pos x="connsiteX1" y="connsiteY1"/>
                  </a:cxn>
                </a:cxnLst>
                <a:rect l="l" t="t" r="r" b="b"/>
                <a:pathLst>
                  <a:path w="1384652" h="337536">
                    <a:moveTo>
                      <a:pt x="0" y="75754"/>
                    </a:moveTo>
                    <a:cubicBezTo>
                      <a:pt x="218293" y="2225"/>
                      <a:pt x="788199" y="-132111"/>
                      <a:pt x="1384652" y="337536"/>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9"/>
              <p:cNvSpPr/>
              <p:nvPr/>
            </p:nvSpPr>
            <p:spPr>
              <a:xfrm>
                <a:off x="2808601" y="3028760"/>
                <a:ext cx="381285" cy="43831"/>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342038"/>
                  <a:gd name="connsiteY0" fmla="*/ 18558 h 18558"/>
                  <a:gd name="connsiteX1" fmla="*/ 342038 w 342038"/>
                  <a:gd name="connsiteY1" fmla="*/ 0 h 18558"/>
                  <a:gd name="connsiteX0" fmla="*/ 0 w 388640"/>
                  <a:gd name="connsiteY0" fmla="*/ 28355 h 28355"/>
                  <a:gd name="connsiteX1" fmla="*/ 388640 w 388640"/>
                  <a:gd name="connsiteY1" fmla="*/ 0 h 28355"/>
                  <a:gd name="connsiteX0" fmla="*/ 0 w 388640"/>
                  <a:gd name="connsiteY0" fmla="*/ 28355 h 28355"/>
                  <a:gd name="connsiteX1" fmla="*/ 388640 w 388640"/>
                  <a:gd name="connsiteY1" fmla="*/ 0 h 28355"/>
                  <a:gd name="connsiteX0" fmla="*/ 0 w 388640"/>
                  <a:gd name="connsiteY0" fmla="*/ 37830 h 37830"/>
                  <a:gd name="connsiteX1" fmla="*/ 388640 w 388640"/>
                  <a:gd name="connsiteY1" fmla="*/ 9475 h 37830"/>
                  <a:gd name="connsiteX0" fmla="*/ 0 w 400904"/>
                  <a:gd name="connsiteY0" fmla="*/ 17451 h 37223"/>
                  <a:gd name="connsiteX1" fmla="*/ 400904 w 400904"/>
                  <a:gd name="connsiteY1" fmla="*/ 37223 h 37223"/>
                  <a:gd name="connsiteX0" fmla="*/ 0 w 388640"/>
                  <a:gd name="connsiteY0" fmla="*/ 43831 h 43831"/>
                  <a:gd name="connsiteX1" fmla="*/ 388640 w 388640"/>
                  <a:gd name="connsiteY1" fmla="*/ 7456 h 43831"/>
                </a:gdLst>
                <a:ahLst/>
                <a:cxnLst>
                  <a:cxn ang="0">
                    <a:pos x="connsiteX0" y="connsiteY0"/>
                  </a:cxn>
                  <a:cxn ang="0">
                    <a:pos x="connsiteX1" y="connsiteY1"/>
                  </a:cxn>
                </a:cxnLst>
                <a:rect l="l" t="t" r="r" b="b"/>
                <a:pathLst>
                  <a:path w="388640" h="43831">
                    <a:moveTo>
                      <a:pt x="0" y="43831"/>
                    </a:moveTo>
                    <a:cubicBezTo>
                      <a:pt x="136204" y="1722"/>
                      <a:pt x="262421" y="-9218"/>
                      <a:pt x="388640" y="7456"/>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 name="Group 323"/>
          <p:cNvGrpSpPr/>
          <p:nvPr/>
        </p:nvGrpSpPr>
        <p:grpSpPr>
          <a:xfrm>
            <a:off x="3720013" y="4355044"/>
            <a:ext cx="6263638" cy="306324"/>
            <a:chOff x="1021081" y="3372889"/>
            <a:chExt cx="6263638" cy="306324"/>
          </a:xfrm>
        </p:grpSpPr>
        <p:sp>
          <p:nvSpPr>
            <p:cNvPr id="325" name="Rectangle 324"/>
            <p:cNvSpPr/>
            <p:nvPr/>
          </p:nvSpPr>
          <p:spPr>
            <a:xfrm>
              <a:off x="1021081" y="3475151"/>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1471527" y="3416383"/>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2989695" y="3501144"/>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3383281" y="3451793"/>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4985070" y="3564734"/>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5091253" y="3515383"/>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5377033" y="3429000"/>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6968499" y="3610635"/>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6888481" y="3633494"/>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7239000" y="3541874"/>
              <a:ext cx="45719" cy="45719"/>
            </a:xfrm>
            <a:prstGeom prst="rect">
              <a:avLst/>
            </a:prstGeom>
            <a:solidFill>
              <a:schemeClr val="accent6">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34"/>
            <p:cNvGrpSpPr/>
            <p:nvPr/>
          </p:nvGrpSpPr>
          <p:grpSpPr>
            <a:xfrm>
              <a:off x="1053340" y="3372889"/>
              <a:ext cx="2349277" cy="163099"/>
              <a:chOff x="1053340" y="3372889"/>
              <a:chExt cx="2349277" cy="163099"/>
            </a:xfrm>
          </p:grpSpPr>
          <p:sp>
            <p:nvSpPr>
              <p:cNvPr id="348" name="Oval 39"/>
              <p:cNvSpPr/>
              <p:nvPr/>
            </p:nvSpPr>
            <p:spPr>
              <a:xfrm>
                <a:off x="1053340" y="3494100"/>
                <a:ext cx="1182577" cy="4188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Lst>
                <a:ahLst/>
                <a:cxnLst>
                  <a:cxn ang="0">
                    <a:pos x="connsiteX0" y="connsiteY0"/>
                  </a:cxn>
                  <a:cxn ang="0">
                    <a:pos x="connsiteX1" y="connsiteY1"/>
                  </a:cxn>
                </a:cxnLst>
                <a:rect l="l" t="t" r="r" b="b"/>
                <a:pathLst>
                  <a:path w="1205392" h="41888">
                    <a:moveTo>
                      <a:pt x="0" y="0"/>
                    </a:moveTo>
                    <a:cubicBezTo>
                      <a:pt x="632965" y="38761"/>
                      <a:pt x="532991" y="65998"/>
                      <a:pt x="1205392" y="1021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9"/>
              <p:cNvSpPr/>
              <p:nvPr/>
            </p:nvSpPr>
            <p:spPr>
              <a:xfrm>
                <a:off x="2238660" y="3462225"/>
                <a:ext cx="775277" cy="6723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Lst>
                <a:ahLst/>
                <a:cxnLst>
                  <a:cxn ang="0">
                    <a:pos x="connsiteX0" y="connsiteY0"/>
                  </a:cxn>
                  <a:cxn ang="0">
                    <a:pos x="connsiteX1" y="connsiteY1"/>
                  </a:cxn>
                </a:cxnLst>
                <a:rect l="l" t="t" r="r" b="b"/>
                <a:pathLst>
                  <a:path w="790232" h="67232">
                    <a:moveTo>
                      <a:pt x="0" y="46812"/>
                    </a:moveTo>
                    <a:cubicBezTo>
                      <a:pt x="237640" y="-1161"/>
                      <a:pt x="393673" y="-36493"/>
                      <a:pt x="790232" y="67232"/>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9"/>
              <p:cNvSpPr/>
              <p:nvPr/>
            </p:nvSpPr>
            <p:spPr>
              <a:xfrm>
                <a:off x="1510259" y="3400834"/>
                <a:ext cx="710628" cy="41091"/>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724338"/>
                  <a:gd name="connsiteY0" fmla="*/ 31928 h 53570"/>
                  <a:gd name="connsiteX1" fmla="*/ 724338 w 724338"/>
                  <a:gd name="connsiteY1" fmla="*/ 0 h 53570"/>
                  <a:gd name="connsiteX0" fmla="*/ 0 w 724338"/>
                  <a:gd name="connsiteY0" fmla="*/ 38424 h 47252"/>
                  <a:gd name="connsiteX1" fmla="*/ 724338 w 724338"/>
                  <a:gd name="connsiteY1" fmla="*/ 6496 h 47252"/>
                  <a:gd name="connsiteX0" fmla="*/ 0 w 724338"/>
                  <a:gd name="connsiteY0" fmla="*/ 41084 h 41091"/>
                  <a:gd name="connsiteX1" fmla="*/ 724338 w 724338"/>
                  <a:gd name="connsiteY1" fmla="*/ 9156 h 41091"/>
                </a:gdLst>
                <a:ahLst/>
                <a:cxnLst>
                  <a:cxn ang="0">
                    <a:pos x="connsiteX0" y="connsiteY0"/>
                  </a:cxn>
                  <a:cxn ang="0">
                    <a:pos x="connsiteX1" y="connsiteY1"/>
                  </a:cxn>
                </a:cxnLst>
                <a:rect l="l" t="t" r="r" b="b"/>
                <a:pathLst>
                  <a:path w="724338" h="41091">
                    <a:moveTo>
                      <a:pt x="0" y="41084"/>
                    </a:moveTo>
                    <a:cubicBezTo>
                      <a:pt x="259291" y="41920"/>
                      <a:pt x="172200" y="-23546"/>
                      <a:pt x="724338" y="9156"/>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9"/>
              <p:cNvSpPr/>
              <p:nvPr/>
            </p:nvSpPr>
            <p:spPr>
              <a:xfrm>
                <a:off x="2239669" y="3372889"/>
                <a:ext cx="1162948" cy="10017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241218"/>
                  <a:gd name="connsiteY0" fmla="*/ 27314 h 94086"/>
                  <a:gd name="connsiteX1" fmla="*/ 1241218 w 1241218"/>
                  <a:gd name="connsiteY1" fmla="*/ 94086 h 94086"/>
                  <a:gd name="connsiteX0" fmla="*/ 0 w 1241218"/>
                  <a:gd name="connsiteY0" fmla="*/ 8894 h 75666"/>
                  <a:gd name="connsiteX1" fmla="*/ 1241218 w 1241218"/>
                  <a:gd name="connsiteY1" fmla="*/ 75666 h 75666"/>
                  <a:gd name="connsiteX0" fmla="*/ 0 w 1185381"/>
                  <a:gd name="connsiteY0" fmla="*/ 10487 h 73045"/>
                  <a:gd name="connsiteX1" fmla="*/ 1185381 w 1185381"/>
                  <a:gd name="connsiteY1" fmla="*/ 73045 h 73045"/>
                  <a:gd name="connsiteX0" fmla="*/ 0 w 1185381"/>
                  <a:gd name="connsiteY0" fmla="*/ 37614 h 100172"/>
                  <a:gd name="connsiteX1" fmla="*/ 1185381 w 1185381"/>
                  <a:gd name="connsiteY1" fmla="*/ 100172 h 100172"/>
                </a:gdLst>
                <a:ahLst/>
                <a:cxnLst>
                  <a:cxn ang="0">
                    <a:pos x="connsiteX0" y="connsiteY0"/>
                  </a:cxn>
                  <a:cxn ang="0">
                    <a:pos x="connsiteX1" y="connsiteY1"/>
                  </a:cxn>
                </a:cxnLst>
                <a:rect l="l" t="t" r="r" b="b"/>
                <a:pathLst>
                  <a:path w="1185381" h="100172">
                    <a:moveTo>
                      <a:pt x="0" y="37614"/>
                    </a:moveTo>
                    <a:cubicBezTo>
                      <a:pt x="387969" y="31780"/>
                      <a:pt x="526821" y="-75188"/>
                      <a:pt x="1185381" y="100172"/>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a:off x="3049756" y="3404352"/>
              <a:ext cx="2294496" cy="191433"/>
              <a:chOff x="1053340" y="3371736"/>
              <a:chExt cx="2294496" cy="191433"/>
            </a:xfrm>
          </p:grpSpPr>
          <p:sp>
            <p:nvSpPr>
              <p:cNvPr id="344" name="Oval 39"/>
              <p:cNvSpPr/>
              <p:nvPr/>
            </p:nvSpPr>
            <p:spPr>
              <a:xfrm>
                <a:off x="1053340" y="3494100"/>
                <a:ext cx="1123584" cy="5658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1145261"/>
                  <a:gd name="connsiteY0" fmla="*/ 0 h 56588"/>
                  <a:gd name="connsiteX1" fmla="*/ 1145261 w 1145261"/>
                  <a:gd name="connsiteY1" fmla="*/ 31279 h 56588"/>
                </a:gdLst>
                <a:ahLst/>
                <a:cxnLst>
                  <a:cxn ang="0">
                    <a:pos x="connsiteX0" y="connsiteY0"/>
                  </a:cxn>
                  <a:cxn ang="0">
                    <a:pos x="connsiteX1" y="connsiteY1"/>
                  </a:cxn>
                </a:cxnLst>
                <a:rect l="l" t="t" r="r" b="b"/>
                <a:pathLst>
                  <a:path w="1145261" h="56588">
                    <a:moveTo>
                      <a:pt x="0" y="0"/>
                    </a:moveTo>
                    <a:cubicBezTo>
                      <a:pt x="632965" y="38761"/>
                      <a:pt x="472860" y="87067"/>
                      <a:pt x="1145261" y="31279"/>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9"/>
              <p:cNvSpPr/>
              <p:nvPr/>
            </p:nvSpPr>
            <p:spPr>
              <a:xfrm>
                <a:off x="2178496" y="3506556"/>
                <a:ext cx="810158" cy="56613"/>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764461"/>
                  <a:gd name="connsiteY0" fmla="*/ 31566 h 85697"/>
                  <a:gd name="connsiteX1" fmla="*/ 764461 w 764461"/>
                  <a:gd name="connsiteY1" fmla="*/ 85697 h 85697"/>
                  <a:gd name="connsiteX0" fmla="*/ 0 w 833183"/>
                  <a:gd name="connsiteY0" fmla="*/ 36608 h 78098"/>
                  <a:gd name="connsiteX1" fmla="*/ 833183 w 833183"/>
                  <a:gd name="connsiteY1" fmla="*/ 78098 h 78098"/>
                  <a:gd name="connsiteX0" fmla="*/ 0 w 833183"/>
                  <a:gd name="connsiteY0" fmla="*/ 12969 h 54459"/>
                  <a:gd name="connsiteX1" fmla="*/ 833183 w 833183"/>
                  <a:gd name="connsiteY1" fmla="*/ 54459 h 54459"/>
                  <a:gd name="connsiteX0" fmla="*/ 0 w 833183"/>
                  <a:gd name="connsiteY0" fmla="*/ 0 h 41490"/>
                  <a:gd name="connsiteX1" fmla="*/ 833183 w 833183"/>
                  <a:gd name="connsiteY1" fmla="*/ 41490 h 41490"/>
                  <a:gd name="connsiteX0" fmla="*/ 0 w 833183"/>
                  <a:gd name="connsiteY0" fmla="*/ 0 h 41490"/>
                  <a:gd name="connsiteX1" fmla="*/ 833183 w 833183"/>
                  <a:gd name="connsiteY1" fmla="*/ 41490 h 41490"/>
                  <a:gd name="connsiteX0" fmla="*/ 0 w 833183"/>
                  <a:gd name="connsiteY0" fmla="*/ 8309 h 49799"/>
                  <a:gd name="connsiteX1" fmla="*/ 833183 w 833183"/>
                  <a:gd name="connsiteY1" fmla="*/ 49799 h 49799"/>
                  <a:gd name="connsiteX0" fmla="*/ 0 w 833183"/>
                  <a:gd name="connsiteY0" fmla="*/ 18775 h 60265"/>
                  <a:gd name="connsiteX1" fmla="*/ 833183 w 833183"/>
                  <a:gd name="connsiteY1" fmla="*/ 60265 h 60265"/>
                  <a:gd name="connsiteX0" fmla="*/ 0 w 825786"/>
                  <a:gd name="connsiteY0" fmla="*/ 22380 h 56613"/>
                  <a:gd name="connsiteX1" fmla="*/ 825786 w 825786"/>
                  <a:gd name="connsiteY1" fmla="*/ 56613 h 56613"/>
                </a:gdLst>
                <a:ahLst/>
                <a:cxnLst>
                  <a:cxn ang="0">
                    <a:pos x="connsiteX0" y="connsiteY0"/>
                  </a:cxn>
                  <a:cxn ang="0">
                    <a:pos x="connsiteX1" y="connsiteY1"/>
                  </a:cxn>
                </a:cxnLst>
                <a:rect l="l" t="t" r="r" b="b"/>
                <a:pathLst>
                  <a:path w="825786" h="56613">
                    <a:moveTo>
                      <a:pt x="0" y="22380"/>
                    </a:moveTo>
                    <a:cubicBezTo>
                      <a:pt x="259235" y="7182"/>
                      <a:pt x="392718" y="-33417"/>
                      <a:pt x="825786" y="56613"/>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9"/>
              <p:cNvSpPr/>
              <p:nvPr/>
            </p:nvSpPr>
            <p:spPr>
              <a:xfrm>
                <a:off x="1421768" y="3404077"/>
                <a:ext cx="748552" cy="3363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724338"/>
                  <a:gd name="connsiteY0" fmla="*/ 31928 h 53570"/>
                  <a:gd name="connsiteX1" fmla="*/ 724338 w 724338"/>
                  <a:gd name="connsiteY1" fmla="*/ 0 h 53570"/>
                  <a:gd name="connsiteX0" fmla="*/ 0 w 724338"/>
                  <a:gd name="connsiteY0" fmla="*/ 38424 h 47252"/>
                  <a:gd name="connsiteX1" fmla="*/ 724338 w 724338"/>
                  <a:gd name="connsiteY1" fmla="*/ 6496 h 47252"/>
                  <a:gd name="connsiteX0" fmla="*/ 0 w 724338"/>
                  <a:gd name="connsiteY0" fmla="*/ 41084 h 41091"/>
                  <a:gd name="connsiteX1" fmla="*/ 724338 w 724338"/>
                  <a:gd name="connsiteY1" fmla="*/ 9156 h 41091"/>
                  <a:gd name="connsiteX0" fmla="*/ 0 w 814535"/>
                  <a:gd name="connsiteY0" fmla="*/ 37331 h 37339"/>
                  <a:gd name="connsiteX1" fmla="*/ 814535 w 814535"/>
                  <a:gd name="connsiteY1" fmla="*/ 9617 h 37339"/>
                  <a:gd name="connsiteX0" fmla="*/ 0 w 793060"/>
                  <a:gd name="connsiteY0" fmla="*/ 37331 h 37339"/>
                  <a:gd name="connsiteX1" fmla="*/ 793060 w 793060"/>
                  <a:gd name="connsiteY1" fmla="*/ 9617 h 37339"/>
                  <a:gd name="connsiteX0" fmla="*/ 0 w 762994"/>
                  <a:gd name="connsiteY0" fmla="*/ 33627 h 33636"/>
                  <a:gd name="connsiteX1" fmla="*/ 762994 w 762994"/>
                  <a:gd name="connsiteY1" fmla="*/ 10127 h 33636"/>
                </a:gdLst>
                <a:ahLst/>
                <a:cxnLst>
                  <a:cxn ang="0">
                    <a:pos x="connsiteX0" y="connsiteY0"/>
                  </a:cxn>
                  <a:cxn ang="0">
                    <a:pos x="connsiteX1" y="connsiteY1"/>
                  </a:cxn>
                </a:cxnLst>
                <a:rect l="l" t="t" r="r" b="b"/>
                <a:pathLst>
                  <a:path w="762994" h="33636">
                    <a:moveTo>
                      <a:pt x="0" y="33627"/>
                    </a:moveTo>
                    <a:cubicBezTo>
                      <a:pt x="259291" y="34463"/>
                      <a:pt x="210856" y="-22575"/>
                      <a:pt x="762994" y="10127"/>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9"/>
              <p:cNvSpPr/>
              <p:nvPr/>
            </p:nvSpPr>
            <p:spPr>
              <a:xfrm>
                <a:off x="2172247" y="3371736"/>
                <a:ext cx="1175589" cy="4654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241218"/>
                  <a:gd name="connsiteY0" fmla="*/ 27314 h 94086"/>
                  <a:gd name="connsiteX1" fmla="*/ 1241218 w 1241218"/>
                  <a:gd name="connsiteY1" fmla="*/ 94086 h 94086"/>
                  <a:gd name="connsiteX0" fmla="*/ 0 w 1241218"/>
                  <a:gd name="connsiteY0" fmla="*/ 8894 h 75666"/>
                  <a:gd name="connsiteX1" fmla="*/ 1241218 w 1241218"/>
                  <a:gd name="connsiteY1" fmla="*/ 75666 h 75666"/>
                  <a:gd name="connsiteX0" fmla="*/ 0 w 1185381"/>
                  <a:gd name="connsiteY0" fmla="*/ 10487 h 73045"/>
                  <a:gd name="connsiteX1" fmla="*/ 1185381 w 1185381"/>
                  <a:gd name="connsiteY1" fmla="*/ 73045 h 73045"/>
                  <a:gd name="connsiteX0" fmla="*/ 0 w 1185381"/>
                  <a:gd name="connsiteY0" fmla="*/ 37614 h 100172"/>
                  <a:gd name="connsiteX1" fmla="*/ 1185381 w 1185381"/>
                  <a:gd name="connsiteY1" fmla="*/ 100172 h 100172"/>
                  <a:gd name="connsiteX0" fmla="*/ 0 w 1254103"/>
                  <a:gd name="connsiteY0" fmla="*/ 40096 h 98440"/>
                  <a:gd name="connsiteX1" fmla="*/ 1254103 w 1254103"/>
                  <a:gd name="connsiteY1" fmla="*/ 98440 h 98440"/>
                  <a:gd name="connsiteX0" fmla="*/ 0 w 1198266"/>
                  <a:gd name="connsiteY0" fmla="*/ 76647 h 80212"/>
                  <a:gd name="connsiteX1" fmla="*/ 1198266 w 1198266"/>
                  <a:gd name="connsiteY1" fmla="*/ 80212 h 80212"/>
                  <a:gd name="connsiteX0" fmla="*/ 0 w 1198266"/>
                  <a:gd name="connsiteY0" fmla="*/ 42980 h 46545"/>
                  <a:gd name="connsiteX1" fmla="*/ 1198266 w 1198266"/>
                  <a:gd name="connsiteY1" fmla="*/ 46545 h 46545"/>
                </a:gdLst>
                <a:ahLst/>
                <a:cxnLst>
                  <a:cxn ang="0">
                    <a:pos x="connsiteX0" y="connsiteY0"/>
                  </a:cxn>
                  <a:cxn ang="0">
                    <a:pos x="connsiteX1" y="connsiteY1"/>
                  </a:cxn>
                </a:cxnLst>
                <a:rect l="l" t="t" r="r" b="b"/>
                <a:pathLst>
                  <a:path w="1198266" h="46545">
                    <a:moveTo>
                      <a:pt x="0" y="42980"/>
                    </a:moveTo>
                    <a:cubicBezTo>
                      <a:pt x="387969" y="37146"/>
                      <a:pt x="544001" y="-52966"/>
                      <a:pt x="1198266" y="46545"/>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4965728" y="3421379"/>
              <a:ext cx="2295281" cy="250149"/>
              <a:chOff x="1027356" y="3313020"/>
              <a:chExt cx="2295281" cy="250149"/>
            </a:xfrm>
          </p:grpSpPr>
          <p:sp>
            <p:nvSpPr>
              <p:cNvPr id="340" name="Oval 39"/>
              <p:cNvSpPr/>
              <p:nvPr/>
            </p:nvSpPr>
            <p:spPr>
              <a:xfrm>
                <a:off x="1027356" y="3483570"/>
                <a:ext cx="1123584" cy="5658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1145261"/>
                  <a:gd name="connsiteY0" fmla="*/ 0 h 56588"/>
                  <a:gd name="connsiteX1" fmla="*/ 1145261 w 1145261"/>
                  <a:gd name="connsiteY1" fmla="*/ 31279 h 56588"/>
                </a:gdLst>
                <a:ahLst/>
                <a:cxnLst>
                  <a:cxn ang="0">
                    <a:pos x="connsiteX0" y="connsiteY0"/>
                  </a:cxn>
                  <a:cxn ang="0">
                    <a:pos x="connsiteX1" y="connsiteY1"/>
                  </a:cxn>
                </a:cxnLst>
                <a:rect l="l" t="t" r="r" b="b"/>
                <a:pathLst>
                  <a:path w="1145261" h="56588">
                    <a:moveTo>
                      <a:pt x="0" y="0"/>
                    </a:moveTo>
                    <a:cubicBezTo>
                      <a:pt x="632965" y="38761"/>
                      <a:pt x="472860" y="87067"/>
                      <a:pt x="1145261" y="31279"/>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9"/>
              <p:cNvSpPr/>
              <p:nvPr/>
            </p:nvSpPr>
            <p:spPr>
              <a:xfrm>
                <a:off x="2167610" y="3496674"/>
                <a:ext cx="821044" cy="6649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764461"/>
                  <a:gd name="connsiteY0" fmla="*/ 31566 h 85697"/>
                  <a:gd name="connsiteX1" fmla="*/ 764461 w 764461"/>
                  <a:gd name="connsiteY1" fmla="*/ 85697 h 85697"/>
                  <a:gd name="connsiteX0" fmla="*/ 0 w 833183"/>
                  <a:gd name="connsiteY0" fmla="*/ 36608 h 78098"/>
                  <a:gd name="connsiteX1" fmla="*/ 833183 w 833183"/>
                  <a:gd name="connsiteY1" fmla="*/ 78098 h 78098"/>
                  <a:gd name="connsiteX0" fmla="*/ 0 w 833183"/>
                  <a:gd name="connsiteY0" fmla="*/ 12969 h 54459"/>
                  <a:gd name="connsiteX1" fmla="*/ 833183 w 833183"/>
                  <a:gd name="connsiteY1" fmla="*/ 54459 h 54459"/>
                  <a:gd name="connsiteX0" fmla="*/ 0 w 833183"/>
                  <a:gd name="connsiteY0" fmla="*/ 0 h 41490"/>
                  <a:gd name="connsiteX1" fmla="*/ 833183 w 833183"/>
                  <a:gd name="connsiteY1" fmla="*/ 41490 h 41490"/>
                  <a:gd name="connsiteX0" fmla="*/ 0 w 833183"/>
                  <a:gd name="connsiteY0" fmla="*/ 0 h 41490"/>
                  <a:gd name="connsiteX1" fmla="*/ 833183 w 833183"/>
                  <a:gd name="connsiteY1" fmla="*/ 41490 h 41490"/>
                  <a:gd name="connsiteX0" fmla="*/ 0 w 833183"/>
                  <a:gd name="connsiteY0" fmla="*/ 8309 h 49799"/>
                  <a:gd name="connsiteX1" fmla="*/ 833183 w 833183"/>
                  <a:gd name="connsiteY1" fmla="*/ 49799 h 49799"/>
                  <a:gd name="connsiteX0" fmla="*/ 0 w 833183"/>
                  <a:gd name="connsiteY0" fmla="*/ 18775 h 60265"/>
                  <a:gd name="connsiteX1" fmla="*/ 833183 w 833183"/>
                  <a:gd name="connsiteY1" fmla="*/ 60265 h 60265"/>
                  <a:gd name="connsiteX0" fmla="*/ 0 w 825786"/>
                  <a:gd name="connsiteY0" fmla="*/ 22380 h 56613"/>
                  <a:gd name="connsiteX1" fmla="*/ 825786 w 825786"/>
                  <a:gd name="connsiteY1" fmla="*/ 56613 h 56613"/>
                  <a:gd name="connsiteX0" fmla="*/ 0 w 836882"/>
                  <a:gd name="connsiteY0" fmla="*/ 14119 h 66495"/>
                  <a:gd name="connsiteX1" fmla="*/ 836882 w 836882"/>
                  <a:gd name="connsiteY1" fmla="*/ 66495 h 66495"/>
                </a:gdLst>
                <a:ahLst/>
                <a:cxnLst>
                  <a:cxn ang="0">
                    <a:pos x="connsiteX0" y="connsiteY0"/>
                  </a:cxn>
                  <a:cxn ang="0">
                    <a:pos x="connsiteX1" y="connsiteY1"/>
                  </a:cxn>
                </a:cxnLst>
                <a:rect l="l" t="t" r="r" b="b"/>
                <a:pathLst>
                  <a:path w="836882" h="66495">
                    <a:moveTo>
                      <a:pt x="0" y="14119"/>
                    </a:moveTo>
                    <a:cubicBezTo>
                      <a:pt x="259235" y="-1079"/>
                      <a:pt x="403814" y="-23535"/>
                      <a:pt x="836882" y="66495"/>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9"/>
              <p:cNvSpPr/>
              <p:nvPr/>
            </p:nvSpPr>
            <p:spPr>
              <a:xfrm>
                <a:off x="1423507" y="3313020"/>
                <a:ext cx="748552" cy="3363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724338"/>
                  <a:gd name="connsiteY0" fmla="*/ 31928 h 53570"/>
                  <a:gd name="connsiteX1" fmla="*/ 724338 w 724338"/>
                  <a:gd name="connsiteY1" fmla="*/ 0 h 53570"/>
                  <a:gd name="connsiteX0" fmla="*/ 0 w 724338"/>
                  <a:gd name="connsiteY0" fmla="*/ 38424 h 47252"/>
                  <a:gd name="connsiteX1" fmla="*/ 724338 w 724338"/>
                  <a:gd name="connsiteY1" fmla="*/ 6496 h 47252"/>
                  <a:gd name="connsiteX0" fmla="*/ 0 w 724338"/>
                  <a:gd name="connsiteY0" fmla="*/ 41084 h 41091"/>
                  <a:gd name="connsiteX1" fmla="*/ 724338 w 724338"/>
                  <a:gd name="connsiteY1" fmla="*/ 9156 h 41091"/>
                  <a:gd name="connsiteX0" fmla="*/ 0 w 814535"/>
                  <a:gd name="connsiteY0" fmla="*/ 37331 h 37339"/>
                  <a:gd name="connsiteX1" fmla="*/ 814535 w 814535"/>
                  <a:gd name="connsiteY1" fmla="*/ 9617 h 37339"/>
                  <a:gd name="connsiteX0" fmla="*/ 0 w 793060"/>
                  <a:gd name="connsiteY0" fmla="*/ 37331 h 37339"/>
                  <a:gd name="connsiteX1" fmla="*/ 793060 w 793060"/>
                  <a:gd name="connsiteY1" fmla="*/ 9617 h 37339"/>
                  <a:gd name="connsiteX0" fmla="*/ 0 w 762994"/>
                  <a:gd name="connsiteY0" fmla="*/ 33627 h 33636"/>
                  <a:gd name="connsiteX1" fmla="*/ 762994 w 762994"/>
                  <a:gd name="connsiteY1" fmla="*/ 10127 h 33636"/>
                </a:gdLst>
                <a:ahLst/>
                <a:cxnLst>
                  <a:cxn ang="0">
                    <a:pos x="connsiteX0" y="connsiteY0"/>
                  </a:cxn>
                  <a:cxn ang="0">
                    <a:pos x="connsiteX1" y="connsiteY1"/>
                  </a:cxn>
                </a:cxnLst>
                <a:rect l="l" t="t" r="r" b="b"/>
                <a:pathLst>
                  <a:path w="762994" h="33636">
                    <a:moveTo>
                      <a:pt x="0" y="33627"/>
                    </a:moveTo>
                    <a:cubicBezTo>
                      <a:pt x="259291" y="34463"/>
                      <a:pt x="210856" y="-22575"/>
                      <a:pt x="762994" y="10127"/>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9"/>
              <p:cNvSpPr/>
              <p:nvPr/>
            </p:nvSpPr>
            <p:spPr>
              <a:xfrm>
                <a:off x="2176076" y="3322374"/>
                <a:ext cx="1146561" cy="132960"/>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241218"/>
                  <a:gd name="connsiteY0" fmla="*/ 27314 h 94086"/>
                  <a:gd name="connsiteX1" fmla="*/ 1241218 w 1241218"/>
                  <a:gd name="connsiteY1" fmla="*/ 94086 h 94086"/>
                  <a:gd name="connsiteX0" fmla="*/ 0 w 1241218"/>
                  <a:gd name="connsiteY0" fmla="*/ 8894 h 75666"/>
                  <a:gd name="connsiteX1" fmla="*/ 1241218 w 1241218"/>
                  <a:gd name="connsiteY1" fmla="*/ 75666 h 75666"/>
                  <a:gd name="connsiteX0" fmla="*/ 0 w 1185381"/>
                  <a:gd name="connsiteY0" fmla="*/ 10487 h 73045"/>
                  <a:gd name="connsiteX1" fmla="*/ 1185381 w 1185381"/>
                  <a:gd name="connsiteY1" fmla="*/ 73045 h 73045"/>
                  <a:gd name="connsiteX0" fmla="*/ 0 w 1185381"/>
                  <a:gd name="connsiteY0" fmla="*/ 37614 h 100172"/>
                  <a:gd name="connsiteX1" fmla="*/ 1185381 w 1185381"/>
                  <a:gd name="connsiteY1" fmla="*/ 100172 h 100172"/>
                  <a:gd name="connsiteX0" fmla="*/ 0 w 1254103"/>
                  <a:gd name="connsiteY0" fmla="*/ 40096 h 98440"/>
                  <a:gd name="connsiteX1" fmla="*/ 1254103 w 1254103"/>
                  <a:gd name="connsiteY1" fmla="*/ 98440 h 98440"/>
                  <a:gd name="connsiteX0" fmla="*/ 0 w 1198266"/>
                  <a:gd name="connsiteY0" fmla="*/ 76647 h 80212"/>
                  <a:gd name="connsiteX1" fmla="*/ 1198266 w 1198266"/>
                  <a:gd name="connsiteY1" fmla="*/ 80212 h 80212"/>
                  <a:gd name="connsiteX0" fmla="*/ 0 w 1198266"/>
                  <a:gd name="connsiteY0" fmla="*/ 42980 h 46545"/>
                  <a:gd name="connsiteX1" fmla="*/ 1198266 w 1198266"/>
                  <a:gd name="connsiteY1" fmla="*/ 46545 h 46545"/>
                  <a:gd name="connsiteX0" fmla="*/ 0 w 1168678"/>
                  <a:gd name="connsiteY0" fmla="*/ 592 h 131157"/>
                  <a:gd name="connsiteX1" fmla="*/ 1168678 w 1168678"/>
                  <a:gd name="connsiteY1" fmla="*/ 131157 h 131157"/>
                  <a:gd name="connsiteX0" fmla="*/ 0 w 1168678"/>
                  <a:gd name="connsiteY0" fmla="*/ 2395 h 132960"/>
                  <a:gd name="connsiteX1" fmla="*/ 1168678 w 1168678"/>
                  <a:gd name="connsiteY1" fmla="*/ 132960 h 132960"/>
                </a:gdLst>
                <a:ahLst/>
                <a:cxnLst>
                  <a:cxn ang="0">
                    <a:pos x="connsiteX0" y="connsiteY0"/>
                  </a:cxn>
                  <a:cxn ang="0">
                    <a:pos x="connsiteX1" y="connsiteY1"/>
                  </a:cxn>
                </a:cxnLst>
                <a:rect l="l" t="t" r="r" b="b"/>
                <a:pathLst>
                  <a:path w="1168678" h="132960">
                    <a:moveTo>
                      <a:pt x="0" y="2395"/>
                    </a:moveTo>
                    <a:cubicBezTo>
                      <a:pt x="387969" y="-3439"/>
                      <a:pt x="558796" y="-10094"/>
                      <a:pt x="1168678" y="13296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Oval 39"/>
            <p:cNvSpPr/>
            <p:nvPr/>
          </p:nvSpPr>
          <p:spPr>
            <a:xfrm>
              <a:off x="5105400" y="3538827"/>
              <a:ext cx="984409" cy="28513"/>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724338"/>
                <a:gd name="connsiteY0" fmla="*/ 31928 h 53570"/>
                <a:gd name="connsiteX1" fmla="*/ 724338 w 724338"/>
                <a:gd name="connsiteY1" fmla="*/ 0 h 53570"/>
                <a:gd name="connsiteX0" fmla="*/ 0 w 724338"/>
                <a:gd name="connsiteY0" fmla="*/ 38424 h 47252"/>
                <a:gd name="connsiteX1" fmla="*/ 724338 w 724338"/>
                <a:gd name="connsiteY1" fmla="*/ 6496 h 47252"/>
                <a:gd name="connsiteX0" fmla="*/ 0 w 724338"/>
                <a:gd name="connsiteY0" fmla="*/ 41084 h 41091"/>
                <a:gd name="connsiteX1" fmla="*/ 724338 w 724338"/>
                <a:gd name="connsiteY1" fmla="*/ 9156 h 41091"/>
                <a:gd name="connsiteX0" fmla="*/ 0 w 814535"/>
                <a:gd name="connsiteY0" fmla="*/ 37331 h 37339"/>
                <a:gd name="connsiteX1" fmla="*/ 814535 w 814535"/>
                <a:gd name="connsiteY1" fmla="*/ 9617 h 37339"/>
                <a:gd name="connsiteX0" fmla="*/ 0 w 793060"/>
                <a:gd name="connsiteY0" fmla="*/ 37331 h 37339"/>
                <a:gd name="connsiteX1" fmla="*/ 793060 w 793060"/>
                <a:gd name="connsiteY1" fmla="*/ 9617 h 37339"/>
                <a:gd name="connsiteX0" fmla="*/ 0 w 762994"/>
                <a:gd name="connsiteY0" fmla="*/ 33627 h 33636"/>
                <a:gd name="connsiteX1" fmla="*/ 762994 w 762994"/>
                <a:gd name="connsiteY1" fmla="*/ 10127 h 33636"/>
                <a:gd name="connsiteX0" fmla="*/ 0 w 1003401"/>
                <a:gd name="connsiteY0" fmla="*/ 10373 h 15902"/>
                <a:gd name="connsiteX1" fmla="*/ 1003401 w 1003401"/>
                <a:gd name="connsiteY1" fmla="*/ 15902 h 15902"/>
                <a:gd name="connsiteX0" fmla="*/ 0 w 1003401"/>
                <a:gd name="connsiteY0" fmla="*/ 0 h 28513"/>
                <a:gd name="connsiteX1" fmla="*/ 1003401 w 1003401"/>
                <a:gd name="connsiteY1" fmla="*/ 5529 h 28513"/>
              </a:gdLst>
              <a:ahLst/>
              <a:cxnLst>
                <a:cxn ang="0">
                  <a:pos x="connsiteX0" y="connsiteY0"/>
                </a:cxn>
                <a:cxn ang="0">
                  <a:pos x="connsiteX1" y="connsiteY1"/>
                </a:cxn>
              </a:cxnLst>
              <a:rect l="l" t="t" r="r" b="b"/>
              <a:pathLst>
                <a:path w="1003401" h="28513">
                  <a:moveTo>
                    <a:pt x="0" y="0"/>
                  </a:moveTo>
                  <a:cubicBezTo>
                    <a:pt x="259291" y="836"/>
                    <a:pt x="447564" y="59912"/>
                    <a:pt x="1003401" y="5529"/>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9"/>
            <p:cNvSpPr/>
            <p:nvPr/>
          </p:nvSpPr>
          <p:spPr>
            <a:xfrm>
              <a:off x="6103142" y="3514415"/>
              <a:ext cx="903446" cy="12584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241218"/>
                <a:gd name="connsiteY0" fmla="*/ 27314 h 94086"/>
                <a:gd name="connsiteX1" fmla="*/ 1241218 w 1241218"/>
                <a:gd name="connsiteY1" fmla="*/ 94086 h 94086"/>
                <a:gd name="connsiteX0" fmla="*/ 0 w 1241218"/>
                <a:gd name="connsiteY0" fmla="*/ 8894 h 75666"/>
                <a:gd name="connsiteX1" fmla="*/ 1241218 w 1241218"/>
                <a:gd name="connsiteY1" fmla="*/ 75666 h 75666"/>
                <a:gd name="connsiteX0" fmla="*/ 0 w 1185381"/>
                <a:gd name="connsiteY0" fmla="*/ 10487 h 73045"/>
                <a:gd name="connsiteX1" fmla="*/ 1185381 w 1185381"/>
                <a:gd name="connsiteY1" fmla="*/ 73045 h 73045"/>
                <a:gd name="connsiteX0" fmla="*/ 0 w 1185381"/>
                <a:gd name="connsiteY0" fmla="*/ 37614 h 100172"/>
                <a:gd name="connsiteX1" fmla="*/ 1185381 w 1185381"/>
                <a:gd name="connsiteY1" fmla="*/ 100172 h 100172"/>
                <a:gd name="connsiteX0" fmla="*/ 0 w 1254103"/>
                <a:gd name="connsiteY0" fmla="*/ 40096 h 98440"/>
                <a:gd name="connsiteX1" fmla="*/ 1254103 w 1254103"/>
                <a:gd name="connsiteY1" fmla="*/ 98440 h 98440"/>
                <a:gd name="connsiteX0" fmla="*/ 0 w 1198266"/>
                <a:gd name="connsiteY0" fmla="*/ 76647 h 80212"/>
                <a:gd name="connsiteX1" fmla="*/ 1198266 w 1198266"/>
                <a:gd name="connsiteY1" fmla="*/ 80212 h 80212"/>
                <a:gd name="connsiteX0" fmla="*/ 0 w 1198266"/>
                <a:gd name="connsiteY0" fmla="*/ 42980 h 46545"/>
                <a:gd name="connsiteX1" fmla="*/ 1198266 w 1198266"/>
                <a:gd name="connsiteY1" fmla="*/ 46545 h 46545"/>
                <a:gd name="connsiteX0" fmla="*/ 0 w 1168678"/>
                <a:gd name="connsiteY0" fmla="*/ 592 h 131157"/>
                <a:gd name="connsiteX1" fmla="*/ 1168678 w 1168678"/>
                <a:gd name="connsiteY1" fmla="*/ 131157 h 131157"/>
                <a:gd name="connsiteX0" fmla="*/ 0 w 1168678"/>
                <a:gd name="connsiteY0" fmla="*/ 2395 h 132960"/>
                <a:gd name="connsiteX1" fmla="*/ 1168678 w 1168678"/>
                <a:gd name="connsiteY1" fmla="*/ 132960 h 132960"/>
                <a:gd name="connsiteX0" fmla="*/ 0 w 968955"/>
                <a:gd name="connsiteY0" fmla="*/ 6186 h 114979"/>
                <a:gd name="connsiteX1" fmla="*/ 968955 w 968955"/>
                <a:gd name="connsiteY1" fmla="*/ 114979 h 114979"/>
                <a:gd name="connsiteX0" fmla="*/ 0 w 950462"/>
                <a:gd name="connsiteY0" fmla="*/ 9311 h 107218"/>
                <a:gd name="connsiteX1" fmla="*/ 950462 w 950462"/>
                <a:gd name="connsiteY1" fmla="*/ 107218 h 107218"/>
                <a:gd name="connsiteX0" fmla="*/ 0 w 950462"/>
                <a:gd name="connsiteY0" fmla="*/ 25298 h 123205"/>
                <a:gd name="connsiteX1" fmla="*/ 950462 w 950462"/>
                <a:gd name="connsiteY1" fmla="*/ 123205 h 123205"/>
                <a:gd name="connsiteX0" fmla="*/ 0 w 920873"/>
                <a:gd name="connsiteY0" fmla="*/ 27559 h 118209"/>
                <a:gd name="connsiteX1" fmla="*/ 920873 w 920873"/>
                <a:gd name="connsiteY1" fmla="*/ 118209 h 118209"/>
                <a:gd name="connsiteX0" fmla="*/ 0 w 920873"/>
                <a:gd name="connsiteY0" fmla="*/ 0 h 90650"/>
                <a:gd name="connsiteX1" fmla="*/ 920873 w 920873"/>
                <a:gd name="connsiteY1" fmla="*/ 90650 h 90650"/>
                <a:gd name="connsiteX0" fmla="*/ 0 w 920873"/>
                <a:gd name="connsiteY0" fmla="*/ 13860 h 104510"/>
                <a:gd name="connsiteX1" fmla="*/ 920873 w 920873"/>
                <a:gd name="connsiteY1" fmla="*/ 104510 h 104510"/>
                <a:gd name="connsiteX0" fmla="*/ 0 w 920873"/>
                <a:gd name="connsiteY0" fmla="*/ 35192 h 125842"/>
                <a:gd name="connsiteX1" fmla="*/ 920873 w 920873"/>
                <a:gd name="connsiteY1" fmla="*/ 125842 h 125842"/>
              </a:gdLst>
              <a:ahLst/>
              <a:cxnLst>
                <a:cxn ang="0">
                  <a:pos x="connsiteX0" y="connsiteY0"/>
                </a:cxn>
                <a:cxn ang="0">
                  <a:pos x="connsiteX1" y="connsiteY1"/>
                </a:cxn>
              </a:cxnLst>
              <a:rect l="l" t="t" r="r" b="b"/>
              <a:pathLst>
                <a:path w="920873" h="125842">
                  <a:moveTo>
                    <a:pt x="0" y="35192"/>
                  </a:moveTo>
                  <a:cubicBezTo>
                    <a:pt x="310657" y="7352"/>
                    <a:pt x="643504" y="-60403"/>
                    <a:pt x="920873" y="125842"/>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a:off x="4082204" y="5115781"/>
            <a:ext cx="5840487" cy="117810"/>
            <a:chOff x="5009239" y="5045808"/>
            <a:chExt cx="5840487" cy="117810"/>
          </a:xfrm>
        </p:grpSpPr>
        <p:grpSp>
          <p:nvGrpSpPr>
            <p:cNvPr id="353" name="Group 352"/>
            <p:cNvGrpSpPr/>
            <p:nvPr/>
          </p:nvGrpSpPr>
          <p:grpSpPr>
            <a:xfrm>
              <a:off x="5009239" y="5045808"/>
              <a:ext cx="5840487" cy="117810"/>
              <a:chOff x="1383272" y="4133626"/>
              <a:chExt cx="5840487" cy="117810"/>
            </a:xfrm>
          </p:grpSpPr>
          <p:sp>
            <p:nvSpPr>
              <p:cNvPr id="356" name="Rectangle 355"/>
              <p:cNvSpPr/>
              <p:nvPr/>
            </p:nvSpPr>
            <p:spPr>
              <a:xfrm>
                <a:off x="1383272" y="4179345"/>
                <a:ext cx="45719" cy="45719"/>
              </a:xfrm>
              <a:prstGeom prst="rect">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1531621" y="4133626"/>
                <a:ext cx="45719" cy="45719"/>
              </a:xfrm>
              <a:prstGeom prst="rect">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3324468" y="4156485"/>
                <a:ext cx="45719" cy="45719"/>
              </a:xfrm>
              <a:prstGeom prst="rect">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5296827" y="4156484"/>
                <a:ext cx="45719" cy="45719"/>
              </a:xfrm>
              <a:prstGeom prst="rect">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7178040" y="4179345"/>
                <a:ext cx="45719" cy="45719"/>
              </a:xfrm>
              <a:prstGeom prst="rect">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360"/>
              <p:cNvGrpSpPr/>
              <p:nvPr/>
            </p:nvGrpSpPr>
            <p:grpSpPr>
              <a:xfrm>
                <a:off x="1454056" y="4181579"/>
                <a:ext cx="1893944" cy="69857"/>
                <a:chOff x="1454056" y="4181579"/>
                <a:chExt cx="1893944" cy="69857"/>
              </a:xfrm>
            </p:grpSpPr>
            <p:sp>
              <p:nvSpPr>
                <p:cNvPr id="368" name="Oval 39"/>
                <p:cNvSpPr/>
                <p:nvPr/>
              </p:nvSpPr>
              <p:spPr>
                <a:xfrm>
                  <a:off x="1454056" y="4215207"/>
                  <a:ext cx="784850" cy="36229"/>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1205392"/>
                    <a:gd name="connsiteY0" fmla="*/ 0 h 66143"/>
                    <a:gd name="connsiteX1" fmla="*/ 1205392 w 1205392"/>
                    <a:gd name="connsiteY1" fmla="*/ 10210 h 66143"/>
                    <a:gd name="connsiteX0" fmla="*/ 0 w 799992"/>
                    <a:gd name="connsiteY0" fmla="*/ 0 h 78960"/>
                    <a:gd name="connsiteX1" fmla="*/ 799992 w 799992"/>
                    <a:gd name="connsiteY1" fmla="*/ 36229 h 78960"/>
                    <a:gd name="connsiteX0" fmla="*/ 0 w 799992"/>
                    <a:gd name="connsiteY0" fmla="*/ 0 h 59830"/>
                    <a:gd name="connsiteX1" fmla="*/ 799992 w 799992"/>
                    <a:gd name="connsiteY1" fmla="*/ 36229 h 59830"/>
                    <a:gd name="connsiteX0" fmla="*/ 0 w 799992"/>
                    <a:gd name="connsiteY0" fmla="*/ 0 h 39607"/>
                    <a:gd name="connsiteX1" fmla="*/ 799992 w 799992"/>
                    <a:gd name="connsiteY1" fmla="*/ 36229 h 39607"/>
                    <a:gd name="connsiteX0" fmla="*/ 0 w 799992"/>
                    <a:gd name="connsiteY0" fmla="*/ 0 h 36229"/>
                    <a:gd name="connsiteX1" fmla="*/ 799992 w 799992"/>
                    <a:gd name="connsiteY1" fmla="*/ 36229 h 36229"/>
                  </a:gdLst>
                  <a:ahLst/>
                  <a:cxnLst>
                    <a:cxn ang="0">
                      <a:pos x="connsiteX0" y="connsiteY0"/>
                    </a:cxn>
                    <a:cxn ang="0">
                      <a:pos x="connsiteX1" y="connsiteY1"/>
                    </a:cxn>
                  </a:cxnLst>
                  <a:rect l="l" t="t" r="r" b="b"/>
                  <a:pathLst>
                    <a:path w="799992" h="36229">
                      <a:moveTo>
                        <a:pt x="0" y="0"/>
                      </a:moveTo>
                      <a:lnTo>
                        <a:pt x="799992" y="36229"/>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9"/>
                <p:cNvSpPr/>
                <p:nvPr/>
              </p:nvSpPr>
              <p:spPr>
                <a:xfrm>
                  <a:off x="2230752" y="4181579"/>
                  <a:ext cx="1117248" cy="6826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138800"/>
                    <a:gd name="connsiteY0" fmla="*/ 97085 h 97085"/>
                    <a:gd name="connsiteX1" fmla="*/ 1138800 w 1138800"/>
                    <a:gd name="connsiteY1" fmla="*/ 43163 h 97085"/>
                    <a:gd name="connsiteX0" fmla="*/ 0 w 1138800"/>
                    <a:gd name="connsiteY0" fmla="*/ 53922 h 53922"/>
                    <a:gd name="connsiteX1" fmla="*/ 1138800 w 1138800"/>
                    <a:gd name="connsiteY1" fmla="*/ 0 h 53922"/>
                    <a:gd name="connsiteX0" fmla="*/ 0 w 1138800"/>
                    <a:gd name="connsiteY0" fmla="*/ 53922 h 71840"/>
                    <a:gd name="connsiteX1" fmla="*/ 1138800 w 1138800"/>
                    <a:gd name="connsiteY1" fmla="*/ 0 h 71840"/>
                    <a:gd name="connsiteX0" fmla="*/ 0 w 1138800"/>
                    <a:gd name="connsiteY0" fmla="*/ 53922 h 74075"/>
                    <a:gd name="connsiteX1" fmla="*/ 14637 w 1138800"/>
                    <a:gd name="connsiteY1" fmla="*/ 59601 h 74075"/>
                    <a:gd name="connsiteX2" fmla="*/ 1138800 w 1138800"/>
                    <a:gd name="connsiteY2" fmla="*/ 0 h 74075"/>
                    <a:gd name="connsiteX0" fmla="*/ 0 w 1138800"/>
                    <a:gd name="connsiteY0" fmla="*/ 53922 h 79065"/>
                    <a:gd name="connsiteX1" fmla="*/ 14637 w 1138800"/>
                    <a:gd name="connsiteY1" fmla="*/ 68268 h 79065"/>
                    <a:gd name="connsiteX2" fmla="*/ 1138800 w 1138800"/>
                    <a:gd name="connsiteY2" fmla="*/ 0 h 79065"/>
                    <a:gd name="connsiteX0" fmla="*/ 0 w 1138800"/>
                    <a:gd name="connsiteY0" fmla="*/ 53922 h 68268"/>
                    <a:gd name="connsiteX1" fmla="*/ 14637 w 1138800"/>
                    <a:gd name="connsiteY1" fmla="*/ 68268 h 68268"/>
                    <a:gd name="connsiteX2" fmla="*/ 1138800 w 1138800"/>
                    <a:gd name="connsiteY2" fmla="*/ 0 h 68268"/>
                  </a:gdLst>
                  <a:ahLst/>
                  <a:cxnLst>
                    <a:cxn ang="0">
                      <a:pos x="connsiteX0" y="connsiteY0"/>
                    </a:cxn>
                    <a:cxn ang="0">
                      <a:pos x="connsiteX1" y="connsiteY1"/>
                    </a:cxn>
                    <a:cxn ang="0">
                      <a:pos x="connsiteX2" y="connsiteY2"/>
                    </a:cxn>
                  </a:cxnLst>
                  <a:rect l="l" t="t" r="r" b="b"/>
                  <a:pathLst>
                    <a:path w="1138800" h="68268">
                      <a:moveTo>
                        <a:pt x="0" y="53922"/>
                      </a:moveTo>
                      <a:cubicBezTo>
                        <a:pt x="2440" y="54249"/>
                        <a:pt x="11588" y="67859"/>
                        <a:pt x="14637" y="68268"/>
                      </a:cubicBezTo>
                      <a:lnTo>
                        <a:pt x="1138800"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3349425" y="4177110"/>
                <a:ext cx="1919964" cy="33309"/>
                <a:chOff x="1454056" y="4202204"/>
                <a:chExt cx="1919964" cy="33309"/>
              </a:xfrm>
            </p:grpSpPr>
            <p:sp>
              <p:nvSpPr>
                <p:cNvPr id="366" name="Oval 39"/>
                <p:cNvSpPr/>
                <p:nvPr/>
              </p:nvSpPr>
              <p:spPr>
                <a:xfrm>
                  <a:off x="1454056" y="4202204"/>
                  <a:ext cx="822021" cy="2879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1205392"/>
                    <a:gd name="connsiteY0" fmla="*/ 0 h 66143"/>
                    <a:gd name="connsiteX1" fmla="*/ 1205392 w 1205392"/>
                    <a:gd name="connsiteY1" fmla="*/ 10210 h 66143"/>
                    <a:gd name="connsiteX0" fmla="*/ 0 w 799992"/>
                    <a:gd name="connsiteY0" fmla="*/ 0 h 78960"/>
                    <a:gd name="connsiteX1" fmla="*/ 799992 w 799992"/>
                    <a:gd name="connsiteY1" fmla="*/ 36229 h 78960"/>
                    <a:gd name="connsiteX0" fmla="*/ 0 w 799992"/>
                    <a:gd name="connsiteY0" fmla="*/ 0 h 59830"/>
                    <a:gd name="connsiteX1" fmla="*/ 799992 w 799992"/>
                    <a:gd name="connsiteY1" fmla="*/ 36229 h 59830"/>
                    <a:gd name="connsiteX0" fmla="*/ 0 w 799992"/>
                    <a:gd name="connsiteY0" fmla="*/ 0 h 39607"/>
                    <a:gd name="connsiteX1" fmla="*/ 799992 w 799992"/>
                    <a:gd name="connsiteY1" fmla="*/ 36229 h 39607"/>
                    <a:gd name="connsiteX0" fmla="*/ 0 w 837880"/>
                    <a:gd name="connsiteY0" fmla="*/ 0 h 34762"/>
                    <a:gd name="connsiteX1" fmla="*/ 837880 w 837880"/>
                    <a:gd name="connsiteY1" fmla="*/ 28795 h 34762"/>
                    <a:gd name="connsiteX0" fmla="*/ 0 w 837880"/>
                    <a:gd name="connsiteY0" fmla="*/ 0 h 28795"/>
                    <a:gd name="connsiteX1" fmla="*/ 837880 w 837880"/>
                    <a:gd name="connsiteY1" fmla="*/ 28795 h 28795"/>
                  </a:gdLst>
                  <a:ahLst/>
                  <a:cxnLst>
                    <a:cxn ang="0">
                      <a:pos x="connsiteX0" y="connsiteY0"/>
                    </a:cxn>
                    <a:cxn ang="0">
                      <a:pos x="connsiteX1" y="connsiteY1"/>
                    </a:cxn>
                  </a:cxnLst>
                  <a:rect l="l" t="t" r="r" b="b"/>
                  <a:pathLst>
                    <a:path w="837880" h="28795">
                      <a:moveTo>
                        <a:pt x="0" y="0"/>
                      </a:moveTo>
                      <a:lnTo>
                        <a:pt x="837880" y="28795"/>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9"/>
                <p:cNvSpPr/>
                <p:nvPr/>
              </p:nvSpPr>
              <p:spPr>
                <a:xfrm>
                  <a:off x="2230752" y="4207598"/>
                  <a:ext cx="1143268" cy="2791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138800"/>
                    <a:gd name="connsiteY0" fmla="*/ 97085 h 97085"/>
                    <a:gd name="connsiteX1" fmla="*/ 1138800 w 1138800"/>
                    <a:gd name="connsiteY1" fmla="*/ 43163 h 97085"/>
                    <a:gd name="connsiteX0" fmla="*/ 0 w 1138800"/>
                    <a:gd name="connsiteY0" fmla="*/ 53922 h 53922"/>
                    <a:gd name="connsiteX1" fmla="*/ 1138800 w 1138800"/>
                    <a:gd name="connsiteY1" fmla="*/ 0 h 53922"/>
                    <a:gd name="connsiteX0" fmla="*/ 0 w 1138800"/>
                    <a:gd name="connsiteY0" fmla="*/ 53922 h 71840"/>
                    <a:gd name="connsiteX1" fmla="*/ 1138800 w 1138800"/>
                    <a:gd name="connsiteY1" fmla="*/ 0 h 71840"/>
                    <a:gd name="connsiteX0" fmla="*/ 0 w 1138800"/>
                    <a:gd name="connsiteY0" fmla="*/ 53922 h 74075"/>
                    <a:gd name="connsiteX1" fmla="*/ 14637 w 1138800"/>
                    <a:gd name="connsiteY1" fmla="*/ 59601 h 74075"/>
                    <a:gd name="connsiteX2" fmla="*/ 1138800 w 1138800"/>
                    <a:gd name="connsiteY2" fmla="*/ 0 h 74075"/>
                    <a:gd name="connsiteX0" fmla="*/ 0 w 1138800"/>
                    <a:gd name="connsiteY0" fmla="*/ 53922 h 68422"/>
                    <a:gd name="connsiteX1" fmla="*/ 52524 w 1138800"/>
                    <a:gd name="connsiteY1" fmla="*/ 48450 h 68422"/>
                    <a:gd name="connsiteX2" fmla="*/ 1138800 w 1138800"/>
                    <a:gd name="connsiteY2" fmla="*/ 0 h 68422"/>
                    <a:gd name="connsiteX0" fmla="*/ 0 w 1165322"/>
                    <a:gd name="connsiteY0" fmla="*/ 27903 h 57903"/>
                    <a:gd name="connsiteX1" fmla="*/ 52524 w 1165322"/>
                    <a:gd name="connsiteY1" fmla="*/ 22431 h 57903"/>
                    <a:gd name="connsiteX2" fmla="*/ 1165322 w 1165322"/>
                    <a:gd name="connsiteY2" fmla="*/ 0 h 57903"/>
                    <a:gd name="connsiteX0" fmla="*/ 0 w 1165322"/>
                    <a:gd name="connsiteY0" fmla="*/ 27903 h 27915"/>
                    <a:gd name="connsiteX1" fmla="*/ 52524 w 1165322"/>
                    <a:gd name="connsiteY1" fmla="*/ 22431 h 27915"/>
                    <a:gd name="connsiteX2" fmla="*/ 1165322 w 1165322"/>
                    <a:gd name="connsiteY2" fmla="*/ 0 h 27915"/>
                  </a:gdLst>
                  <a:ahLst/>
                  <a:cxnLst>
                    <a:cxn ang="0">
                      <a:pos x="connsiteX0" y="connsiteY0"/>
                    </a:cxn>
                    <a:cxn ang="0">
                      <a:pos x="connsiteX1" y="connsiteY1"/>
                    </a:cxn>
                    <a:cxn ang="0">
                      <a:pos x="connsiteX2" y="connsiteY2"/>
                    </a:cxn>
                  </a:cxnLst>
                  <a:rect l="l" t="t" r="r" b="b"/>
                  <a:pathLst>
                    <a:path w="1165322" h="27915">
                      <a:moveTo>
                        <a:pt x="0" y="27903"/>
                      </a:moveTo>
                      <a:cubicBezTo>
                        <a:pt x="2440" y="28230"/>
                        <a:pt x="49475" y="22022"/>
                        <a:pt x="52524" y="22431"/>
                      </a:cubicBezTo>
                      <a:lnTo>
                        <a:pt x="1165322"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5266661" y="4177110"/>
                <a:ext cx="1931115" cy="33310"/>
                <a:chOff x="1454056" y="4202204"/>
                <a:chExt cx="1931115" cy="33310"/>
              </a:xfrm>
            </p:grpSpPr>
            <p:sp>
              <p:nvSpPr>
                <p:cNvPr id="364" name="Oval 39"/>
                <p:cNvSpPr/>
                <p:nvPr/>
              </p:nvSpPr>
              <p:spPr>
                <a:xfrm>
                  <a:off x="1454056" y="4202204"/>
                  <a:ext cx="822021" cy="2879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1205392"/>
                    <a:gd name="connsiteY0" fmla="*/ 0 h 66143"/>
                    <a:gd name="connsiteX1" fmla="*/ 1205392 w 1205392"/>
                    <a:gd name="connsiteY1" fmla="*/ 10210 h 66143"/>
                    <a:gd name="connsiteX0" fmla="*/ 0 w 799992"/>
                    <a:gd name="connsiteY0" fmla="*/ 0 h 78960"/>
                    <a:gd name="connsiteX1" fmla="*/ 799992 w 799992"/>
                    <a:gd name="connsiteY1" fmla="*/ 36229 h 78960"/>
                    <a:gd name="connsiteX0" fmla="*/ 0 w 799992"/>
                    <a:gd name="connsiteY0" fmla="*/ 0 h 59830"/>
                    <a:gd name="connsiteX1" fmla="*/ 799992 w 799992"/>
                    <a:gd name="connsiteY1" fmla="*/ 36229 h 59830"/>
                    <a:gd name="connsiteX0" fmla="*/ 0 w 799992"/>
                    <a:gd name="connsiteY0" fmla="*/ 0 h 39607"/>
                    <a:gd name="connsiteX1" fmla="*/ 799992 w 799992"/>
                    <a:gd name="connsiteY1" fmla="*/ 36229 h 39607"/>
                    <a:gd name="connsiteX0" fmla="*/ 0 w 837880"/>
                    <a:gd name="connsiteY0" fmla="*/ 0 h 34762"/>
                    <a:gd name="connsiteX1" fmla="*/ 837880 w 837880"/>
                    <a:gd name="connsiteY1" fmla="*/ 28795 h 34762"/>
                    <a:gd name="connsiteX0" fmla="*/ 0 w 837880"/>
                    <a:gd name="connsiteY0" fmla="*/ 0 h 28795"/>
                    <a:gd name="connsiteX1" fmla="*/ 837880 w 837880"/>
                    <a:gd name="connsiteY1" fmla="*/ 28795 h 28795"/>
                  </a:gdLst>
                  <a:ahLst/>
                  <a:cxnLst>
                    <a:cxn ang="0">
                      <a:pos x="connsiteX0" y="connsiteY0"/>
                    </a:cxn>
                    <a:cxn ang="0">
                      <a:pos x="connsiteX1" y="connsiteY1"/>
                    </a:cxn>
                  </a:cxnLst>
                  <a:rect l="l" t="t" r="r" b="b"/>
                  <a:pathLst>
                    <a:path w="837880" h="28795">
                      <a:moveTo>
                        <a:pt x="0" y="0"/>
                      </a:moveTo>
                      <a:lnTo>
                        <a:pt x="837880" y="28795"/>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9"/>
                <p:cNvSpPr/>
                <p:nvPr/>
              </p:nvSpPr>
              <p:spPr>
                <a:xfrm>
                  <a:off x="2230752" y="4229902"/>
                  <a:ext cx="1154419" cy="561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138800"/>
                    <a:gd name="connsiteY0" fmla="*/ 97085 h 97085"/>
                    <a:gd name="connsiteX1" fmla="*/ 1138800 w 1138800"/>
                    <a:gd name="connsiteY1" fmla="*/ 43163 h 97085"/>
                    <a:gd name="connsiteX0" fmla="*/ 0 w 1138800"/>
                    <a:gd name="connsiteY0" fmla="*/ 53922 h 53922"/>
                    <a:gd name="connsiteX1" fmla="*/ 1138800 w 1138800"/>
                    <a:gd name="connsiteY1" fmla="*/ 0 h 53922"/>
                    <a:gd name="connsiteX0" fmla="*/ 0 w 1138800"/>
                    <a:gd name="connsiteY0" fmla="*/ 53922 h 71840"/>
                    <a:gd name="connsiteX1" fmla="*/ 1138800 w 1138800"/>
                    <a:gd name="connsiteY1" fmla="*/ 0 h 71840"/>
                    <a:gd name="connsiteX0" fmla="*/ 0 w 1138800"/>
                    <a:gd name="connsiteY0" fmla="*/ 53922 h 74075"/>
                    <a:gd name="connsiteX1" fmla="*/ 14637 w 1138800"/>
                    <a:gd name="connsiteY1" fmla="*/ 59601 h 74075"/>
                    <a:gd name="connsiteX2" fmla="*/ 1138800 w 1138800"/>
                    <a:gd name="connsiteY2" fmla="*/ 0 h 74075"/>
                    <a:gd name="connsiteX0" fmla="*/ 0 w 1138800"/>
                    <a:gd name="connsiteY0" fmla="*/ 53922 h 68422"/>
                    <a:gd name="connsiteX1" fmla="*/ 52524 w 1138800"/>
                    <a:gd name="connsiteY1" fmla="*/ 48450 h 68422"/>
                    <a:gd name="connsiteX2" fmla="*/ 1138800 w 1138800"/>
                    <a:gd name="connsiteY2" fmla="*/ 0 h 68422"/>
                    <a:gd name="connsiteX0" fmla="*/ 0 w 1165322"/>
                    <a:gd name="connsiteY0" fmla="*/ 27903 h 57903"/>
                    <a:gd name="connsiteX1" fmla="*/ 52524 w 1165322"/>
                    <a:gd name="connsiteY1" fmla="*/ 22431 h 57903"/>
                    <a:gd name="connsiteX2" fmla="*/ 1165322 w 1165322"/>
                    <a:gd name="connsiteY2" fmla="*/ 0 h 57903"/>
                    <a:gd name="connsiteX0" fmla="*/ 0 w 1165322"/>
                    <a:gd name="connsiteY0" fmla="*/ 27903 h 27915"/>
                    <a:gd name="connsiteX1" fmla="*/ 52524 w 1165322"/>
                    <a:gd name="connsiteY1" fmla="*/ 22431 h 27915"/>
                    <a:gd name="connsiteX2" fmla="*/ 1165322 w 1165322"/>
                    <a:gd name="connsiteY2" fmla="*/ 0 h 27915"/>
                    <a:gd name="connsiteX0" fmla="*/ 0 w 1176688"/>
                    <a:gd name="connsiteY0" fmla="*/ 5600 h 5612"/>
                    <a:gd name="connsiteX1" fmla="*/ 52524 w 1176688"/>
                    <a:gd name="connsiteY1" fmla="*/ 128 h 5612"/>
                    <a:gd name="connsiteX2" fmla="*/ 1176688 w 1176688"/>
                    <a:gd name="connsiteY2" fmla="*/ 0 h 5612"/>
                  </a:gdLst>
                  <a:ahLst/>
                  <a:cxnLst>
                    <a:cxn ang="0">
                      <a:pos x="connsiteX0" y="connsiteY0"/>
                    </a:cxn>
                    <a:cxn ang="0">
                      <a:pos x="connsiteX1" y="connsiteY1"/>
                    </a:cxn>
                    <a:cxn ang="0">
                      <a:pos x="connsiteX2" y="connsiteY2"/>
                    </a:cxn>
                  </a:cxnLst>
                  <a:rect l="l" t="t" r="r" b="b"/>
                  <a:pathLst>
                    <a:path w="1176688" h="5612">
                      <a:moveTo>
                        <a:pt x="0" y="5600"/>
                      </a:moveTo>
                      <a:cubicBezTo>
                        <a:pt x="2440" y="5927"/>
                        <a:pt x="49475" y="-281"/>
                        <a:pt x="52524" y="128"/>
                      </a:cubicBezTo>
                      <a:lnTo>
                        <a:pt x="1176688"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4" name="Oval 39"/>
            <p:cNvSpPr/>
            <p:nvPr/>
          </p:nvSpPr>
          <p:spPr>
            <a:xfrm>
              <a:off x="5223851" y="5059299"/>
              <a:ext cx="683340" cy="47079"/>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656379"/>
                <a:gd name="connsiteY0" fmla="*/ 0 h 99845"/>
                <a:gd name="connsiteX1" fmla="*/ 1656379 w 1656379"/>
                <a:gd name="connsiteY1" fmla="*/ 39707 h 99845"/>
                <a:gd name="connsiteX0" fmla="*/ 0 w 1656379"/>
                <a:gd name="connsiteY0" fmla="*/ 0 h 87300"/>
                <a:gd name="connsiteX1" fmla="*/ 1656379 w 1656379"/>
                <a:gd name="connsiteY1" fmla="*/ 39707 h 87300"/>
                <a:gd name="connsiteX0" fmla="*/ 0 w 1205392"/>
                <a:gd name="connsiteY0" fmla="*/ 0 h 65792"/>
                <a:gd name="connsiteX1" fmla="*/ 1205392 w 1205392"/>
                <a:gd name="connsiteY1" fmla="*/ 10210 h 65792"/>
                <a:gd name="connsiteX0" fmla="*/ 0 w 1205392"/>
                <a:gd name="connsiteY0" fmla="*/ 0 h 41888"/>
                <a:gd name="connsiteX1" fmla="*/ 1205392 w 1205392"/>
                <a:gd name="connsiteY1" fmla="*/ 10210 h 41888"/>
                <a:gd name="connsiteX0" fmla="*/ 0 w 1205392"/>
                <a:gd name="connsiteY0" fmla="*/ 0 h 66143"/>
                <a:gd name="connsiteX1" fmla="*/ 1205392 w 1205392"/>
                <a:gd name="connsiteY1" fmla="*/ 10210 h 66143"/>
                <a:gd name="connsiteX0" fmla="*/ 0 w 799992"/>
                <a:gd name="connsiteY0" fmla="*/ 0 h 78960"/>
                <a:gd name="connsiteX1" fmla="*/ 799992 w 799992"/>
                <a:gd name="connsiteY1" fmla="*/ 36229 h 78960"/>
                <a:gd name="connsiteX0" fmla="*/ 0 w 799992"/>
                <a:gd name="connsiteY0" fmla="*/ 0 h 59830"/>
                <a:gd name="connsiteX1" fmla="*/ 799992 w 799992"/>
                <a:gd name="connsiteY1" fmla="*/ 36229 h 59830"/>
                <a:gd name="connsiteX0" fmla="*/ 0 w 799992"/>
                <a:gd name="connsiteY0" fmla="*/ 0 h 39607"/>
                <a:gd name="connsiteX1" fmla="*/ 799992 w 799992"/>
                <a:gd name="connsiteY1" fmla="*/ 36229 h 39607"/>
                <a:gd name="connsiteX0" fmla="*/ 0 w 799992"/>
                <a:gd name="connsiteY0" fmla="*/ 0 h 36229"/>
                <a:gd name="connsiteX1" fmla="*/ 799992 w 799992"/>
                <a:gd name="connsiteY1" fmla="*/ 36229 h 36229"/>
              </a:gdLst>
              <a:ahLst/>
              <a:cxnLst>
                <a:cxn ang="0">
                  <a:pos x="connsiteX0" y="connsiteY0"/>
                </a:cxn>
                <a:cxn ang="0">
                  <a:pos x="connsiteX1" y="connsiteY1"/>
                </a:cxn>
              </a:cxnLst>
              <a:rect l="l" t="t" r="r" b="b"/>
              <a:pathLst>
                <a:path w="799992" h="36229">
                  <a:moveTo>
                    <a:pt x="0" y="0"/>
                  </a:moveTo>
                  <a:lnTo>
                    <a:pt x="799992" y="36229"/>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9"/>
            <p:cNvSpPr/>
            <p:nvPr/>
          </p:nvSpPr>
          <p:spPr>
            <a:xfrm>
              <a:off x="5865637" y="5060659"/>
              <a:ext cx="1084798" cy="45719"/>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480608"/>
                <a:gd name="connsiteY0" fmla="*/ 65355 h 65355"/>
                <a:gd name="connsiteX1" fmla="*/ 480608 w 480608"/>
                <a:gd name="connsiteY1" fmla="*/ 0 h 65355"/>
                <a:gd name="connsiteX0" fmla="*/ 0 w 322065"/>
                <a:gd name="connsiteY0" fmla="*/ 51215 h 51215"/>
                <a:gd name="connsiteX1" fmla="*/ 322065 w 322065"/>
                <a:gd name="connsiteY1" fmla="*/ 0 h 51215"/>
                <a:gd name="connsiteX0" fmla="*/ 0 w 747281"/>
                <a:gd name="connsiteY0" fmla="*/ 25932 h 25932"/>
                <a:gd name="connsiteX1" fmla="*/ 747281 w 747281"/>
                <a:gd name="connsiteY1" fmla="*/ 0 h 25932"/>
                <a:gd name="connsiteX0" fmla="*/ 0 w 790232"/>
                <a:gd name="connsiteY0" fmla="*/ 0 h 20420"/>
                <a:gd name="connsiteX1" fmla="*/ 790232 w 790232"/>
                <a:gd name="connsiteY1" fmla="*/ 20420 h 20420"/>
                <a:gd name="connsiteX0" fmla="*/ 0 w 790232"/>
                <a:gd name="connsiteY0" fmla="*/ 29833 h 50253"/>
                <a:gd name="connsiteX1" fmla="*/ 790232 w 790232"/>
                <a:gd name="connsiteY1" fmla="*/ 50253 h 50253"/>
                <a:gd name="connsiteX0" fmla="*/ 0 w 790232"/>
                <a:gd name="connsiteY0" fmla="*/ 46812 h 67232"/>
                <a:gd name="connsiteX1" fmla="*/ 790232 w 790232"/>
                <a:gd name="connsiteY1" fmla="*/ 67232 h 67232"/>
                <a:gd name="connsiteX0" fmla="*/ 0 w 1138800"/>
                <a:gd name="connsiteY0" fmla="*/ 97085 h 97085"/>
                <a:gd name="connsiteX1" fmla="*/ 1138800 w 1138800"/>
                <a:gd name="connsiteY1" fmla="*/ 43163 h 97085"/>
                <a:gd name="connsiteX0" fmla="*/ 0 w 1138800"/>
                <a:gd name="connsiteY0" fmla="*/ 53922 h 53922"/>
                <a:gd name="connsiteX1" fmla="*/ 1138800 w 1138800"/>
                <a:gd name="connsiteY1" fmla="*/ 0 h 53922"/>
                <a:gd name="connsiteX0" fmla="*/ 0 w 1138800"/>
                <a:gd name="connsiteY0" fmla="*/ 53922 h 71840"/>
                <a:gd name="connsiteX1" fmla="*/ 1138800 w 1138800"/>
                <a:gd name="connsiteY1" fmla="*/ 0 h 71840"/>
                <a:gd name="connsiteX0" fmla="*/ 0 w 1138800"/>
                <a:gd name="connsiteY0" fmla="*/ 53922 h 74075"/>
                <a:gd name="connsiteX1" fmla="*/ 14637 w 1138800"/>
                <a:gd name="connsiteY1" fmla="*/ 59601 h 74075"/>
                <a:gd name="connsiteX2" fmla="*/ 1138800 w 1138800"/>
                <a:gd name="connsiteY2" fmla="*/ 0 h 74075"/>
                <a:gd name="connsiteX0" fmla="*/ 0 w 1138800"/>
                <a:gd name="connsiteY0" fmla="*/ 53922 h 79065"/>
                <a:gd name="connsiteX1" fmla="*/ 14637 w 1138800"/>
                <a:gd name="connsiteY1" fmla="*/ 68268 h 79065"/>
                <a:gd name="connsiteX2" fmla="*/ 1138800 w 1138800"/>
                <a:gd name="connsiteY2" fmla="*/ 0 h 79065"/>
                <a:gd name="connsiteX0" fmla="*/ 0 w 1138800"/>
                <a:gd name="connsiteY0" fmla="*/ 53922 h 68268"/>
                <a:gd name="connsiteX1" fmla="*/ 14637 w 1138800"/>
                <a:gd name="connsiteY1" fmla="*/ 68268 h 68268"/>
                <a:gd name="connsiteX2" fmla="*/ 1138800 w 1138800"/>
                <a:gd name="connsiteY2" fmla="*/ 0 h 68268"/>
              </a:gdLst>
              <a:ahLst/>
              <a:cxnLst>
                <a:cxn ang="0">
                  <a:pos x="connsiteX0" y="connsiteY0"/>
                </a:cxn>
                <a:cxn ang="0">
                  <a:pos x="connsiteX1" y="connsiteY1"/>
                </a:cxn>
                <a:cxn ang="0">
                  <a:pos x="connsiteX2" y="connsiteY2"/>
                </a:cxn>
              </a:cxnLst>
              <a:rect l="l" t="t" r="r" b="b"/>
              <a:pathLst>
                <a:path w="1138800" h="68268">
                  <a:moveTo>
                    <a:pt x="0" y="53922"/>
                  </a:moveTo>
                  <a:cubicBezTo>
                    <a:pt x="2440" y="54249"/>
                    <a:pt x="11588" y="67859"/>
                    <a:pt x="14637" y="68268"/>
                  </a:cubicBezTo>
                  <a:lnTo>
                    <a:pt x="1138800"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70"/>
          <p:cNvGrpSpPr/>
          <p:nvPr/>
        </p:nvGrpSpPr>
        <p:grpSpPr>
          <a:xfrm>
            <a:off x="3430451" y="3763850"/>
            <a:ext cx="6688817" cy="190105"/>
            <a:chOff x="731519" y="2823188"/>
            <a:chExt cx="6688817" cy="190105"/>
          </a:xfrm>
        </p:grpSpPr>
        <p:sp>
          <p:nvSpPr>
            <p:cNvPr id="389" name="Rectangle 388"/>
            <p:cNvSpPr/>
            <p:nvPr/>
          </p:nvSpPr>
          <p:spPr>
            <a:xfrm>
              <a:off x="731519" y="2967574"/>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0" name="Rectangle 389"/>
            <p:cNvSpPr/>
            <p:nvPr/>
          </p:nvSpPr>
          <p:spPr>
            <a:xfrm>
              <a:off x="912157" y="2947483"/>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1" name="Rectangle 390"/>
            <p:cNvSpPr/>
            <p:nvPr/>
          </p:nvSpPr>
          <p:spPr>
            <a:xfrm>
              <a:off x="1554481" y="2895600"/>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2" name="Rectangle 391"/>
            <p:cNvSpPr/>
            <p:nvPr/>
          </p:nvSpPr>
          <p:spPr>
            <a:xfrm>
              <a:off x="2651762" y="2950670"/>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3" name="Rectangle 392"/>
            <p:cNvSpPr/>
            <p:nvPr/>
          </p:nvSpPr>
          <p:spPr>
            <a:xfrm>
              <a:off x="2868598" y="2897645"/>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4" name="Rectangle 393"/>
            <p:cNvSpPr/>
            <p:nvPr/>
          </p:nvSpPr>
          <p:spPr>
            <a:xfrm>
              <a:off x="3511596" y="2823188"/>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5" name="Rectangle 394"/>
            <p:cNvSpPr/>
            <p:nvPr/>
          </p:nvSpPr>
          <p:spPr>
            <a:xfrm>
              <a:off x="4728033" y="2934847"/>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6" name="Rectangle 395"/>
            <p:cNvSpPr/>
            <p:nvPr/>
          </p:nvSpPr>
          <p:spPr>
            <a:xfrm>
              <a:off x="5478566" y="2868907"/>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7" name="Rectangle 396"/>
            <p:cNvSpPr/>
            <p:nvPr/>
          </p:nvSpPr>
          <p:spPr>
            <a:xfrm>
              <a:off x="7374617" y="2873107"/>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8" name="Rectangle 397"/>
            <p:cNvSpPr/>
            <p:nvPr/>
          </p:nvSpPr>
          <p:spPr>
            <a:xfrm>
              <a:off x="6624827" y="2967574"/>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448" name="Oval 39"/>
          <p:cNvSpPr/>
          <p:nvPr/>
        </p:nvSpPr>
        <p:spPr>
          <a:xfrm>
            <a:off x="5619073" y="3872683"/>
            <a:ext cx="1468400" cy="7573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518921"/>
              <a:gd name="connsiteY0" fmla="*/ 0 h 105123"/>
              <a:gd name="connsiteX1" fmla="*/ 1518921 w 1518921"/>
              <a:gd name="connsiteY1" fmla="*/ 46590 h 105123"/>
              <a:gd name="connsiteX0" fmla="*/ 0 w 1518921"/>
              <a:gd name="connsiteY0" fmla="*/ 0 h 65206"/>
              <a:gd name="connsiteX1" fmla="*/ 1518921 w 1518921"/>
              <a:gd name="connsiteY1" fmla="*/ 46590 h 65206"/>
              <a:gd name="connsiteX0" fmla="*/ 0 w 1518921"/>
              <a:gd name="connsiteY0" fmla="*/ 0 h 75738"/>
              <a:gd name="connsiteX1" fmla="*/ 1518921 w 1518921"/>
              <a:gd name="connsiteY1" fmla="*/ 46590 h 75738"/>
              <a:gd name="connsiteX0" fmla="*/ 0 w 1496729"/>
              <a:gd name="connsiteY0" fmla="*/ 0 h 75738"/>
              <a:gd name="connsiteX1" fmla="*/ 1496729 w 1496729"/>
              <a:gd name="connsiteY1" fmla="*/ 46590 h 75738"/>
            </a:gdLst>
            <a:ahLst/>
            <a:cxnLst>
              <a:cxn ang="0">
                <a:pos x="connsiteX0" y="connsiteY0"/>
              </a:cxn>
              <a:cxn ang="0">
                <a:pos x="connsiteX1" y="connsiteY1"/>
              </a:cxn>
            </a:cxnLst>
            <a:rect l="l" t="t" r="r" b="b"/>
            <a:pathLst>
              <a:path w="1496729" h="75738">
                <a:moveTo>
                  <a:pt x="0" y="0"/>
                </a:moveTo>
                <a:cubicBezTo>
                  <a:pt x="588582" y="85933"/>
                  <a:pt x="660688" y="94725"/>
                  <a:pt x="1496729" y="4659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9" name="Oval 39"/>
          <p:cNvSpPr/>
          <p:nvPr/>
        </p:nvSpPr>
        <p:spPr>
          <a:xfrm>
            <a:off x="6858000" y="3863896"/>
            <a:ext cx="589085" cy="6314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600449"/>
              <a:gd name="connsiteY0" fmla="*/ 63148 h 63148"/>
              <a:gd name="connsiteX1" fmla="*/ 600449 w 600449"/>
              <a:gd name="connsiteY1" fmla="*/ 0 h 63148"/>
              <a:gd name="connsiteX0" fmla="*/ 0 w 600449"/>
              <a:gd name="connsiteY0" fmla="*/ 63148 h 63148"/>
              <a:gd name="connsiteX1" fmla="*/ 343791 w 600449"/>
              <a:gd name="connsiteY1" fmla="*/ 8647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600449 w 600449"/>
              <a:gd name="connsiteY1" fmla="*/ 0 h 63148"/>
            </a:gdLst>
            <a:ahLst/>
            <a:cxnLst>
              <a:cxn ang="0">
                <a:pos x="connsiteX0" y="connsiteY0"/>
              </a:cxn>
              <a:cxn ang="0">
                <a:pos x="connsiteX1" y="connsiteY1"/>
              </a:cxn>
            </a:cxnLst>
            <a:rect l="l" t="t" r="r" b="b"/>
            <a:pathLst>
              <a:path w="600449" h="63148">
                <a:moveTo>
                  <a:pt x="0" y="63148"/>
                </a:moveTo>
                <a:lnTo>
                  <a:pt x="600449" y="0"/>
                </a:ln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 name="Group 4"/>
          <p:cNvGrpSpPr/>
          <p:nvPr/>
        </p:nvGrpSpPr>
        <p:grpSpPr>
          <a:xfrm>
            <a:off x="3430451" y="3745043"/>
            <a:ext cx="6688817" cy="326386"/>
            <a:chOff x="3652882" y="1828800"/>
            <a:chExt cx="6688817" cy="326386"/>
          </a:xfrm>
        </p:grpSpPr>
        <p:grpSp>
          <p:nvGrpSpPr>
            <p:cNvPr id="399" name="Group 398"/>
            <p:cNvGrpSpPr/>
            <p:nvPr/>
          </p:nvGrpSpPr>
          <p:grpSpPr>
            <a:xfrm>
              <a:off x="3652882" y="1828800"/>
              <a:ext cx="6688817" cy="326386"/>
              <a:chOff x="731519" y="2755531"/>
              <a:chExt cx="6688817" cy="326386"/>
            </a:xfrm>
          </p:grpSpPr>
          <p:grpSp>
            <p:nvGrpSpPr>
              <p:cNvPr id="400" name="Group 399"/>
              <p:cNvGrpSpPr/>
              <p:nvPr/>
            </p:nvGrpSpPr>
            <p:grpSpPr>
              <a:xfrm>
                <a:off x="731519" y="2781695"/>
                <a:ext cx="6688817" cy="190105"/>
                <a:chOff x="731519" y="2823188"/>
                <a:chExt cx="6688817" cy="190105"/>
              </a:xfrm>
            </p:grpSpPr>
            <p:sp>
              <p:nvSpPr>
                <p:cNvPr id="418" name="Rectangle 417"/>
                <p:cNvSpPr/>
                <p:nvPr/>
              </p:nvSpPr>
              <p:spPr>
                <a:xfrm>
                  <a:off x="731519" y="2967574"/>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9" name="Rectangle 418"/>
                <p:cNvSpPr/>
                <p:nvPr/>
              </p:nvSpPr>
              <p:spPr>
                <a:xfrm>
                  <a:off x="912157" y="2947483"/>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0" name="Rectangle 419"/>
                <p:cNvSpPr/>
                <p:nvPr/>
              </p:nvSpPr>
              <p:spPr>
                <a:xfrm>
                  <a:off x="1554481" y="2895600"/>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1" name="Rectangle 420"/>
                <p:cNvSpPr/>
                <p:nvPr/>
              </p:nvSpPr>
              <p:spPr>
                <a:xfrm>
                  <a:off x="2651762" y="2950670"/>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2" name="Rectangle 421"/>
                <p:cNvSpPr/>
                <p:nvPr/>
              </p:nvSpPr>
              <p:spPr>
                <a:xfrm>
                  <a:off x="2868598" y="2897645"/>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3" name="Rectangle 422"/>
                <p:cNvSpPr/>
                <p:nvPr/>
              </p:nvSpPr>
              <p:spPr>
                <a:xfrm>
                  <a:off x="3511596" y="2823188"/>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4" name="Rectangle 423"/>
                <p:cNvSpPr/>
                <p:nvPr/>
              </p:nvSpPr>
              <p:spPr>
                <a:xfrm>
                  <a:off x="4728033" y="2934847"/>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5" name="Rectangle 424"/>
                <p:cNvSpPr/>
                <p:nvPr/>
              </p:nvSpPr>
              <p:spPr>
                <a:xfrm>
                  <a:off x="5478566" y="2868907"/>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6" name="Rectangle 425"/>
                <p:cNvSpPr/>
                <p:nvPr/>
              </p:nvSpPr>
              <p:spPr>
                <a:xfrm>
                  <a:off x="7374617" y="2873107"/>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7" name="Rectangle 426"/>
                <p:cNvSpPr/>
                <p:nvPr/>
              </p:nvSpPr>
              <p:spPr>
                <a:xfrm>
                  <a:off x="6624827" y="2967574"/>
                  <a:ext cx="45719" cy="45719"/>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401" name="Group 400"/>
              <p:cNvGrpSpPr/>
              <p:nvPr/>
            </p:nvGrpSpPr>
            <p:grpSpPr>
              <a:xfrm>
                <a:off x="771145" y="2777387"/>
                <a:ext cx="2762420" cy="304530"/>
                <a:chOff x="1251204" y="2772595"/>
                <a:chExt cx="2762420" cy="304530"/>
              </a:xfrm>
            </p:grpSpPr>
            <p:sp>
              <p:nvSpPr>
                <p:cNvPr id="412" name="Oval 39"/>
                <p:cNvSpPr/>
                <p:nvPr/>
              </p:nvSpPr>
              <p:spPr>
                <a:xfrm>
                  <a:off x="1251204" y="2966351"/>
                  <a:ext cx="1464772" cy="110774"/>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Lst>
                  <a:ahLst/>
                  <a:cxnLst>
                    <a:cxn ang="0">
                      <a:pos x="connsiteX0" y="connsiteY0"/>
                    </a:cxn>
                    <a:cxn ang="0">
                      <a:pos x="connsiteX1" y="connsiteY1"/>
                    </a:cxn>
                  </a:cxnLst>
                  <a:rect l="l" t="t" r="r" b="b"/>
                  <a:pathLst>
                    <a:path w="1493031" h="110774">
                      <a:moveTo>
                        <a:pt x="0" y="0"/>
                      </a:moveTo>
                      <a:cubicBezTo>
                        <a:pt x="632965" y="38761"/>
                        <a:pt x="542334" y="192696"/>
                        <a:pt x="1493031" y="53847"/>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3" name="Oval 39"/>
                <p:cNvSpPr/>
                <p:nvPr/>
              </p:nvSpPr>
              <p:spPr>
                <a:xfrm>
                  <a:off x="1472185" y="2899659"/>
                  <a:ext cx="1243502" cy="64074"/>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652559"/>
                    <a:gd name="connsiteY0" fmla="*/ 12289 h 128606"/>
                    <a:gd name="connsiteX1" fmla="*/ 1154370 w 1652559"/>
                    <a:gd name="connsiteY1" fmla="*/ 107103 h 128606"/>
                    <a:gd name="connsiteX2" fmla="*/ 1645751 w 1652559"/>
                    <a:gd name="connsiteY2" fmla="*/ 51767 h 128606"/>
                    <a:gd name="connsiteX0" fmla="*/ 0 w 1613568"/>
                    <a:gd name="connsiteY0" fmla="*/ 12289 h 128606"/>
                    <a:gd name="connsiteX1" fmla="*/ 1154370 w 1613568"/>
                    <a:gd name="connsiteY1" fmla="*/ 107103 h 128606"/>
                    <a:gd name="connsiteX2" fmla="*/ 1595980 w 1613568"/>
                    <a:gd name="connsiteY2" fmla="*/ 60947 h 128606"/>
                    <a:gd name="connsiteX0" fmla="*/ 0 w 1579452"/>
                    <a:gd name="connsiteY0" fmla="*/ 12289 h 128606"/>
                    <a:gd name="connsiteX1" fmla="*/ 1154370 w 1579452"/>
                    <a:gd name="connsiteY1" fmla="*/ 107103 h 128606"/>
                    <a:gd name="connsiteX2" fmla="*/ 1546210 w 1579452"/>
                    <a:gd name="connsiteY2" fmla="*/ 60947 h 128606"/>
                    <a:gd name="connsiteX0" fmla="*/ 0 w 1664247"/>
                    <a:gd name="connsiteY0" fmla="*/ 12289 h 128606"/>
                    <a:gd name="connsiteX1" fmla="*/ 1154370 w 1664247"/>
                    <a:gd name="connsiteY1" fmla="*/ 107103 h 128606"/>
                    <a:gd name="connsiteX2" fmla="*/ 1659499 w 1664247"/>
                    <a:gd name="connsiteY2" fmla="*/ 60947 h 128606"/>
                    <a:gd name="connsiteX0" fmla="*/ 0 w 1647453"/>
                    <a:gd name="connsiteY0" fmla="*/ 19540 h 135857"/>
                    <a:gd name="connsiteX1" fmla="*/ 1154370 w 1647453"/>
                    <a:gd name="connsiteY1" fmla="*/ 114354 h 135857"/>
                    <a:gd name="connsiteX2" fmla="*/ 1639591 w 1647453"/>
                    <a:gd name="connsiteY2" fmla="*/ 31479 h 135857"/>
                    <a:gd name="connsiteX0" fmla="*/ 0 w 1655745"/>
                    <a:gd name="connsiteY0" fmla="*/ 12289 h 128606"/>
                    <a:gd name="connsiteX1" fmla="*/ 1154370 w 1655745"/>
                    <a:gd name="connsiteY1" fmla="*/ 107103 h 128606"/>
                    <a:gd name="connsiteX2" fmla="*/ 1649546 w 1655745"/>
                    <a:gd name="connsiteY2" fmla="*/ 70126 h 128606"/>
                    <a:gd name="connsiteX0" fmla="*/ 0 w 1154370"/>
                    <a:gd name="connsiteY0" fmla="*/ 12289 h 128606"/>
                    <a:gd name="connsiteX1" fmla="*/ 1154370 w 1154370"/>
                    <a:gd name="connsiteY1" fmla="*/ 107103 h 128606"/>
                    <a:gd name="connsiteX0" fmla="*/ 0 w 1662030"/>
                    <a:gd name="connsiteY0" fmla="*/ 16986 h 58280"/>
                    <a:gd name="connsiteX1" fmla="*/ 1662030 w 1662030"/>
                    <a:gd name="connsiteY1" fmla="*/ 29186 h 58280"/>
                    <a:gd name="connsiteX0" fmla="*/ 0 w 1662030"/>
                    <a:gd name="connsiteY0" fmla="*/ 9565 h 125302"/>
                    <a:gd name="connsiteX1" fmla="*/ 1662030 w 1662030"/>
                    <a:gd name="connsiteY1" fmla="*/ 21765 h 125302"/>
                    <a:gd name="connsiteX0" fmla="*/ 0 w 1272450"/>
                    <a:gd name="connsiteY0" fmla="*/ 8825 h 150678"/>
                    <a:gd name="connsiteX1" fmla="*/ 1272450 w 1272450"/>
                    <a:gd name="connsiteY1" fmla="*/ 53101 h 150678"/>
                    <a:gd name="connsiteX0" fmla="*/ 0 w 1272450"/>
                    <a:gd name="connsiteY0" fmla="*/ 62970 h 120924"/>
                    <a:gd name="connsiteX1" fmla="*/ 1272450 w 1272450"/>
                    <a:gd name="connsiteY1" fmla="*/ 0 h 120924"/>
                  </a:gdLst>
                  <a:ahLst/>
                  <a:cxnLst>
                    <a:cxn ang="0">
                      <a:pos x="connsiteX0" y="connsiteY0"/>
                    </a:cxn>
                    <a:cxn ang="0">
                      <a:pos x="connsiteX1" y="connsiteY1"/>
                    </a:cxn>
                  </a:cxnLst>
                  <a:rect l="l" t="t" r="r" b="b"/>
                  <a:pathLst>
                    <a:path w="1272450" h="120924">
                      <a:moveTo>
                        <a:pt x="0" y="62970"/>
                      </a:moveTo>
                      <a:cubicBezTo>
                        <a:pt x="0" y="-7731"/>
                        <a:pt x="543786" y="270565"/>
                        <a:pt x="1272450" y="0"/>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4" name="Oval 39"/>
                <p:cNvSpPr/>
                <p:nvPr/>
              </p:nvSpPr>
              <p:spPr>
                <a:xfrm flipV="1">
                  <a:off x="2054023" y="2810235"/>
                  <a:ext cx="660786" cy="71880"/>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0 w 1071990"/>
                    <a:gd name="connsiteY0" fmla="*/ 15484 h 126800"/>
                    <a:gd name="connsiteX1" fmla="*/ 1071990 w 1071990"/>
                    <a:gd name="connsiteY1" fmla="*/ 126098 h 126800"/>
                    <a:gd name="connsiteX0" fmla="*/ 0 w 673534"/>
                    <a:gd name="connsiteY0" fmla="*/ 18642 h 89178"/>
                    <a:gd name="connsiteX1" fmla="*/ 673534 w 673534"/>
                    <a:gd name="connsiteY1" fmla="*/ 88298 h 89178"/>
                    <a:gd name="connsiteX0" fmla="*/ 0 w 673534"/>
                    <a:gd name="connsiteY0" fmla="*/ 20571 h 90228"/>
                    <a:gd name="connsiteX1" fmla="*/ 673534 w 673534"/>
                    <a:gd name="connsiteY1" fmla="*/ 90227 h 90228"/>
                    <a:gd name="connsiteX0" fmla="*/ 0 w 673534"/>
                    <a:gd name="connsiteY0" fmla="*/ 17590 h 118370"/>
                    <a:gd name="connsiteX1" fmla="*/ 673534 w 673534"/>
                    <a:gd name="connsiteY1" fmla="*/ 118370 h 118370"/>
                    <a:gd name="connsiteX0" fmla="*/ 0 w 673534"/>
                    <a:gd name="connsiteY0" fmla="*/ 21095 h 121875"/>
                    <a:gd name="connsiteX1" fmla="*/ 673534 w 673534"/>
                    <a:gd name="connsiteY1" fmla="*/ 121875 h 121875"/>
                    <a:gd name="connsiteX0" fmla="*/ 0 w 673534"/>
                    <a:gd name="connsiteY0" fmla="*/ 23042 h 108261"/>
                    <a:gd name="connsiteX1" fmla="*/ 673534 w 673534"/>
                    <a:gd name="connsiteY1" fmla="*/ 108261 h 108261"/>
                  </a:gdLst>
                  <a:ahLst/>
                  <a:cxnLst>
                    <a:cxn ang="0">
                      <a:pos x="connsiteX0" y="connsiteY0"/>
                    </a:cxn>
                    <a:cxn ang="0">
                      <a:pos x="connsiteX1" y="connsiteY1"/>
                    </a:cxn>
                  </a:cxnLst>
                  <a:rect l="l" t="t" r="r" b="b"/>
                  <a:pathLst>
                    <a:path w="673534" h="108261">
                      <a:moveTo>
                        <a:pt x="0" y="23042"/>
                      </a:moveTo>
                      <a:cubicBezTo>
                        <a:pt x="0" y="-47659"/>
                        <a:pt x="321203" y="62687"/>
                        <a:pt x="673534" y="108261"/>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5" name="Oval 39"/>
                <p:cNvSpPr/>
                <p:nvPr/>
              </p:nvSpPr>
              <p:spPr>
                <a:xfrm flipV="1">
                  <a:off x="2705844" y="2772595"/>
                  <a:ext cx="1307780" cy="37617"/>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2100 w 345670"/>
                    <a:gd name="connsiteY0" fmla="*/ 154496 h 154496"/>
                    <a:gd name="connsiteX1" fmla="*/ 345670 w 345670"/>
                    <a:gd name="connsiteY1" fmla="*/ 0 h 154496"/>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317315"/>
                    <a:gd name="connsiteY0" fmla="*/ 47811 h 47811"/>
                    <a:gd name="connsiteX1" fmla="*/ 317315 w 317315"/>
                    <a:gd name="connsiteY1" fmla="*/ 0 h 47811"/>
                    <a:gd name="connsiteX0" fmla="*/ 0 w 1498776"/>
                    <a:gd name="connsiteY0" fmla="*/ 115702 h 115702"/>
                    <a:gd name="connsiteX1" fmla="*/ 1498776 w 1498776"/>
                    <a:gd name="connsiteY1" fmla="*/ 0 h 115702"/>
                    <a:gd name="connsiteX0" fmla="*/ 0 w 1498776"/>
                    <a:gd name="connsiteY0" fmla="*/ 115702 h 115702"/>
                    <a:gd name="connsiteX1" fmla="*/ 1498776 w 1498776"/>
                    <a:gd name="connsiteY1" fmla="*/ 0 h 115702"/>
                    <a:gd name="connsiteX0" fmla="*/ 0 w 1498776"/>
                    <a:gd name="connsiteY0" fmla="*/ 115702 h 120745"/>
                    <a:gd name="connsiteX1" fmla="*/ 1498776 w 1498776"/>
                    <a:gd name="connsiteY1" fmla="*/ 0 h 120745"/>
                    <a:gd name="connsiteX0" fmla="*/ 0 w 1290885"/>
                    <a:gd name="connsiteY0" fmla="*/ 0 h 26728"/>
                    <a:gd name="connsiteX1" fmla="*/ 1290885 w 1290885"/>
                    <a:gd name="connsiteY1" fmla="*/ 2053 h 26728"/>
                    <a:gd name="connsiteX0" fmla="*/ 0 w 1311948"/>
                    <a:gd name="connsiteY0" fmla="*/ 0 h 48596"/>
                    <a:gd name="connsiteX1" fmla="*/ 1311948 w 1311948"/>
                    <a:gd name="connsiteY1" fmla="*/ 33177 h 48596"/>
                    <a:gd name="connsiteX0" fmla="*/ 0 w 1311948"/>
                    <a:gd name="connsiteY0" fmla="*/ 0 h 58854"/>
                    <a:gd name="connsiteX1" fmla="*/ 1311948 w 1311948"/>
                    <a:gd name="connsiteY1" fmla="*/ 33177 h 58854"/>
                    <a:gd name="connsiteX0" fmla="*/ 0 w 1311948"/>
                    <a:gd name="connsiteY0" fmla="*/ 0 h 70143"/>
                    <a:gd name="connsiteX1" fmla="*/ 1311948 w 1311948"/>
                    <a:gd name="connsiteY1" fmla="*/ 33177 h 70143"/>
                    <a:gd name="connsiteX0" fmla="*/ 0 w 1311948"/>
                    <a:gd name="connsiteY0" fmla="*/ 0 h 70143"/>
                    <a:gd name="connsiteX1" fmla="*/ 1311948 w 1311948"/>
                    <a:gd name="connsiteY1" fmla="*/ 33177 h 70143"/>
                    <a:gd name="connsiteX0" fmla="*/ 0 w 964407"/>
                    <a:gd name="connsiteY0" fmla="*/ 0 h 283816"/>
                    <a:gd name="connsiteX1" fmla="*/ 964407 w 964407"/>
                    <a:gd name="connsiteY1" fmla="*/ 274386 h 283816"/>
                    <a:gd name="connsiteX0" fmla="*/ 0 w 1333011"/>
                    <a:gd name="connsiteY0" fmla="*/ 0 h 56657"/>
                    <a:gd name="connsiteX1" fmla="*/ 1333011 w 1333011"/>
                    <a:gd name="connsiteY1" fmla="*/ 9834 h 56657"/>
                  </a:gdLst>
                  <a:ahLst/>
                  <a:cxnLst>
                    <a:cxn ang="0">
                      <a:pos x="connsiteX0" y="connsiteY0"/>
                    </a:cxn>
                    <a:cxn ang="0">
                      <a:pos x="connsiteX1" y="connsiteY1"/>
                    </a:cxn>
                  </a:cxnLst>
                  <a:rect l="l" t="t" r="r" b="b"/>
                  <a:pathLst>
                    <a:path w="1333011" h="56657">
                      <a:moveTo>
                        <a:pt x="0" y="0"/>
                      </a:moveTo>
                      <a:cubicBezTo>
                        <a:pt x="326675" y="76009"/>
                        <a:pt x="422689" y="71743"/>
                        <a:pt x="1333011" y="9834"/>
                      </a:cubicBez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6" name="Oval 39"/>
                <p:cNvSpPr/>
                <p:nvPr/>
              </p:nvSpPr>
              <p:spPr>
                <a:xfrm>
                  <a:off x="2710810" y="2834270"/>
                  <a:ext cx="648330" cy="7011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92239"/>
                    <a:gd name="connsiteY0" fmla="*/ 19922 h 118396"/>
                    <a:gd name="connsiteX1" fmla="*/ 1154370 w 2392239"/>
                    <a:gd name="connsiteY1" fmla="*/ 114736 h 118396"/>
                    <a:gd name="connsiteX2" fmla="*/ 2392239 w 2392239"/>
                    <a:gd name="connsiteY2" fmla="*/ 74786 h 118396"/>
                    <a:gd name="connsiteX0" fmla="*/ 0 w 2392239"/>
                    <a:gd name="connsiteY0" fmla="*/ 12580 h 126480"/>
                    <a:gd name="connsiteX1" fmla="*/ 1154370 w 2392239"/>
                    <a:gd name="connsiteY1" fmla="*/ 107394 h 126480"/>
                    <a:gd name="connsiteX2" fmla="*/ 2392239 w 2392239"/>
                    <a:gd name="connsiteY2" fmla="*/ 67444 h 126480"/>
                    <a:gd name="connsiteX0" fmla="*/ 0 w 2392239"/>
                    <a:gd name="connsiteY0" fmla="*/ 12289 h 128606"/>
                    <a:gd name="connsiteX1" fmla="*/ 1154370 w 2392239"/>
                    <a:gd name="connsiteY1" fmla="*/ 107103 h 128606"/>
                    <a:gd name="connsiteX2" fmla="*/ 2392239 w 2392239"/>
                    <a:gd name="connsiteY2" fmla="*/ 67153 h 128606"/>
                    <a:gd name="connsiteX0" fmla="*/ 0 w 1682954"/>
                    <a:gd name="connsiteY0" fmla="*/ 12289 h 128606"/>
                    <a:gd name="connsiteX1" fmla="*/ 1154370 w 1682954"/>
                    <a:gd name="connsiteY1" fmla="*/ 107103 h 128606"/>
                    <a:gd name="connsiteX2" fmla="*/ 1680590 w 1682954"/>
                    <a:gd name="connsiteY2" fmla="*/ 79306 h 128606"/>
                    <a:gd name="connsiteX0" fmla="*/ 0 w 1440398"/>
                    <a:gd name="connsiteY0" fmla="*/ 235510 h 351827"/>
                    <a:gd name="connsiteX1" fmla="*/ 1154370 w 1440398"/>
                    <a:gd name="connsiteY1" fmla="*/ 330324 h 351827"/>
                    <a:gd name="connsiteX2" fmla="*/ 1232516 w 1440398"/>
                    <a:gd name="connsiteY2" fmla="*/ 10859 h 351827"/>
                    <a:gd name="connsiteX0" fmla="*/ 0 w 1154370"/>
                    <a:gd name="connsiteY0" fmla="*/ 12289 h 128606"/>
                    <a:gd name="connsiteX1" fmla="*/ 1154370 w 1154370"/>
                    <a:gd name="connsiteY1" fmla="*/ 107103 h 128606"/>
                    <a:gd name="connsiteX0" fmla="*/ 0 w 759010"/>
                    <a:gd name="connsiteY0" fmla="*/ 17183 h 56332"/>
                    <a:gd name="connsiteX1" fmla="*/ 759010 w 759010"/>
                    <a:gd name="connsiteY1" fmla="*/ 26928 h 56332"/>
                    <a:gd name="connsiteX0" fmla="*/ 0 w 759010"/>
                    <a:gd name="connsiteY0" fmla="*/ 93389 h 103135"/>
                    <a:gd name="connsiteX1" fmla="*/ 759010 w 759010"/>
                    <a:gd name="connsiteY1" fmla="*/ 103134 h 103135"/>
                    <a:gd name="connsiteX0" fmla="*/ 0 w 759010"/>
                    <a:gd name="connsiteY0" fmla="*/ 63263 h 73007"/>
                    <a:gd name="connsiteX1" fmla="*/ 759010 w 759010"/>
                    <a:gd name="connsiteY1" fmla="*/ 73008 h 73007"/>
                    <a:gd name="connsiteX0" fmla="*/ 0 w 459868"/>
                    <a:gd name="connsiteY0" fmla="*/ 105095 h 105095"/>
                    <a:gd name="connsiteX1" fmla="*/ 459868 w 459868"/>
                    <a:gd name="connsiteY1" fmla="*/ 50691 h 105095"/>
                    <a:gd name="connsiteX0" fmla="*/ 0 w 459868"/>
                    <a:gd name="connsiteY0" fmla="*/ 68036 h 68036"/>
                    <a:gd name="connsiteX1" fmla="*/ 459868 w 459868"/>
                    <a:gd name="connsiteY1" fmla="*/ 13632 h 68036"/>
                    <a:gd name="connsiteX0" fmla="*/ 0 w 459868"/>
                    <a:gd name="connsiteY0" fmla="*/ 76708 h 76708"/>
                    <a:gd name="connsiteX1" fmla="*/ 459868 w 459868"/>
                    <a:gd name="connsiteY1" fmla="*/ 22304 h 76708"/>
                    <a:gd name="connsiteX0" fmla="*/ 0 w 658137"/>
                    <a:gd name="connsiteY0" fmla="*/ 126478 h 126478"/>
                    <a:gd name="connsiteX1" fmla="*/ 658137 w 658137"/>
                    <a:gd name="connsiteY1" fmla="*/ 7923 h 126478"/>
                    <a:gd name="connsiteX0" fmla="*/ 0 w 658137"/>
                    <a:gd name="connsiteY0" fmla="*/ 144844 h 144844"/>
                    <a:gd name="connsiteX1" fmla="*/ 658137 w 658137"/>
                    <a:gd name="connsiteY1" fmla="*/ 26289 h 144844"/>
                    <a:gd name="connsiteX0" fmla="*/ 0 w 658137"/>
                    <a:gd name="connsiteY0" fmla="*/ 136763 h 136763"/>
                    <a:gd name="connsiteX1" fmla="*/ 658137 w 658137"/>
                    <a:gd name="connsiteY1" fmla="*/ 18208 h 136763"/>
                    <a:gd name="connsiteX0" fmla="*/ 0 w 658137"/>
                    <a:gd name="connsiteY0" fmla="*/ 234529 h 234529"/>
                    <a:gd name="connsiteX1" fmla="*/ 658137 w 658137"/>
                    <a:gd name="connsiteY1" fmla="*/ 115974 h 234529"/>
                    <a:gd name="connsiteX0" fmla="*/ 0 w 663423"/>
                    <a:gd name="connsiteY0" fmla="*/ 169879 h 169878"/>
                    <a:gd name="connsiteX1" fmla="*/ 663423 w 663423"/>
                    <a:gd name="connsiteY1" fmla="*/ 139070 h 169878"/>
                    <a:gd name="connsiteX0" fmla="*/ 0 w 663423"/>
                    <a:gd name="connsiteY0" fmla="*/ 162557 h 162557"/>
                    <a:gd name="connsiteX1" fmla="*/ 663423 w 663423"/>
                    <a:gd name="connsiteY1" fmla="*/ 131748 h 162557"/>
                    <a:gd name="connsiteX0" fmla="*/ 0 w 663423"/>
                    <a:gd name="connsiteY0" fmla="*/ 132322 h 132322"/>
                    <a:gd name="connsiteX1" fmla="*/ 663423 w 663423"/>
                    <a:gd name="connsiteY1" fmla="*/ 101513 h 132322"/>
                  </a:gdLst>
                  <a:ahLst/>
                  <a:cxnLst>
                    <a:cxn ang="0">
                      <a:pos x="connsiteX0" y="connsiteY0"/>
                    </a:cxn>
                    <a:cxn ang="0">
                      <a:pos x="connsiteX1" y="connsiteY1"/>
                    </a:cxn>
                  </a:cxnLst>
                  <a:rect l="l" t="t" r="r" b="b"/>
                  <a:pathLst>
                    <a:path w="663423" h="132322">
                      <a:moveTo>
                        <a:pt x="0" y="132322"/>
                      </a:moveTo>
                      <a:cubicBezTo>
                        <a:pt x="218293" y="58793"/>
                        <a:pt x="418422" y="-107180"/>
                        <a:pt x="663423" y="101513"/>
                      </a:cubicBez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17" name="Oval 39"/>
                <p:cNvSpPr/>
                <p:nvPr/>
              </p:nvSpPr>
              <p:spPr>
                <a:xfrm>
                  <a:off x="2710810" y="2917649"/>
                  <a:ext cx="462085" cy="10306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Lst>
                  <a:ahLst/>
                  <a:cxnLst>
                    <a:cxn ang="0">
                      <a:pos x="connsiteX0" y="connsiteY0"/>
                    </a:cxn>
                    <a:cxn ang="0">
                      <a:pos x="connsiteX1" y="connsiteY1"/>
                    </a:cxn>
                  </a:cxnLst>
                  <a:rect l="l" t="t" r="r" b="b"/>
                  <a:pathLst>
                    <a:path w="470999" h="103062">
                      <a:moveTo>
                        <a:pt x="0" y="103062"/>
                      </a:moveTo>
                      <a:lnTo>
                        <a:pt x="470999" y="0"/>
                      </a:ln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402" name="Group 401"/>
              <p:cNvGrpSpPr/>
              <p:nvPr/>
            </p:nvGrpSpPr>
            <p:grpSpPr>
              <a:xfrm>
                <a:off x="2680767" y="2758791"/>
                <a:ext cx="2776934" cy="245344"/>
                <a:chOff x="1251204" y="2796744"/>
                <a:chExt cx="2776934" cy="245344"/>
              </a:xfrm>
            </p:grpSpPr>
            <p:sp>
              <p:nvSpPr>
                <p:cNvPr id="408" name="Oval 39"/>
                <p:cNvSpPr/>
                <p:nvPr/>
              </p:nvSpPr>
              <p:spPr>
                <a:xfrm>
                  <a:off x="1251204" y="2966350"/>
                  <a:ext cx="1468400" cy="7573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518921"/>
                    <a:gd name="connsiteY0" fmla="*/ 0 h 105123"/>
                    <a:gd name="connsiteX1" fmla="*/ 1518921 w 1518921"/>
                    <a:gd name="connsiteY1" fmla="*/ 46590 h 105123"/>
                    <a:gd name="connsiteX0" fmla="*/ 0 w 1518921"/>
                    <a:gd name="connsiteY0" fmla="*/ 0 h 65206"/>
                    <a:gd name="connsiteX1" fmla="*/ 1518921 w 1518921"/>
                    <a:gd name="connsiteY1" fmla="*/ 46590 h 65206"/>
                    <a:gd name="connsiteX0" fmla="*/ 0 w 1518921"/>
                    <a:gd name="connsiteY0" fmla="*/ 0 h 75738"/>
                    <a:gd name="connsiteX1" fmla="*/ 1518921 w 1518921"/>
                    <a:gd name="connsiteY1" fmla="*/ 46590 h 75738"/>
                    <a:gd name="connsiteX0" fmla="*/ 0 w 1496729"/>
                    <a:gd name="connsiteY0" fmla="*/ 0 h 75738"/>
                    <a:gd name="connsiteX1" fmla="*/ 1496729 w 1496729"/>
                    <a:gd name="connsiteY1" fmla="*/ 46590 h 75738"/>
                  </a:gdLst>
                  <a:ahLst/>
                  <a:cxnLst>
                    <a:cxn ang="0">
                      <a:pos x="connsiteX0" y="connsiteY0"/>
                    </a:cxn>
                    <a:cxn ang="0">
                      <a:pos x="connsiteX1" y="connsiteY1"/>
                    </a:cxn>
                  </a:cxnLst>
                  <a:rect l="l" t="t" r="r" b="b"/>
                  <a:pathLst>
                    <a:path w="1496729" h="75738">
                      <a:moveTo>
                        <a:pt x="0" y="0"/>
                      </a:moveTo>
                      <a:cubicBezTo>
                        <a:pt x="588582" y="85933"/>
                        <a:pt x="660688" y="94725"/>
                        <a:pt x="1496729" y="46590"/>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9" name="Oval 39"/>
                <p:cNvSpPr/>
                <p:nvPr/>
              </p:nvSpPr>
              <p:spPr>
                <a:xfrm flipV="1">
                  <a:off x="2100651" y="2813812"/>
                  <a:ext cx="631758" cy="45312"/>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0 w 1071990"/>
                    <a:gd name="connsiteY0" fmla="*/ 15484 h 126800"/>
                    <a:gd name="connsiteX1" fmla="*/ 1071990 w 1071990"/>
                    <a:gd name="connsiteY1" fmla="*/ 126098 h 126800"/>
                    <a:gd name="connsiteX0" fmla="*/ 0 w 673534"/>
                    <a:gd name="connsiteY0" fmla="*/ 18642 h 89178"/>
                    <a:gd name="connsiteX1" fmla="*/ 673534 w 673534"/>
                    <a:gd name="connsiteY1" fmla="*/ 88298 h 89178"/>
                    <a:gd name="connsiteX0" fmla="*/ 0 w 673534"/>
                    <a:gd name="connsiteY0" fmla="*/ 20571 h 90228"/>
                    <a:gd name="connsiteX1" fmla="*/ 673534 w 673534"/>
                    <a:gd name="connsiteY1" fmla="*/ 90227 h 90228"/>
                    <a:gd name="connsiteX0" fmla="*/ 0 w 673534"/>
                    <a:gd name="connsiteY0" fmla="*/ 17590 h 118370"/>
                    <a:gd name="connsiteX1" fmla="*/ 673534 w 673534"/>
                    <a:gd name="connsiteY1" fmla="*/ 118370 h 118370"/>
                    <a:gd name="connsiteX0" fmla="*/ 0 w 673534"/>
                    <a:gd name="connsiteY0" fmla="*/ 21095 h 121875"/>
                    <a:gd name="connsiteX1" fmla="*/ 673534 w 673534"/>
                    <a:gd name="connsiteY1" fmla="*/ 121875 h 121875"/>
                    <a:gd name="connsiteX0" fmla="*/ 0 w 673534"/>
                    <a:gd name="connsiteY0" fmla="*/ 23042 h 108261"/>
                    <a:gd name="connsiteX1" fmla="*/ 673534 w 673534"/>
                    <a:gd name="connsiteY1" fmla="*/ 108261 h 108261"/>
                    <a:gd name="connsiteX0" fmla="*/ 0 w 673534"/>
                    <a:gd name="connsiteY0" fmla="*/ 29649 h 76613"/>
                    <a:gd name="connsiteX1" fmla="*/ 673534 w 673534"/>
                    <a:gd name="connsiteY1" fmla="*/ 76612 h 76613"/>
                    <a:gd name="connsiteX0" fmla="*/ 0 w 643946"/>
                    <a:gd name="connsiteY0" fmla="*/ 32214 h 68246"/>
                    <a:gd name="connsiteX1" fmla="*/ 643946 w 643946"/>
                    <a:gd name="connsiteY1" fmla="*/ 68246 h 68246"/>
                  </a:gdLst>
                  <a:ahLst/>
                  <a:cxnLst>
                    <a:cxn ang="0">
                      <a:pos x="connsiteX0" y="connsiteY0"/>
                    </a:cxn>
                    <a:cxn ang="0">
                      <a:pos x="connsiteX1" y="connsiteY1"/>
                    </a:cxn>
                  </a:cxnLst>
                  <a:rect l="l" t="t" r="r" b="b"/>
                  <a:pathLst>
                    <a:path w="643946" h="68246">
                      <a:moveTo>
                        <a:pt x="0" y="32214"/>
                      </a:moveTo>
                      <a:cubicBezTo>
                        <a:pt x="0" y="-38487"/>
                        <a:pt x="291615" y="22672"/>
                        <a:pt x="643946" y="68246"/>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0" name="Oval 39"/>
                <p:cNvSpPr/>
                <p:nvPr/>
              </p:nvSpPr>
              <p:spPr>
                <a:xfrm flipV="1">
                  <a:off x="2705844" y="2796744"/>
                  <a:ext cx="1322294" cy="94025"/>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2100 w 345670"/>
                    <a:gd name="connsiteY0" fmla="*/ 154496 h 154496"/>
                    <a:gd name="connsiteX1" fmla="*/ 345670 w 345670"/>
                    <a:gd name="connsiteY1" fmla="*/ 0 h 154496"/>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317315"/>
                    <a:gd name="connsiteY0" fmla="*/ 47811 h 47811"/>
                    <a:gd name="connsiteX1" fmla="*/ 317315 w 317315"/>
                    <a:gd name="connsiteY1" fmla="*/ 0 h 47811"/>
                    <a:gd name="connsiteX0" fmla="*/ 0 w 1498776"/>
                    <a:gd name="connsiteY0" fmla="*/ 115702 h 115702"/>
                    <a:gd name="connsiteX1" fmla="*/ 1498776 w 1498776"/>
                    <a:gd name="connsiteY1" fmla="*/ 0 h 115702"/>
                    <a:gd name="connsiteX0" fmla="*/ 0 w 1498776"/>
                    <a:gd name="connsiteY0" fmla="*/ 115702 h 115702"/>
                    <a:gd name="connsiteX1" fmla="*/ 1498776 w 1498776"/>
                    <a:gd name="connsiteY1" fmla="*/ 0 h 115702"/>
                    <a:gd name="connsiteX0" fmla="*/ 0 w 1498776"/>
                    <a:gd name="connsiteY0" fmla="*/ 115702 h 120745"/>
                    <a:gd name="connsiteX1" fmla="*/ 1498776 w 1498776"/>
                    <a:gd name="connsiteY1" fmla="*/ 0 h 120745"/>
                    <a:gd name="connsiteX0" fmla="*/ 0 w 1290885"/>
                    <a:gd name="connsiteY0" fmla="*/ 0 h 26728"/>
                    <a:gd name="connsiteX1" fmla="*/ 1290885 w 1290885"/>
                    <a:gd name="connsiteY1" fmla="*/ 2053 h 26728"/>
                    <a:gd name="connsiteX0" fmla="*/ 0 w 1311948"/>
                    <a:gd name="connsiteY0" fmla="*/ 0 h 48596"/>
                    <a:gd name="connsiteX1" fmla="*/ 1311948 w 1311948"/>
                    <a:gd name="connsiteY1" fmla="*/ 33177 h 48596"/>
                    <a:gd name="connsiteX0" fmla="*/ 0 w 1311948"/>
                    <a:gd name="connsiteY0" fmla="*/ 0 h 58854"/>
                    <a:gd name="connsiteX1" fmla="*/ 1311948 w 1311948"/>
                    <a:gd name="connsiteY1" fmla="*/ 33177 h 58854"/>
                    <a:gd name="connsiteX0" fmla="*/ 0 w 1311948"/>
                    <a:gd name="connsiteY0" fmla="*/ 0 h 70143"/>
                    <a:gd name="connsiteX1" fmla="*/ 1311948 w 1311948"/>
                    <a:gd name="connsiteY1" fmla="*/ 33177 h 70143"/>
                    <a:gd name="connsiteX0" fmla="*/ 0 w 1311948"/>
                    <a:gd name="connsiteY0" fmla="*/ 0 h 70143"/>
                    <a:gd name="connsiteX1" fmla="*/ 1311948 w 1311948"/>
                    <a:gd name="connsiteY1" fmla="*/ 33177 h 70143"/>
                    <a:gd name="connsiteX0" fmla="*/ 0 w 964407"/>
                    <a:gd name="connsiteY0" fmla="*/ 0 h 283816"/>
                    <a:gd name="connsiteX1" fmla="*/ 964407 w 964407"/>
                    <a:gd name="connsiteY1" fmla="*/ 274386 h 283816"/>
                    <a:gd name="connsiteX0" fmla="*/ 0 w 1333011"/>
                    <a:gd name="connsiteY0" fmla="*/ 0 h 56657"/>
                    <a:gd name="connsiteX1" fmla="*/ 1333011 w 1333011"/>
                    <a:gd name="connsiteY1" fmla="*/ 9834 h 56657"/>
                    <a:gd name="connsiteX0" fmla="*/ 0 w 1347805"/>
                    <a:gd name="connsiteY0" fmla="*/ 121331 h 143883"/>
                    <a:gd name="connsiteX1" fmla="*/ 1347805 w 1347805"/>
                    <a:gd name="connsiteY1" fmla="*/ 0 h 143883"/>
                    <a:gd name="connsiteX0" fmla="*/ 0 w 1347805"/>
                    <a:gd name="connsiteY0" fmla="*/ 121331 h 150991"/>
                    <a:gd name="connsiteX1" fmla="*/ 1347805 w 1347805"/>
                    <a:gd name="connsiteY1" fmla="*/ 0 h 150991"/>
                    <a:gd name="connsiteX0" fmla="*/ 0 w 1347805"/>
                    <a:gd name="connsiteY0" fmla="*/ 121331 h 141617"/>
                    <a:gd name="connsiteX1" fmla="*/ 1347805 w 1347805"/>
                    <a:gd name="connsiteY1" fmla="*/ 0 h 141617"/>
                  </a:gdLst>
                  <a:ahLst/>
                  <a:cxnLst>
                    <a:cxn ang="0">
                      <a:pos x="connsiteX0" y="connsiteY0"/>
                    </a:cxn>
                    <a:cxn ang="0">
                      <a:pos x="connsiteX1" y="connsiteY1"/>
                    </a:cxn>
                  </a:cxnLst>
                  <a:rect l="l" t="t" r="r" b="b"/>
                  <a:pathLst>
                    <a:path w="1347805" h="141617">
                      <a:moveTo>
                        <a:pt x="0" y="121331"/>
                      </a:moveTo>
                      <a:cubicBezTo>
                        <a:pt x="345168" y="175480"/>
                        <a:pt x="688986" y="116561"/>
                        <a:pt x="1347805" y="0"/>
                      </a:cubicBez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1" name="Oval 39"/>
                <p:cNvSpPr/>
                <p:nvPr/>
              </p:nvSpPr>
              <p:spPr>
                <a:xfrm>
                  <a:off x="2710810" y="2957563"/>
                  <a:ext cx="589085" cy="6314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600449"/>
                    <a:gd name="connsiteY0" fmla="*/ 63148 h 63148"/>
                    <a:gd name="connsiteX1" fmla="*/ 600449 w 600449"/>
                    <a:gd name="connsiteY1" fmla="*/ 0 h 63148"/>
                    <a:gd name="connsiteX0" fmla="*/ 0 w 600449"/>
                    <a:gd name="connsiteY0" fmla="*/ 63148 h 63148"/>
                    <a:gd name="connsiteX1" fmla="*/ 343791 w 600449"/>
                    <a:gd name="connsiteY1" fmla="*/ 8647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600449 w 600449"/>
                    <a:gd name="connsiteY1" fmla="*/ 0 h 63148"/>
                  </a:gdLst>
                  <a:ahLst/>
                  <a:cxnLst>
                    <a:cxn ang="0">
                      <a:pos x="connsiteX0" y="connsiteY0"/>
                    </a:cxn>
                    <a:cxn ang="0">
                      <a:pos x="connsiteX1" y="connsiteY1"/>
                    </a:cxn>
                  </a:cxnLst>
                  <a:rect l="l" t="t" r="r" b="b"/>
                  <a:pathLst>
                    <a:path w="600449" h="63148">
                      <a:moveTo>
                        <a:pt x="0" y="63148"/>
                      </a:moveTo>
                      <a:lnTo>
                        <a:pt x="600449" y="0"/>
                      </a:ln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403" name="Group 402"/>
              <p:cNvGrpSpPr/>
              <p:nvPr/>
            </p:nvGrpSpPr>
            <p:grpSpPr>
              <a:xfrm>
                <a:off x="4721531" y="2755531"/>
                <a:ext cx="2685626" cy="232642"/>
                <a:chOff x="1284454" y="2809446"/>
                <a:chExt cx="2685626" cy="232642"/>
              </a:xfrm>
            </p:grpSpPr>
            <p:sp>
              <p:nvSpPr>
                <p:cNvPr id="404" name="Oval 39"/>
                <p:cNvSpPr/>
                <p:nvPr/>
              </p:nvSpPr>
              <p:spPr>
                <a:xfrm>
                  <a:off x="1284454" y="2966350"/>
                  <a:ext cx="1357032" cy="7573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518921"/>
                    <a:gd name="connsiteY0" fmla="*/ 0 h 105123"/>
                    <a:gd name="connsiteX1" fmla="*/ 1518921 w 1518921"/>
                    <a:gd name="connsiteY1" fmla="*/ 46590 h 105123"/>
                    <a:gd name="connsiteX0" fmla="*/ 0 w 1518921"/>
                    <a:gd name="connsiteY0" fmla="*/ 0 h 65206"/>
                    <a:gd name="connsiteX1" fmla="*/ 1518921 w 1518921"/>
                    <a:gd name="connsiteY1" fmla="*/ 46590 h 65206"/>
                    <a:gd name="connsiteX0" fmla="*/ 0 w 1518921"/>
                    <a:gd name="connsiteY0" fmla="*/ 0 h 75738"/>
                    <a:gd name="connsiteX1" fmla="*/ 1518921 w 1518921"/>
                    <a:gd name="connsiteY1" fmla="*/ 46590 h 75738"/>
                    <a:gd name="connsiteX0" fmla="*/ 0 w 1431293"/>
                    <a:gd name="connsiteY0" fmla="*/ 0 h 75738"/>
                    <a:gd name="connsiteX1" fmla="*/ 1431293 w 1431293"/>
                    <a:gd name="connsiteY1" fmla="*/ 46590 h 75738"/>
                    <a:gd name="connsiteX0" fmla="*/ 0 w 1383212"/>
                    <a:gd name="connsiteY0" fmla="*/ 0 h 75738"/>
                    <a:gd name="connsiteX1" fmla="*/ 1383212 w 1383212"/>
                    <a:gd name="connsiteY1" fmla="*/ 46590 h 75738"/>
                  </a:gdLst>
                  <a:ahLst/>
                  <a:cxnLst>
                    <a:cxn ang="0">
                      <a:pos x="connsiteX0" y="connsiteY0"/>
                    </a:cxn>
                    <a:cxn ang="0">
                      <a:pos x="connsiteX1" y="connsiteY1"/>
                    </a:cxn>
                  </a:cxnLst>
                  <a:rect l="l" t="t" r="r" b="b"/>
                  <a:pathLst>
                    <a:path w="1383212" h="75738">
                      <a:moveTo>
                        <a:pt x="0" y="0"/>
                      </a:moveTo>
                      <a:cubicBezTo>
                        <a:pt x="588582" y="85933"/>
                        <a:pt x="547171" y="94725"/>
                        <a:pt x="1383212" y="46590"/>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5" name="Oval 39"/>
                <p:cNvSpPr/>
                <p:nvPr/>
              </p:nvSpPr>
              <p:spPr>
                <a:xfrm flipV="1">
                  <a:off x="2037470" y="2827883"/>
                  <a:ext cx="629524" cy="73573"/>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0 w 1071990"/>
                    <a:gd name="connsiteY0" fmla="*/ 15484 h 126800"/>
                    <a:gd name="connsiteX1" fmla="*/ 1071990 w 1071990"/>
                    <a:gd name="connsiteY1" fmla="*/ 126098 h 126800"/>
                    <a:gd name="connsiteX0" fmla="*/ 0 w 673534"/>
                    <a:gd name="connsiteY0" fmla="*/ 18642 h 89178"/>
                    <a:gd name="connsiteX1" fmla="*/ 673534 w 673534"/>
                    <a:gd name="connsiteY1" fmla="*/ 88298 h 89178"/>
                    <a:gd name="connsiteX0" fmla="*/ 0 w 673534"/>
                    <a:gd name="connsiteY0" fmla="*/ 20571 h 90228"/>
                    <a:gd name="connsiteX1" fmla="*/ 673534 w 673534"/>
                    <a:gd name="connsiteY1" fmla="*/ 90227 h 90228"/>
                    <a:gd name="connsiteX0" fmla="*/ 0 w 673534"/>
                    <a:gd name="connsiteY0" fmla="*/ 17590 h 118370"/>
                    <a:gd name="connsiteX1" fmla="*/ 673534 w 673534"/>
                    <a:gd name="connsiteY1" fmla="*/ 118370 h 118370"/>
                    <a:gd name="connsiteX0" fmla="*/ 0 w 673534"/>
                    <a:gd name="connsiteY0" fmla="*/ 21095 h 121875"/>
                    <a:gd name="connsiteX1" fmla="*/ 673534 w 673534"/>
                    <a:gd name="connsiteY1" fmla="*/ 121875 h 121875"/>
                    <a:gd name="connsiteX0" fmla="*/ 0 w 673534"/>
                    <a:gd name="connsiteY0" fmla="*/ 23042 h 108261"/>
                    <a:gd name="connsiteX1" fmla="*/ 673534 w 673534"/>
                    <a:gd name="connsiteY1" fmla="*/ 108261 h 108261"/>
                    <a:gd name="connsiteX0" fmla="*/ 0 w 673534"/>
                    <a:gd name="connsiteY0" fmla="*/ 29649 h 76613"/>
                    <a:gd name="connsiteX1" fmla="*/ 673534 w 673534"/>
                    <a:gd name="connsiteY1" fmla="*/ 76612 h 76613"/>
                    <a:gd name="connsiteX0" fmla="*/ 0 w 554041"/>
                    <a:gd name="connsiteY0" fmla="*/ 35701 h 59121"/>
                    <a:gd name="connsiteX1" fmla="*/ 554041 w 554041"/>
                    <a:gd name="connsiteY1" fmla="*/ 59121 h 59121"/>
                    <a:gd name="connsiteX0" fmla="*/ 0 w 641668"/>
                    <a:gd name="connsiteY0" fmla="*/ 22649 h 110812"/>
                    <a:gd name="connsiteX1" fmla="*/ 641668 w 641668"/>
                    <a:gd name="connsiteY1" fmla="*/ 110812 h 110812"/>
                  </a:gdLst>
                  <a:ahLst/>
                  <a:cxnLst>
                    <a:cxn ang="0">
                      <a:pos x="connsiteX0" y="connsiteY0"/>
                    </a:cxn>
                    <a:cxn ang="0">
                      <a:pos x="connsiteX1" y="connsiteY1"/>
                    </a:cxn>
                  </a:cxnLst>
                  <a:rect l="l" t="t" r="r" b="b"/>
                  <a:pathLst>
                    <a:path w="641668" h="110812">
                      <a:moveTo>
                        <a:pt x="0" y="22649"/>
                      </a:moveTo>
                      <a:cubicBezTo>
                        <a:pt x="0" y="-48052"/>
                        <a:pt x="289337" y="65238"/>
                        <a:pt x="641668" y="110812"/>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6" name="Oval 39"/>
                <p:cNvSpPr/>
                <p:nvPr/>
              </p:nvSpPr>
              <p:spPr>
                <a:xfrm flipV="1">
                  <a:off x="2658951" y="2809446"/>
                  <a:ext cx="1311129" cy="99467"/>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2382919"/>
                    <a:gd name="connsiteY0" fmla="*/ 98026 h 157846"/>
                    <a:gd name="connsiteX1" fmla="*/ 986808 w 2382919"/>
                    <a:gd name="connsiteY1" fmla="*/ 156901 h 157846"/>
                    <a:gd name="connsiteX2" fmla="*/ 2382919 w 2382919"/>
                    <a:gd name="connsiteY2" fmla="*/ 15169 h 157846"/>
                    <a:gd name="connsiteX0" fmla="*/ 0 w 2364278"/>
                    <a:gd name="connsiteY0" fmla="*/ 98026 h 157844"/>
                    <a:gd name="connsiteX1" fmla="*/ 986808 w 2364278"/>
                    <a:gd name="connsiteY1" fmla="*/ 156901 h 157844"/>
                    <a:gd name="connsiteX2" fmla="*/ 2364278 w 2364278"/>
                    <a:gd name="connsiteY2" fmla="*/ 15168 h 157844"/>
                    <a:gd name="connsiteX0" fmla="*/ 0 w 986808"/>
                    <a:gd name="connsiteY0" fmla="*/ 19701 h 79521"/>
                    <a:gd name="connsiteX1" fmla="*/ 986808 w 986808"/>
                    <a:gd name="connsiteY1" fmla="*/ 78576 h 79521"/>
                    <a:gd name="connsiteX0" fmla="*/ 0 w 888354"/>
                    <a:gd name="connsiteY0" fmla="*/ 20760 h 70945"/>
                    <a:gd name="connsiteX1" fmla="*/ 888354 w 888354"/>
                    <a:gd name="connsiteY1" fmla="*/ 69936 h 70945"/>
                    <a:gd name="connsiteX0" fmla="*/ 2100 w 345670"/>
                    <a:gd name="connsiteY0" fmla="*/ 154496 h 154496"/>
                    <a:gd name="connsiteX1" fmla="*/ 345670 w 345670"/>
                    <a:gd name="connsiteY1" fmla="*/ 0 h 154496"/>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402642"/>
                    <a:gd name="connsiteY0" fmla="*/ 144797 h 144797"/>
                    <a:gd name="connsiteX1" fmla="*/ 402642 w 402642"/>
                    <a:gd name="connsiteY1" fmla="*/ 0 h 144797"/>
                    <a:gd name="connsiteX0" fmla="*/ 0 w 317315"/>
                    <a:gd name="connsiteY0" fmla="*/ 47811 h 47811"/>
                    <a:gd name="connsiteX1" fmla="*/ 317315 w 317315"/>
                    <a:gd name="connsiteY1" fmla="*/ 0 h 47811"/>
                    <a:gd name="connsiteX0" fmla="*/ 0 w 1498776"/>
                    <a:gd name="connsiteY0" fmla="*/ 115702 h 115702"/>
                    <a:gd name="connsiteX1" fmla="*/ 1498776 w 1498776"/>
                    <a:gd name="connsiteY1" fmla="*/ 0 h 115702"/>
                    <a:gd name="connsiteX0" fmla="*/ 0 w 1498776"/>
                    <a:gd name="connsiteY0" fmla="*/ 115702 h 115702"/>
                    <a:gd name="connsiteX1" fmla="*/ 1498776 w 1498776"/>
                    <a:gd name="connsiteY1" fmla="*/ 0 h 115702"/>
                    <a:gd name="connsiteX0" fmla="*/ 0 w 1498776"/>
                    <a:gd name="connsiteY0" fmla="*/ 115702 h 120745"/>
                    <a:gd name="connsiteX1" fmla="*/ 1498776 w 1498776"/>
                    <a:gd name="connsiteY1" fmla="*/ 0 h 120745"/>
                    <a:gd name="connsiteX0" fmla="*/ 0 w 1290885"/>
                    <a:gd name="connsiteY0" fmla="*/ 0 h 26728"/>
                    <a:gd name="connsiteX1" fmla="*/ 1290885 w 1290885"/>
                    <a:gd name="connsiteY1" fmla="*/ 2053 h 26728"/>
                    <a:gd name="connsiteX0" fmla="*/ 0 w 1311948"/>
                    <a:gd name="connsiteY0" fmla="*/ 0 h 48596"/>
                    <a:gd name="connsiteX1" fmla="*/ 1311948 w 1311948"/>
                    <a:gd name="connsiteY1" fmla="*/ 33177 h 48596"/>
                    <a:gd name="connsiteX0" fmla="*/ 0 w 1311948"/>
                    <a:gd name="connsiteY0" fmla="*/ 0 h 58854"/>
                    <a:gd name="connsiteX1" fmla="*/ 1311948 w 1311948"/>
                    <a:gd name="connsiteY1" fmla="*/ 33177 h 58854"/>
                    <a:gd name="connsiteX0" fmla="*/ 0 w 1311948"/>
                    <a:gd name="connsiteY0" fmla="*/ 0 h 70143"/>
                    <a:gd name="connsiteX1" fmla="*/ 1311948 w 1311948"/>
                    <a:gd name="connsiteY1" fmla="*/ 33177 h 70143"/>
                    <a:gd name="connsiteX0" fmla="*/ 0 w 1311948"/>
                    <a:gd name="connsiteY0" fmla="*/ 0 h 70143"/>
                    <a:gd name="connsiteX1" fmla="*/ 1311948 w 1311948"/>
                    <a:gd name="connsiteY1" fmla="*/ 33177 h 70143"/>
                    <a:gd name="connsiteX0" fmla="*/ 0 w 964407"/>
                    <a:gd name="connsiteY0" fmla="*/ 0 h 283816"/>
                    <a:gd name="connsiteX1" fmla="*/ 964407 w 964407"/>
                    <a:gd name="connsiteY1" fmla="*/ 274386 h 283816"/>
                    <a:gd name="connsiteX0" fmla="*/ 0 w 1333011"/>
                    <a:gd name="connsiteY0" fmla="*/ 0 h 56657"/>
                    <a:gd name="connsiteX1" fmla="*/ 1333011 w 1333011"/>
                    <a:gd name="connsiteY1" fmla="*/ 9834 h 56657"/>
                    <a:gd name="connsiteX0" fmla="*/ 0 w 1347805"/>
                    <a:gd name="connsiteY0" fmla="*/ 121331 h 143883"/>
                    <a:gd name="connsiteX1" fmla="*/ 1347805 w 1347805"/>
                    <a:gd name="connsiteY1" fmla="*/ 0 h 143883"/>
                    <a:gd name="connsiteX0" fmla="*/ 0 w 1347805"/>
                    <a:gd name="connsiteY0" fmla="*/ 121331 h 150991"/>
                    <a:gd name="connsiteX1" fmla="*/ 1347805 w 1347805"/>
                    <a:gd name="connsiteY1" fmla="*/ 0 h 150991"/>
                    <a:gd name="connsiteX0" fmla="*/ 0 w 1347805"/>
                    <a:gd name="connsiteY0" fmla="*/ 121331 h 141617"/>
                    <a:gd name="connsiteX1" fmla="*/ 1347805 w 1347805"/>
                    <a:gd name="connsiteY1" fmla="*/ 0 h 141617"/>
                    <a:gd name="connsiteX0" fmla="*/ 0 w 1395602"/>
                    <a:gd name="connsiteY0" fmla="*/ 103674 h 127205"/>
                    <a:gd name="connsiteX1" fmla="*/ 1395602 w 1395602"/>
                    <a:gd name="connsiteY1" fmla="*/ 0 h 127205"/>
                    <a:gd name="connsiteX0" fmla="*/ 0 w 1336425"/>
                    <a:gd name="connsiteY0" fmla="*/ 131000 h 149814"/>
                    <a:gd name="connsiteX1" fmla="*/ 1336425 w 1336425"/>
                    <a:gd name="connsiteY1" fmla="*/ 0 h 149814"/>
                  </a:gdLst>
                  <a:ahLst/>
                  <a:cxnLst>
                    <a:cxn ang="0">
                      <a:pos x="connsiteX0" y="connsiteY0"/>
                    </a:cxn>
                    <a:cxn ang="0">
                      <a:pos x="connsiteX1" y="connsiteY1"/>
                    </a:cxn>
                  </a:cxnLst>
                  <a:rect l="l" t="t" r="r" b="b"/>
                  <a:pathLst>
                    <a:path w="1336425" h="149814">
                      <a:moveTo>
                        <a:pt x="0" y="131000"/>
                      </a:moveTo>
                      <a:cubicBezTo>
                        <a:pt x="345168" y="185149"/>
                        <a:pt x="677606" y="116561"/>
                        <a:pt x="1336425" y="0"/>
                      </a:cubicBez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7" name="Oval 39"/>
                <p:cNvSpPr/>
                <p:nvPr/>
              </p:nvSpPr>
              <p:spPr>
                <a:xfrm>
                  <a:off x="2648286" y="3004455"/>
                  <a:ext cx="561731" cy="16256"/>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600449"/>
                    <a:gd name="connsiteY0" fmla="*/ 63148 h 63148"/>
                    <a:gd name="connsiteX1" fmla="*/ 600449 w 600449"/>
                    <a:gd name="connsiteY1" fmla="*/ 0 h 63148"/>
                    <a:gd name="connsiteX0" fmla="*/ 0 w 600449"/>
                    <a:gd name="connsiteY0" fmla="*/ 63148 h 63148"/>
                    <a:gd name="connsiteX1" fmla="*/ 343791 w 600449"/>
                    <a:gd name="connsiteY1" fmla="*/ 8647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600449 w 600449"/>
                    <a:gd name="connsiteY1" fmla="*/ 0 h 63148"/>
                    <a:gd name="connsiteX0" fmla="*/ 0 w 664178"/>
                    <a:gd name="connsiteY0" fmla="*/ 63148 h 63148"/>
                    <a:gd name="connsiteX1" fmla="*/ 664178 w 664178"/>
                    <a:gd name="connsiteY1" fmla="*/ 0 h 63148"/>
                    <a:gd name="connsiteX0" fmla="*/ 0 w 572567"/>
                    <a:gd name="connsiteY0" fmla="*/ 16256 h 16256"/>
                    <a:gd name="connsiteX1" fmla="*/ 572567 w 572567"/>
                    <a:gd name="connsiteY1" fmla="*/ 0 h 16256"/>
                  </a:gdLst>
                  <a:ahLst/>
                  <a:cxnLst>
                    <a:cxn ang="0">
                      <a:pos x="connsiteX0" y="connsiteY0"/>
                    </a:cxn>
                    <a:cxn ang="0">
                      <a:pos x="connsiteX1" y="connsiteY1"/>
                    </a:cxn>
                  </a:cxnLst>
                  <a:rect l="l" t="t" r="r" b="b"/>
                  <a:pathLst>
                    <a:path w="572567" h="16256">
                      <a:moveTo>
                        <a:pt x="0" y="16256"/>
                      </a:moveTo>
                      <a:lnTo>
                        <a:pt x="572567" y="0"/>
                      </a:lnTo>
                    </a:path>
                  </a:pathLst>
                </a:custGeom>
                <a:noFill/>
                <a:ln w="19050">
                  <a:solidFill>
                    <a:srgbClr val="C00000">
                      <a:alpha val="25098"/>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450" name="Oval 39"/>
            <p:cNvSpPr/>
            <p:nvPr/>
          </p:nvSpPr>
          <p:spPr>
            <a:xfrm>
              <a:off x="5814882" y="1965943"/>
              <a:ext cx="1468400" cy="7573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32021"/>
                <a:gd name="connsiteY0" fmla="*/ 12981 h 212739"/>
                <a:gd name="connsiteX1" fmla="*/ 996128 w 1832021"/>
                <a:gd name="connsiteY1" fmla="*/ 209577 h 212739"/>
                <a:gd name="connsiteX2" fmla="*/ 1832021 w 1832021"/>
                <a:gd name="connsiteY2" fmla="*/ 145667 h 212739"/>
                <a:gd name="connsiteX0" fmla="*/ 0 w 1832021"/>
                <a:gd name="connsiteY0" fmla="*/ 12981 h 214586"/>
                <a:gd name="connsiteX1" fmla="*/ 996128 w 1832021"/>
                <a:gd name="connsiteY1" fmla="*/ 209577 h 214586"/>
                <a:gd name="connsiteX2" fmla="*/ 1832021 w 1832021"/>
                <a:gd name="connsiteY2" fmla="*/ 145667 h 214586"/>
                <a:gd name="connsiteX0" fmla="*/ 0 w 1898894"/>
                <a:gd name="connsiteY0" fmla="*/ 12981 h 213950"/>
                <a:gd name="connsiteX1" fmla="*/ 996128 w 1898894"/>
                <a:gd name="connsiteY1" fmla="*/ 209577 h 213950"/>
                <a:gd name="connsiteX2" fmla="*/ 1898894 w 1898894"/>
                <a:gd name="connsiteY2" fmla="*/ 129265 h 213950"/>
                <a:gd name="connsiteX0" fmla="*/ 0 w 1898894"/>
                <a:gd name="connsiteY0" fmla="*/ 12981 h 215118"/>
                <a:gd name="connsiteX1" fmla="*/ 996128 w 1898894"/>
                <a:gd name="connsiteY1" fmla="*/ 209577 h 215118"/>
                <a:gd name="connsiteX2" fmla="*/ 1898894 w 1898894"/>
                <a:gd name="connsiteY2" fmla="*/ 129265 h 215118"/>
                <a:gd name="connsiteX0" fmla="*/ 0 w 1898894"/>
                <a:gd name="connsiteY0" fmla="*/ 0 h 116284"/>
                <a:gd name="connsiteX1" fmla="*/ 1898894 w 1898894"/>
                <a:gd name="connsiteY1" fmla="*/ 116284 h 116284"/>
                <a:gd name="connsiteX0" fmla="*/ 0 w 1898894"/>
                <a:gd name="connsiteY0" fmla="*/ 0 h 141599"/>
                <a:gd name="connsiteX1" fmla="*/ 1898894 w 1898894"/>
                <a:gd name="connsiteY1" fmla="*/ 116284 h 141599"/>
                <a:gd name="connsiteX0" fmla="*/ 0 w 1903852"/>
                <a:gd name="connsiteY0" fmla="*/ 0 h 116027"/>
                <a:gd name="connsiteX1" fmla="*/ 1903852 w 1903852"/>
                <a:gd name="connsiteY1" fmla="*/ 87101 h 116027"/>
                <a:gd name="connsiteX0" fmla="*/ 0 w 1903852"/>
                <a:gd name="connsiteY0" fmla="*/ 0 h 128259"/>
                <a:gd name="connsiteX1" fmla="*/ 1903852 w 1903852"/>
                <a:gd name="connsiteY1" fmla="*/ 87101 h 128259"/>
                <a:gd name="connsiteX0" fmla="*/ 0 w 1908810"/>
                <a:gd name="connsiteY0" fmla="*/ 0 h 104334"/>
                <a:gd name="connsiteX1" fmla="*/ 1908810 w 1908810"/>
                <a:gd name="connsiteY1" fmla="*/ 57918 h 104334"/>
                <a:gd name="connsiteX0" fmla="*/ 0 w 1908810"/>
                <a:gd name="connsiteY0" fmla="*/ 0 h 136462"/>
                <a:gd name="connsiteX1" fmla="*/ 1908810 w 1908810"/>
                <a:gd name="connsiteY1" fmla="*/ 57918 h 136462"/>
                <a:gd name="connsiteX0" fmla="*/ 0 w 1493031"/>
                <a:gd name="connsiteY0" fmla="*/ 0 h 174740"/>
                <a:gd name="connsiteX1" fmla="*/ 1493031 w 1493031"/>
                <a:gd name="connsiteY1" fmla="*/ 105508 h 174740"/>
                <a:gd name="connsiteX0" fmla="*/ 0 w 1493031"/>
                <a:gd name="connsiteY0" fmla="*/ 0 h 153057"/>
                <a:gd name="connsiteX1" fmla="*/ 1493031 w 1493031"/>
                <a:gd name="connsiteY1" fmla="*/ 105508 h 153057"/>
                <a:gd name="connsiteX0" fmla="*/ 0 w 1493031"/>
                <a:gd name="connsiteY0" fmla="*/ 0 h 110774"/>
                <a:gd name="connsiteX1" fmla="*/ 1493031 w 1493031"/>
                <a:gd name="connsiteY1" fmla="*/ 53847 h 110774"/>
                <a:gd name="connsiteX0" fmla="*/ 0 w 1518921"/>
                <a:gd name="connsiteY0" fmla="*/ 0 h 105123"/>
                <a:gd name="connsiteX1" fmla="*/ 1518921 w 1518921"/>
                <a:gd name="connsiteY1" fmla="*/ 46590 h 105123"/>
                <a:gd name="connsiteX0" fmla="*/ 0 w 1518921"/>
                <a:gd name="connsiteY0" fmla="*/ 0 h 65206"/>
                <a:gd name="connsiteX1" fmla="*/ 1518921 w 1518921"/>
                <a:gd name="connsiteY1" fmla="*/ 46590 h 65206"/>
                <a:gd name="connsiteX0" fmla="*/ 0 w 1518921"/>
                <a:gd name="connsiteY0" fmla="*/ 0 h 75738"/>
                <a:gd name="connsiteX1" fmla="*/ 1518921 w 1518921"/>
                <a:gd name="connsiteY1" fmla="*/ 46590 h 75738"/>
                <a:gd name="connsiteX0" fmla="*/ 0 w 1496729"/>
                <a:gd name="connsiteY0" fmla="*/ 0 h 75738"/>
                <a:gd name="connsiteX1" fmla="*/ 1496729 w 1496729"/>
                <a:gd name="connsiteY1" fmla="*/ 46590 h 75738"/>
              </a:gdLst>
              <a:ahLst/>
              <a:cxnLst>
                <a:cxn ang="0">
                  <a:pos x="connsiteX0" y="connsiteY0"/>
                </a:cxn>
                <a:cxn ang="0">
                  <a:pos x="connsiteX1" y="connsiteY1"/>
                </a:cxn>
              </a:cxnLst>
              <a:rect l="l" t="t" r="r" b="b"/>
              <a:pathLst>
                <a:path w="1496729" h="75738">
                  <a:moveTo>
                    <a:pt x="0" y="0"/>
                  </a:moveTo>
                  <a:cubicBezTo>
                    <a:pt x="588582" y="85933"/>
                    <a:pt x="660688" y="94725"/>
                    <a:pt x="1496729" y="46590"/>
                  </a:cubicBezTo>
                </a:path>
              </a:pathLst>
            </a:cu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1" name="Oval 39"/>
            <p:cNvSpPr/>
            <p:nvPr/>
          </p:nvSpPr>
          <p:spPr>
            <a:xfrm>
              <a:off x="7053809" y="1957156"/>
              <a:ext cx="589085" cy="63148"/>
            </a:xfrm>
            <a:custGeom>
              <a:avLst/>
              <a:gdLst>
                <a:gd name="connsiteX0" fmla="*/ 0 w 381000"/>
                <a:gd name="connsiteY0" fmla="*/ 128016 h 256032"/>
                <a:gd name="connsiteX1" fmla="*/ 190500 w 381000"/>
                <a:gd name="connsiteY1" fmla="*/ 0 h 256032"/>
                <a:gd name="connsiteX2" fmla="*/ 381000 w 381000"/>
                <a:gd name="connsiteY2" fmla="*/ 128016 h 256032"/>
                <a:gd name="connsiteX3" fmla="*/ 190500 w 381000"/>
                <a:gd name="connsiteY3" fmla="*/ 256032 h 256032"/>
                <a:gd name="connsiteX4" fmla="*/ 0 w 381000"/>
                <a:gd name="connsiteY4" fmla="*/ 128016 h 256032"/>
                <a:gd name="connsiteX0" fmla="*/ 0 w 381000"/>
                <a:gd name="connsiteY0" fmla="*/ 128016 h 347472"/>
                <a:gd name="connsiteX1" fmla="*/ 190500 w 381000"/>
                <a:gd name="connsiteY1" fmla="*/ 0 h 347472"/>
                <a:gd name="connsiteX2" fmla="*/ 381000 w 381000"/>
                <a:gd name="connsiteY2" fmla="*/ 128016 h 347472"/>
                <a:gd name="connsiteX3" fmla="*/ 281940 w 381000"/>
                <a:gd name="connsiteY3" fmla="*/ 347472 h 347472"/>
                <a:gd name="connsiteX0" fmla="*/ 0 w 381000"/>
                <a:gd name="connsiteY0" fmla="*/ 128016 h 128016"/>
                <a:gd name="connsiteX1" fmla="*/ 190500 w 381000"/>
                <a:gd name="connsiteY1" fmla="*/ 0 h 128016"/>
                <a:gd name="connsiteX2" fmla="*/ 381000 w 381000"/>
                <a:gd name="connsiteY2" fmla="*/ 128016 h 128016"/>
                <a:gd name="connsiteX0" fmla="*/ 0 w 381000"/>
                <a:gd name="connsiteY0" fmla="*/ 13039 h 182203"/>
                <a:gd name="connsiteX1" fmla="*/ 204216 w 381000"/>
                <a:gd name="connsiteY1" fmla="*/ 182203 h 182203"/>
                <a:gd name="connsiteX2" fmla="*/ 381000 w 381000"/>
                <a:gd name="connsiteY2" fmla="*/ 13039 h 182203"/>
                <a:gd name="connsiteX0" fmla="*/ 0 w 1673974"/>
                <a:gd name="connsiteY0" fmla="*/ 10404 h 267032"/>
                <a:gd name="connsiteX1" fmla="*/ 1479804 w 1673974"/>
                <a:gd name="connsiteY1" fmla="*/ 266436 h 267032"/>
                <a:gd name="connsiteX2" fmla="*/ 1656588 w 1673974"/>
                <a:gd name="connsiteY2" fmla="*/ 97272 h 267032"/>
                <a:gd name="connsiteX0" fmla="*/ 0 w 2392680"/>
                <a:gd name="connsiteY0" fmla="*/ 10279 h 266570"/>
                <a:gd name="connsiteX1" fmla="*/ 1479804 w 2392680"/>
                <a:gd name="connsiteY1" fmla="*/ 266311 h 266570"/>
                <a:gd name="connsiteX2" fmla="*/ 2392680 w 2392680"/>
                <a:gd name="connsiteY2" fmla="*/ 69715 h 266570"/>
                <a:gd name="connsiteX0" fmla="*/ 0 w 2392680"/>
                <a:gd name="connsiteY0" fmla="*/ 13935 h 174348"/>
                <a:gd name="connsiteX1" fmla="*/ 1164336 w 2392680"/>
                <a:gd name="connsiteY1" fmla="*/ 173955 h 174348"/>
                <a:gd name="connsiteX2" fmla="*/ 2392680 w 2392680"/>
                <a:gd name="connsiteY2" fmla="*/ 73371 h 174348"/>
                <a:gd name="connsiteX0" fmla="*/ 0 w 2415540"/>
                <a:gd name="connsiteY0" fmla="*/ 12839 h 201099"/>
                <a:gd name="connsiteX1" fmla="*/ 1187196 w 2415540"/>
                <a:gd name="connsiteY1" fmla="*/ 200291 h 201099"/>
                <a:gd name="connsiteX2" fmla="*/ 2415540 w 2415540"/>
                <a:gd name="connsiteY2" fmla="*/ 99707 h 201099"/>
                <a:gd name="connsiteX0" fmla="*/ 0 w 2401559"/>
                <a:gd name="connsiteY0" fmla="*/ 12498 h 200070"/>
                <a:gd name="connsiteX1" fmla="*/ 1187196 w 2401559"/>
                <a:gd name="connsiteY1" fmla="*/ 199950 h 200070"/>
                <a:gd name="connsiteX2" fmla="*/ 2401559 w 2401559"/>
                <a:gd name="connsiteY2" fmla="*/ 49074 h 200070"/>
                <a:gd name="connsiteX0" fmla="*/ 0 w 2392239"/>
                <a:gd name="connsiteY0" fmla="*/ 11890 h 217895"/>
                <a:gd name="connsiteX1" fmla="*/ 1177876 w 2392239"/>
                <a:gd name="connsiteY1" fmla="*/ 217630 h 217895"/>
                <a:gd name="connsiteX2" fmla="*/ 2392239 w 2392239"/>
                <a:gd name="connsiteY2" fmla="*/ 66754 h 217895"/>
                <a:gd name="connsiteX0" fmla="*/ 0 w 2392239"/>
                <a:gd name="connsiteY0" fmla="*/ 12244 h 209116"/>
                <a:gd name="connsiteX1" fmla="*/ 996128 w 2392239"/>
                <a:gd name="connsiteY1" fmla="*/ 208840 h 209116"/>
                <a:gd name="connsiteX2" fmla="*/ 2392239 w 2392239"/>
                <a:gd name="connsiteY2" fmla="*/ 67108 h 209116"/>
                <a:gd name="connsiteX0" fmla="*/ 0 w 2392239"/>
                <a:gd name="connsiteY0" fmla="*/ 12981 h 211773"/>
                <a:gd name="connsiteX1" fmla="*/ 996128 w 2392239"/>
                <a:gd name="connsiteY1" fmla="*/ 209577 h 211773"/>
                <a:gd name="connsiteX2" fmla="*/ 2392239 w 2392239"/>
                <a:gd name="connsiteY2" fmla="*/ 67845 h 211773"/>
                <a:gd name="connsiteX0" fmla="*/ 0 w 1876641"/>
                <a:gd name="connsiteY0" fmla="*/ 12981 h 212573"/>
                <a:gd name="connsiteX1" fmla="*/ 996128 w 1876641"/>
                <a:gd name="connsiteY1" fmla="*/ 209577 h 212573"/>
                <a:gd name="connsiteX2" fmla="*/ 1876641 w 1876641"/>
                <a:gd name="connsiteY2" fmla="*/ 135939 h 212573"/>
                <a:gd name="connsiteX0" fmla="*/ 0 w 1876641"/>
                <a:gd name="connsiteY0" fmla="*/ 0 h 122958"/>
                <a:gd name="connsiteX1" fmla="*/ 1876641 w 1876641"/>
                <a:gd name="connsiteY1" fmla="*/ 122958 h 122958"/>
                <a:gd name="connsiteX0" fmla="*/ 0 w 1876641"/>
                <a:gd name="connsiteY0" fmla="*/ 1706 h 124664"/>
                <a:gd name="connsiteX1" fmla="*/ 1360482 w 1876641"/>
                <a:gd name="connsiteY1" fmla="*/ 5533 h 124664"/>
                <a:gd name="connsiteX2" fmla="*/ 1876641 w 1876641"/>
                <a:gd name="connsiteY2" fmla="*/ 124664 h 124664"/>
                <a:gd name="connsiteX0" fmla="*/ 0 w 2248465"/>
                <a:gd name="connsiteY0" fmla="*/ 139688 h 145221"/>
                <a:gd name="connsiteX1" fmla="*/ 1360482 w 2248465"/>
                <a:gd name="connsiteY1" fmla="*/ 143515 h 145221"/>
                <a:gd name="connsiteX2" fmla="*/ 2248465 w 2248465"/>
                <a:gd name="connsiteY2" fmla="*/ 0 h 145221"/>
                <a:gd name="connsiteX0" fmla="*/ 0 w 2248465"/>
                <a:gd name="connsiteY0" fmla="*/ 139688 h 139688"/>
                <a:gd name="connsiteX1" fmla="*/ 2248465 w 2248465"/>
                <a:gd name="connsiteY1" fmla="*/ 0 h 139688"/>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97521 h 97521"/>
                <a:gd name="connsiteX1" fmla="*/ 493452 w 493452"/>
                <a:gd name="connsiteY1" fmla="*/ 11335 h 97521"/>
                <a:gd name="connsiteX0" fmla="*/ 0 w 493452"/>
                <a:gd name="connsiteY0" fmla="*/ 86186 h 86186"/>
                <a:gd name="connsiteX1" fmla="*/ 493452 w 493452"/>
                <a:gd name="connsiteY1" fmla="*/ 0 h 86186"/>
                <a:gd name="connsiteX0" fmla="*/ 0 w 493452"/>
                <a:gd name="connsiteY0" fmla="*/ 86186 h 86186"/>
                <a:gd name="connsiteX1" fmla="*/ 493452 w 493452"/>
                <a:gd name="connsiteY1" fmla="*/ 0 h 86186"/>
                <a:gd name="connsiteX0" fmla="*/ 0 w 493452"/>
                <a:gd name="connsiteY0" fmla="*/ 49316 h 49316"/>
                <a:gd name="connsiteX1" fmla="*/ 493452 w 493452"/>
                <a:gd name="connsiteY1" fmla="*/ 6904 h 49316"/>
                <a:gd name="connsiteX0" fmla="*/ 0 w 493452"/>
                <a:gd name="connsiteY0" fmla="*/ 42412 h 42412"/>
                <a:gd name="connsiteX1" fmla="*/ 493452 w 493452"/>
                <a:gd name="connsiteY1" fmla="*/ 0 h 42412"/>
                <a:gd name="connsiteX0" fmla="*/ 0 w 465733"/>
                <a:gd name="connsiteY0" fmla="*/ 144390 h 144390"/>
                <a:gd name="connsiteX1" fmla="*/ 465733 w 465733"/>
                <a:gd name="connsiteY1" fmla="*/ 0 h 144390"/>
                <a:gd name="connsiteX0" fmla="*/ 0 w 465733"/>
                <a:gd name="connsiteY0" fmla="*/ 144390 h 144390"/>
                <a:gd name="connsiteX1" fmla="*/ 465733 w 465733"/>
                <a:gd name="connsiteY1" fmla="*/ 0 h 144390"/>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65733"/>
                <a:gd name="connsiteY0" fmla="*/ 87563 h 87563"/>
                <a:gd name="connsiteX1" fmla="*/ 465733 w 465733"/>
                <a:gd name="connsiteY1" fmla="*/ 0 h 87563"/>
                <a:gd name="connsiteX0" fmla="*/ 0 w 470999"/>
                <a:gd name="connsiteY0" fmla="*/ 103062 h 103062"/>
                <a:gd name="connsiteX1" fmla="*/ 470999 w 470999"/>
                <a:gd name="connsiteY1" fmla="*/ 0 h 103062"/>
                <a:gd name="connsiteX0" fmla="*/ 0 w 470999"/>
                <a:gd name="connsiteY0" fmla="*/ 103062 h 103062"/>
                <a:gd name="connsiteX1" fmla="*/ 470999 w 470999"/>
                <a:gd name="connsiteY1" fmla="*/ 0 h 103062"/>
                <a:gd name="connsiteX0" fmla="*/ 0 w 600449"/>
                <a:gd name="connsiteY0" fmla="*/ 63148 h 63148"/>
                <a:gd name="connsiteX1" fmla="*/ 600449 w 600449"/>
                <a:gd name="connsiteY1" fmla="*/ 0 h 63148"/>
                <a:gd name="connsiteX0" fmla="*/ 0 w 600449"/>
                <a:gd name="connsiteY0" fmla="*/ 63148 h 63148"/>
                <a:gd name="connsiteX1" fmla="*/ 343791 w 600449"/>
                <a:gd name="connsiteY1" fmla="*/ 8647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343791 w 600449"/>
                <a:gd name="connsiteY1" fmla="*/ 26790 h 63148"/>
                <a:gd name="connsiteX2" fmla="*/ 600449 w 600449"/>
                <a:gd name="connsiteY2" fmla="*/ 0 h 63148"/>
                <a:gd name="connsiteX0" fmla="*/ 0 w 600449"/>
                <a:gd name="connsiteY0" fmla="*/ 63148 h 63148"/>
                <a:gd name="connsiteX1" fmla="*/ 600449 w 600449"/>
                <a:gd name="connsiteY1" fmla="*/ 0 h 63148"/>
              </a:gdLst>
              <a:ahLst/>
              <a:cxnLst>
                <a:cxn ang="0">
                  <a:pos x="connsiteX0" y="connsiteY0"/>
                </a:cxn>
                <a:cxn ang="0">
                  <a:pos x="connsiteX1" y="connsiteY1"/>
                </a:cxn>
              </a:cxnLst>
              <a:rect l="l" t="t" r="r" b="b"/>
              <a:pathLst>
                <a:path w="600449" h="63148">
                  <a:moveTo>
                    <a:pt x="0" y="63148"/>
                  </a:moveTo>
                  <a:lnTo>
                    <a:pt x="600449" y="0"/>
                  </a:lnTo>
                </a:path>
              </a:pathLst>
            </a:custGeom>
            <a:noFill/>
            <a:ln w="19050">
              <a:solidFill>
                <a:srgbClr val="C00000">
                  <a:alpha val="2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6" name="Group 25"/>
          <p:cNvGrpSpPr/>
          <p:nvPr/>
        </p:nvGrpSpPr>
        <p:grpSpPr>
          <a:xfrm>
            <a:off x="3886200" y="6781800"/>
            <a:ext cx="5883037" cy="623099"/>
            <a:chOff x="3946763" y="6705600"/>
            <a:chExt cx="5883037" cy="623099"/>
          </a:xfrm>
        </p:grpSpPr>
        <p:grpSp>
          <p:nvGrpSpPr>
            <p:cNvPr id="430" name="Group 429"/>
            <p:cNvGrpSpPr/>
            <p:nvPr/>
          </p:nvGrpSpPr>
          <p:grpSpPr>
            <a:xfrm>
              <a:off x="5843867" y="6705600"/>
              <a:ext cx="3985933" cy="333666"/>
              <a:chOff x="1019729" y="5628134"/>
              <a:chExt cx="5737551" cy="484002"/>
            </a:xfrm>
            <a:solidFill>
              <a:srgbClr val="C00000"/>
            </a:solidFill>
          </p:grpSpPr>
          <p:sp>
            <p:nvSpPr>
              <p:cNvPr id="439" name="Oval 438"/>
              <p:cNvSpPr/>
              <p:nvPr/>
            </p:nvSpPr>
            <p:spPr>
              <a:xfrm>
                <a:off x="1019729" y="5628134"/>
                <a:ext cx="152400" cy="1524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1019729" y="5959736"/>
                <a:ext cx="152400" cy="1524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3938394" y="5748853"/>
                <a:ext cx="152400" cy="152401"/>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p:cNvCxnSpPr>
                <a:stCxn id="441" idx="6"/>
                <a:endCxn id="446" idx="2"/>
              </p:cNvCxnSpPr>
              <p:nvPr/>
            </p:nvCxnSpPr>
            <p:spPr>
              <a:xfrm flipV="1">
                <a:off x="4090794" y="5814885"/>
                <a:ext cx="2514086" cy="10168"/>
              </a:xfrm>
              <a:prstGeom prst="line">
                <a:avLst/>
              </a:prstGeom>
              <a:grpFill/>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a:stCxn id="439" idx="6"/>
                <a:endCxn id="441" idx="2"/>
              </p:cNvCxnSpPr>
              <p:nvPr/>
            </p:nvCxnSpPr>
            <p:spPr>
              <a:xfrm>
                <a:off x="1172129" y="5704335"/>
                <a:ext cx="2766264" cy="120720"/>
              </a:xfrm>
              <a:prstGeom prst="line">
                <a:avLst/>
              </a:prstGeom>
              <a:grpFill/>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a:stCxn id="440" idx="6"/>
                <a:endCxn id="441" idx="2"/>
              </p:cNvCxnSpPr>
              <p:nvPr/>
            </p:nvCxnSpPr>
            <p:spPr>
              <a:xfrm flipV="1">
                <a:off x="1172129" y="5825054"/>
                <a:ext cx="2766264" cy="210882"/>
              </a:xfrm>
              <a:prstGeom prst="line">
                <a:avLst/>
              </a:prstGeom>
              <a:grpFill/>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46" name="Oval 445"/>
              <p:cNvSpPr/>
              <p:nvPr/>
            </p:nvSpPr>
            <p:spPr>
              <a:xfrm>
                <a:off x="6604880" y="5738684"/>
                <a:ext cx="152400" cy="152401"/>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430"/>
            <p:cNvGrpSpPr/>
            <p:nvPr/>
          </p:nvGrpSpPr>
          <p:grpSpPr>
            <a:xfrm>
              <a:off x="3956791" y="7206379"/>
              <a:ext cx="5873009" cy="122320"/>
              <a:chOff x="1009660" y="5748751"/>
              <a:chExt cx="8453903" cy="177432"/>
            </a:xfrm>
            <a:solidFill>
              <a:srgbClr val="C00000"/>
            </a:solidFill>
          </p:grpSpPr>
          <p:sp>
            <p:nvSpPr>
              <p:cNvPr id="432" name="Oval 431"/>
              <p:cNvSpPr/>
              <p:nvPr/>
            </p:nvSpPr>
            <p:spPr>
              <a:xfrm>
                <a:off x="1009660" y="5773782"/>
                <a:ext cx="152400" cy="152401"/>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3717172" y="5748853"/>
                <a:ext cx="152400" cy="1524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6644677" y="5748751"/>
                <a:ext cx="152400" cy="1524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5" name="Straight Connector 434"/>
              <p:cNvCxnSpPr>
                <a:endCxn id="434" idx="2"/>
              </p:cNvCxnSpPr>
              <p:nvPr/>
            </p:nvCxnSpPr>
            <p:spPr>
              <a:xfrm>
                <a:off x="3902524" y="5824952"/>
                <a:ext cx="2742152" cy="0"/>
              </a:xfrm>
              <a:prstGeom prst="line">
                <a:avLst/>
              </a:prstGeom>
              <a:grpFill/>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stCxn id="432" idx="6"/>
                <a:endCxn id="433" idx="2"/>
              </p:cNvCxnSpPr>
              <p:nvPr/>
            </p:nvCxnSpPr>
            <p:spPr>
              <a:xfrm flipV="1">
                <a:off x="1162060" y="5825054"/>
                <a:ext cx="2555112" cy="24929"/>
              </a:xfrm>
              <a:prstGeom prst="line">
                <a:avLst/>
              </a:prstGeom>
              <a:grpFill/>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37" name="Oval 436"/>
              <p:cNvSpPr/>
              <p:nvPr/>
            </p:nvSpPr>
            <p:spPr>
              <a:xfrm>
                <a:off x="9311163" y="5748854"/>
                <a:ext cx="152400" cy="1524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8" name="Straight Connector 437"/>
              <p:cNvCxnSpPr>
                <a:stCxn id="434" idx="6"/>
                <a:endCxn id="437" idx="2"/>
              </p:cNvCxnSpPr>
              <p:nvPr/>
            </p:nvCxnSpPr>
            <p:spPr>
              <a:xfrm>
                <a:off x="6797077" y="5824952"/>
                <a:ext cx="2514086" cy="103"/>
              </a:xfrm>
              <a:prstGeom prst="line">
                <a:avLst/>
              </a:prstGeom>
              <a:grpFill/>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61" name="Oval 460"/>
            <p:cNvSpPr/>
            <p:nvPr/>
          </p:nvSpPr>
          <p:spPr>
            <a:xfrm>
              <a:off x="3946763" y="6717453"/>
              <a:ext cx="105874" cy="1050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2" name="Straight Connector 461"/>
            <p:cNvCxnSpPr>
              <a:stCxn id="461" idx="6"/>
            </p:cNvCxnSpPr>
            <p:nvPr/>
          </p:nvCxnSpPr>
          <p:spPr>
            <a:xfrm flipV="1">
              <a:off x="4052637" y="6761392"/>
              <a:ext cx="1773788" cy="8593"/>
            </a:xfrm>
            <a:prstGeom prst="line">
              <a:avLst/>
            </a:prstGeom>
            <a:solidFill>
              <a:srgbClr val="C00000"/>
            </a:solidFill>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4" name="Oval 463"/>
            <p:cNvSpPr/>
            <p:nvPr/>
          </p:nvSpPr>
          <p:spPr>
            <a:xfrm>
              <a:off x="3946763" y="6934203"/>
              <a:ext cx="105874" cy="1050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5" name="Straight Connector 464"/>
            <p:cNvCxnSpPr>
              <a:stCxn id="464" idx="6"/>
            </p:cNvCxnSpPr>
            <p:nvPr/>
          </p:nvCxnSpPr>
          <p:spPr>
            <a:xfrm flipV="1">
              <a:off x="4052637" y="6978142"/>
              <a:ext cx="1773788" cy="8593"/>
            </a:xfrm>
            <a:prstGeom prst="line">
              <a:avLst/>
            </a:prstGeom>
            <a:solidFill>
              <a:srgbClr val="C00000"/>
            </a:solidFill>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144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1"/>
                                        </p:tgtEl>
                                        <p:attrNameLst>
                                          <p:attrName>style.visibility</p:attrName>
                                        </p:attrNameLst>
                                      </p:cBhvr>
                                      <p:to>
                                        <p:strVal val="visible"/>
                                      </p:to>
                                    </p:set>
                                    <p:animEffect transition="in" filter="fade">
                                      <p:cBhvr>
                                        <p:cTn id="11" dur="500"/>
                                        <p:tgtEl>
                                          <p:spTgt spid="37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Resulting graphs large &amp; </a:t>
            </a:r>
            <a:r>
              <a:rPr lang="en-US" dirty="0"/>
              <a:t>highly </a:t>
            </a:r>
            <a:r>
              <a:rPr lang="en-US" dirty="0" smtClean="0"/>
              <a:t>complex</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4" name="Picture 2" descr="E:\GraphDrawing\content\Ldav2015_TALASS\paper\figures\originaltracki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382522"/>
            <a:ext cx="11353800" cy="61092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2400" y="5006876"/>
            <a:ext cx="29718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u="sng" dirty="0" smtClean="0"/>
              <a:t>Turbulent </a:t>
            </a:r>
            <a:r>
              <a:rPr lang="en-US" sz="1800" b="1" u="sng" dirty="0"/>
              <a:t>jet flame data set</a:t>
            </a:r>
          </a:p>
          <a:p>
            <a:endParaRPr lang="en-US" sz="1800" dirty="0" smtClean="0"/>
          </a:p>
          <a:p>
            <a:r>
              <a:rPr lang="en-US" sz="1800" dirty="0" smtClean="0"/>
              <a:t>- First </a:t>
            </a:r>
            <a:r>
              <a:rPr lang="en-US" sz="1800" dirty="0"/>
              <a:t>26 of </a:t>
            </a:r>
            <a:r>
              <a:rPr lang="en-US" sz="1800" dirty="0" smtClean="0"/>
              <a:t>101 time steps</a:t>
            </a:r>
          </a:p>
          <a:p>
            <a:endParaRPr lang="en-US" sz="1800" dirty="0" smtClean="0"/>
          </a:p>
          <a:p>
            <a:r>
              <a:rPr lang="en-US" sz="1800" dirty="0" smtClean="0"/>
              <a:t>- Total </a:t>
            </a:r>
            <a:r>
              <a:rPr lang="en-US" sz="1800" dirty="0"/>
              <a:t>of </a:t>
            </a:r>
            <a:r>
              <a:rPr lang="en-US" sz="1800" dirty="0" smtClean="0"/>
              <a:t>51 time steps with the intermediate time steps</a:t>
            </a:r>
          </a:p>
          <a:p>
            <a:endParaRPr lang="en-US" sz="1800" dirty="0"/>
          </a:p>
          <a:p>
            <a:r>
              <a:rPr lang="en-US" sz="1800" dirty="0" smtClean="0"/>
              <a:t>- Only </a:t>
            </a:r>
            <a:r>
              <a:rPr lang="en-US" sz="1800" dirty="0"/>
              <a:t>1802 nodes</a:t>
            </a:r>
          </a:p>
        </p:txBody>
      </p:sp>
      <p:sp>
        <p:nvSpPr>
          <p:cNvPr id="4" name="TextBox 3"/>
          <p:cNvSpPr txBox="1"/>
          <p:nvPr/>
        </p:nvSpPr>
        <p:spPr>
          <a:xfrm>
            <a:off x="457200" y="1828800"/>
            <a:ext cx="4724567" cy="1384995"/>
          </a:xfrm>
          <a:prstGeom prst="rect">
            <a:avLst/>
          </a:prstGeom>
          <a:noFill/>
        </p:spPr>
        <p:txBody>
          <a:bodyPr wrap="square" rtlCol="0">
            <a:spAutoFit/>
          </a:bodyPr>
          <a:lstStyle/>
          <a:p>
            <a:r>
              <a:rPr lang="en-US" sz="2800" dirty="0" smtClean="0"/>
              <a:t>Artifacts </a:t>
            </a:r>
            <a:r>
              <a:rPr lang="en-US" sz="2800" dirty="0"/>
              <a:t>caused </a:t>
            </a:r>
            <a:r>
              <a:rPr lang="en-US" sz="2800" dirty="0" smtClean="0"/>
              <a:t>by…</a:t>
            </a:r>
          </a:p>
          <a:p>
            <a:r>
              <a:rPr lang="en-US" sz="2800" dirty="0" smtClean="0"/>
              <a:t>- Temporal </a:t>
            </a:r>
            <a:r>
              <a:rPr lang="en-US" sz="2800" dirty="0" err="1" smtClean="0"/>
              <a:t>undersampling</a:t>
            </a:r>
            <a:endParaRPr lang="en-US" sz="2800" dirty="0" smtClean="0"/>
          </a:p>
          <a:p>
            <a:r>
              <a:rPr lang="en-US" sz="2800" dirty="0" smtClean="0"/>
              <a:t>- Parameter instabilities</a:t>
            </a:r>
            <a:endParaRPr lang="en-US" sz="2800" dirty="0"/>
          </a:p>
        </p:txBody>
      </p:sp>
    </p:spTree>
    <p:extLst>
      <p:ext uri="{BB962C8B-B14F-4D97-AF65-F5344CB8AC3E}">
        <p14:creationId xmlns:p14="http://schemas.microsoft.com/office/powerpoint/2010/main" val="18977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Temporal </a:t>
            </a:r>
            <a:r>
              <a:rPr lang="en-US" dirty="0"/>
              <a:t>artifact </a:t>
            </a:r>
            <a:r>
              <a:rPr lang="en-US" dirty="0" smtClean="0"/>
              <a:t>reduction</a:t>
            </a:r>
            <a:endParaRPr lang="en-US" dirty="0"/>
          </a:p>
        </p:txBody>
      </p:sp>
      <p:sp>
        <p:nvSpPr>
          <p:cNvPr id="3" name="Content Placeholder 2"/>
          <p:cNvSpPr>
            <a:spLocks noGrp="1"/>
          </p:cNvSpPr>
          <p:nvPr>
            <p:ph idx="1"/>
          </p:nvPr>
        </p:nvSpPr>
        <p:spPr/>
        <p:txBody>
          <a:bodyPr>
            <a:noAutofit/>
          </a:bodyPr>
          <a:lstStyle/>
          <a:p>
            <a:r>
              <a:rPr lang="en-US" sz="4000" dirty="0"/>
              <a:t>Due to low temporal resolution of source </a:t>
            </a:r>
            <a:r>
              <a:rPr lang="en-US" sz="4000" dirty="0" smtClean="0"/>
              <a:t>data</a:t>
            </a:r>
            <a:endParaRPr lang="en-US" sz="4000" dirty="0"/>
          </a:p>
          <a:p>
            <a:r>
              <a:rPr lang="en-US" sz="4000" dirty="0"/>
              <a:t>Solutions</a:t>
            </a:r>
            <a:r>
              <a:rPr lang="en-US" sz="4000" dirty="0" smtClean="0"/>
              <a:t>:</a:t>
            </a:r>
            <a:endParaRPr lang="en-US" sz="3400" dirty="0"/>
          </a:p>
          <a:p>
            <a:pPr lvl="1"/>
            <a:r>
              <a:rPr lang="en-US" sz="3400" dirty="0"/>
              <a:t>Repeat the </a:t>
            </a:r>
            <a:r>
              <a:rPr lang="en-US" sz="3400" dirty="0" smtClean="0"/>
              <a:t>Simulation</a:t>
            </a:r>
          </a:p>
          <a:p>
            <a:pPr lvl="1"/>
            <a:r>
              <a:rPr lang="en-US" sz="3400" dirty="0" smtClean="0"/>
              <a:t>In-situ tracking</a:t>
            </a:r>
            <a:endParaRPr lang="en-US" sz="3400" dirty="0"/>
          </a:p>
          <a:p>
            <a:pPr lvl="1"/>
            <a:r>
              <a:rPr lang="en-US" sz="3400" b="1" dirty="0"/>
              <a:t>Alleviate artifacts using localized thresholds</a:t>
            </a:r>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extBox 3"/>
          <p:cNvSpPr txBox="1"/>
          <p:nvPr/>
        </p:nvSpPr>
        <p:spPr>
          <a:xfrm>
            <a:off x="5957046" y="3423047"/>
            <a:ext cx="6996953" cy="615553"/>
          </a:xfrm>
          <a:prstGeom prst="rect">
            <a:avLst/>
          </a:prstGeom>
          <a:noFill/>
        </p:spPr>
        <p:txBody>
          <a:bodyPr wrap="square" rtlCol="0">
            <a:spAutoFit/>
          </a:bodyPr>
          <a:lstStyle/>
          <a:p>
            <a:pPr marL="0" lvl="1"/>
            <a:r>
              <a:rPr lang="en-US" sz="3400" dirty="0"/>
              <a:t>(too costly to consider in practice)</a:t>
            </a:r>
            <a:endParaRPr lang="en-US" dirty="0"/>
          </a:p>
        </p:txBody>
      </p:sp>
      <p:sp>
        <p:nvSpPr>
          <p:cNvPr id="13" name="TextBox 12"/>
          <p:cNvSpPr txBox="1"/>
          <p:nvPr/>
        </p:nvSpPr>
        <p:spPr>
          <a:xfrm>
            <a:off x="4648200" y="4016188"/>
            <a:ext cx="9144000" cy="646331"/>
          </a:xfrm>
          <a:prstGeom prst="rect">
            <a:avLst/>
          </a:prstGeom>
          <a:noFill/>
        </p:spPr>
        <p:txBody>
          <a:bodyPr wrap="square" rtlCol="0">
            <a:spAutoFit/>
          </a:bodyPr>
          <a:lstStyle/>
          <a:p>
            <a:pPr marL="0" lvl="1"/>
            <a:r>
              <a:rPr lang="en-US" sz="3400" dirty="0" smtClean="0"/>
              <a:t>(too costly , </a:t>
            </a:r>
            <a:r>
              <a:rPr lang="en-US" sz="3600" dirty="0" smtClean="0"/>
              <a:t>keeping </a:t>
            </a:r>
            <a:r>
              <a:rPr lang="en-US" sz="3600" dirty="0"/>
              <a:t>two time steps in memory</a:t>
            </a:r>
            <a:r>
              <a:rPr lang="en-US" sz="3400" dirty="0" smtClean="0"/>
              <a:t>)</a:t>
            </a:r>
            <a:endParaRPr lang="en-US" dirty="0"/>
          </a:p>
        </p:txBody>
      </p:sp>
    </p:spTree>
    <p:extLst>
      <p:ext uri="{BB962C8B-B14F-4D97-AF65-F5344CB8AC3E}">
        <p14:creationId xmlns:p14="http://schemas.microsoft.com/office/powerpoint/2010/main" val="246981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Tracking features over time is challenging</a:t>
            </a:r>
            <a:endParaRPr lang="en-US" dirty="0"/>
          </a:p>
        </p:txBody>
      </p:sp>
      <p:sp>
        <p:nvSpPr>
          <p:cNvPr id="3" name="Content Placeholder 2"/>
          <p:cNvSpPr>
            <a:spLocks noGrp="1"/>
          </p:cNvSpPr>
          <p:nvPr>
            <p:ph idx="1"/>
          </p:nvPr>
        </p:nvSpPr>
        <p:spPr/>
        <p:txBody>
          <a:bodyPr>
            <a:normAutofit/>
          </a:bodyPr>
          <a:lstStyle/>
          <a:p>
            <a:r>
              <a:rPr lang="en-US" sz="4000" dirty="0"/>
              <a:t>Scientific simulations produce large </a:t>
            </a:r>
            <a:r>
              <a:rPr lang="en-US" sz="4000" dirty="0" smtClean="0"/>
              <a:t>datasets</a:t>
            </a:r>
            <a:endParaRPr lang="en-US" sz="4000" dirty="0"/>
          </a:p>
          <a:p>
            <a:r>
              <a:rPr lang="en-US" sz="4000" dirty="0"/>
              <a:t>Understanding </a:t>
            </a:r>
            <a:r>
              <a:rPr lang="en-US" sz="4000" dirty="0" smtClean="0"/>
              <a:t>evolution </a:t>
            </a:r>
            <a:r>
              <a:rPr lang="en-US" sz="4000" dirty="0"/>
              <a:t>of features is of </a:t>
            </a:r>
            <a:r>
              <a:rPr lang="en-US" sz="4000" dirty="0" smtClean="0"/>
              <a:t>interest</a:t>
            </a:r>
          </a:p>
          <a:p>
            <a:r>
              <a:rPr lang="en-US" sz="4000" dirty="0"/>
              <a:t>I</a:t>
            </a:r>
            <a:r>
              <a:rPr lang="en-US" sz="4000" dirty="0" smtClean="0"/>
              <a:t>nvolves three steps:</a:t>
            </a:r>
          </a:p>
          <a:p>
            <a:pPr lvl="1"/>
            <a:r>
              <a:rPr lang="en-US" sz="3600" dirty="0" smtClean="0"/>
              <a:t>Define feature-of-interest </a:t>
            </a:r>
            <a:r>
              <a:rPr lang="en-US" sz="3600" dirty="0"/>
              <a:t>within each time step</a:t>
            </a:r>
          </a:p>
          <a:p>
            <a:pPr lvl="1"/>
            <a:r>
              <a:rPr lang="en-US" sz="3600" dirty="0"/>
              <a:t>Correlating features between successive time steps</a:t>
            </a:r>
          </a:p>
          <a:p>
            <a:pPr lvl="1"/>
            <a:r>
              <a:rPr lang="en-US" sz="3600" dirty="0"/>
              <a:t>Analyzing resulting feature </a:t>
            </a:r>
            <a:r>
              <a:rPr lang="en-US" sz="3600" dirty="0" smtClean="0"/>
              <a:t>tracks</a:t>
            </a:r>
            <a:endParaRPr lang="en-US" sz="3600" dirty="0"/>
          </a:p>
        </p:txBody>
      </p:sp>
      <p:grpSp>
        <p:nvGrpSpPr>
          <p:cNvPr id="10" name="Group 9"/>
          <p:cNvGrpSpPr/>
          <p:nvPr/>
        </p:nvGrpSpPr>
        <p:grpSpPr>
          <a:xfrm>
            <a:off x="0" y="7491779"/>
            <a:ext cx="14630400" cy="737821"/>
            <a:chOff x="0" y="7491779"/>
            <a:chExt cx="14630400" cy="737821"/>
          </a:xfrm>
        </p:grpSpPr>
        <p:sp>
          <p:nvSpPr>
            <p:cNvPr id="9" name="Rectangle 8"/>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419600" y="7543800"/>
              <a:ext cx="6258634" cy="617037"/>
              <a:chOff x="106394" y="5878911"/>
              <a:chExt cx="8960021" cy="883366"/>
            </a:xfrm>
          </p:grpSpPr>
          <p:pic>
            <p:nvPicPr>
              <p:cNvPr id="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Picture 6"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8"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272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Temporal </a:t>
            </a:r>
            <a:r>
              <a:rPr lang="en-US" dirty="0"/>
              <a:t>artifact </a:t>
            </a:r>
            <a:r>
              <a:rPr lang="en-US" dirty="0" smtClean="0"/>
              <a:t>reduction</a:t>
            </a:r>
            <a:endParaRPr lang="en-US" dirty="0"/>
          </a:p>
        </p:txBody>
      </p:sp>
      <p:sp>
        <p:nvSpPr>
          <p:cNvPr id="3" name="Content Placeholder 2"/>
          <p:cNvSpPr>
            <a:spLocks noGrp="1"/>
          </p:cNvSpPr>
          <p:nvPr>
            <p:ph idx="1"/>
          </p:nvPr>
        </p:nvSpPr>
        <p:spPr/>
        <p:txBody>
          <a:bodyPr>
            <a:noAutofit/>
          </a:bodyPr>
          <a:lstStyle/>
          <a:p>
            <a:r>
              <a:rPr lang="en-US" sz="4000" dirty="0" smtClean="0"/>
              <a:t>Temporal artifacts</a:t>
            </a:r>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4" name="Picture 13"/>
          <p:cNvPicPr>
            <a:picLocks noChangeAspect="1" noChangeArrowheads="1"/>
          </p:cNvPicPr>
          <p:nvPr/>
        </p:nvPicPr>
        <p:blipFill rotWithShape="1">
          <a:blip r:embed="rId6">
            <a:extLst>
              <a:ext uri="{28A0092B-C50C-407E-A947-70E740481C1C}">
                <a14:useLocalDpi xmlns:a14="http://schemas.microsoft.com/office/drawing/2010/main" val="0"/>
              </a:ext>
            </a:extLst>
          </a:blip>
          <a:srcRect l="3319" t="44097" r="27087" b="17188"/>
          <a:stretch/>
        </p:blipFill>
        <p:spPr bwMode="auto">
          <a:xfrm>
            <a:off x="304800" y="2667000"/>
            <a:ext cx="14020800" cy="438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2725400" y="3505200"/>
            <a:ext cx="1447800" cy="1752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88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Temporal </a:t>
            </a:r>
            <a:r>
              <a:rPr lang="en-US" dirty="0"/>
              <a:t>artifact </a:t>
            </a:r>
            <a:r>
              <a:rPr lang="en-US" dirty="0" smtClean="0"/>
              <a:t>reduction</a:t>
            </a:r>
            <a:endParaRPr lang="en-US" dirty="0"/>
          </a:p>
        </p:txBody>
      </p:sp>
      <p:sp>
        <p:nvSpPr>
          <p:cNvPr id="3" name="Content Placeholder 2"/>
          <p:cNvSpPr>
            <a:spLocks noGrp="1"/>
          </p:cNvSpPr>
          <p:nvPr>
            <p:ph idx="1"/>
          </p:nvPr>
        </p:nvSpPr>
        <p:spPr/>
        <p:txBody>
          <a:bodyPr>
            <a:noAutofit/>
          </a:bodyPr>
          <a:lstStyle/>
          <a:p>
            <a:r>
              <a:rPr lang="en-US" sz="4000" dirty="0" smtClean="0"/>
              <a:t>Identify the nodes causing the temporal artifacts…</a:t>
            </a:r>
          </a:p>
          <a:p>
            <a:pPr marL="0" indent="0">
              <a:buNone/>
            </a:pPr>
            <a:r>
              <a:rPr lang="en-US" sz="4000" dirty="0" smtClean="0"/>
              <a:t>    </a:t>
            </a:r>
            <a:r>
              <a:rPr lang="en-US" sz="4000" dirty="0"/>
              <a:t>high valence, merge-split nodes in intermediate time steps</a:t>
            </a:r>
            <a:endParaRPr lang="en-US" sz="4000" dirty="0" smtClean="0"/>
          </a:p>
          <a:p>
            <a:r>
              <a:rPr lang="en-US" sz="4000" dirty="0" smtClean="0"/>
              <a:t>Lower their threshold value</a:t>
            </a:r>
          </a:p>
          <a:p>
            <a:r>
              <a:rPr lang="en-US" sz="4000" dirty="0"/>
              <a:t>Separate </a:t>
            </a:r>
            <a:r>
              <a:rPr lang="en-US" sz="4000" dirty="0" smtClean="0"/>
              <a:t>the extinction </a:t>
            </a:r>
            <a:r>
              <a:rPr lang="en-US" sz="4000" dirty="0"/>
              <a:t>holes across time and result in the correct tracking information</a:t>
            </a:r>
          </a:p>
          <a:p>
            <a:endParaRPr lang="en-US" sz="4000" dirty="0" smtClean="0"/>
          </a:p>
          <a:p>
            <a:pPr marL="0" indent="0">
              <a:buNone/>
            </a:pPr>
            <a:r>
              <a:rPr lang="en-US" sz="4000" dirty="0" smtClean="0"/>
              <a:t>   </a:t>
            </a:r>
            <a:endParaRPr lang="en-US" sz="4000" dirty="0"/>
          </a:p>
          <a:p>
            <a:endParaRPr lang="en-US" sz="4000" dirty="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oup 12"/>
          <p:cNvGrpSpPr/>
          <p:nvPr/>
        </p:nvGrpSpPr>
        <p:grpSpPr>
          <a:xfrm>
            <a:off x="12438648" y="4876800"/>
            <a:ext cx="1627535" cy="2452180"/>
            <a:chOff x="5037528" y="1852754"/>
            <a:chExt cx="1975212" cy="2976020"/>
          </a:xfrm>
        </p:grpSpPr>
        <p:grpSp>
          <p:nvGrpSpPr>
            <p:cNvPr id="14" name="Group 13"/>
            <p:cNvGrpSpPr/>
            <p:nvPr/>
          </p:nvGrpSpPr>
          <p:grpSpPr>
            <a:xfrm>
              <a:off x="5039868" y="1856447"/>
              <a:ext cx="1972872" cy="2972327"/>
              <a:chOff x="4139658" y="1868353"/>
              <a:chExt cx="1972872" cy="2972327"/>
            </a:xfrm>
          </p:grpSpPr>
          <p:cxnSp>
            <p:nvCxnSpPr>
              <p:cNvPr id="51" name="Straight Connector 50"/>
              <p:cNvCxnSpPr>
                <a:endCxn id="67" idx="4"/>
              </p:cNvCxnSpPr>
              <p:nvPr/>
            </p:nvCxnSpPr>
            <p:spPr>
              <a:xfrm flipH="1">
                <a:off x="5110233" y="3845284"/>
                <a:ext cx="837438" cy="9491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4139658" y="1868353"/>
                <a:ext cx="173736" cy="173736"/>
                <a:chOff x="4139658" y="1868353"/>
                <a:chExt cx="173736" cy="173736"/>
              </a:xfrm>
            </p:grpSpPr>
            <p:sp>
              <p:nvSpPr>
                <p:cNvPr id="84" name="Oval 8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38794" y="2105088"/>
                <a:ext cx="173736" cy="173736"/>
                <a:chOff x="4139658" y="1868353"/>
                <a:chExt cx="173736" cy="173736"/>
              </a:xfrm>
            </p:grpSpPr>
            <p:sp>
              <p:nvSpPr>
                <p:cNvPr id="82" name="Oval 8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866132" y="2590388"/>
                <a:ext cx="173736" cy="173736"/>
                <a:chOff x="4139658" y="1868353"/>
                <a:chExt cx="173736" cy="173736"/>
              </a:xfrm>
            </p:grpSpPr>
            <p:sp>
              <p:nvSpPr>
                <p:cNvPr id="80" name="Oval 79"/>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a:endCxn id="79"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561332" y="3276600"/>
                <a:ext cx="173736" cy="173736"/>
                <a:chOff x="4561332" y="3276600"/>
                <a:chExt cx="173736" cy="173736"/>
              </a:xfrm>
            </p:grpSpPr>
            <p:grpSp>
              <p:nvGrpSpPr>
                <p:cNvPr id="75" name="Group 74"/>
                <p:cNvGrpSpPr/>
                <p:nvPr/>
              </p:nvGrpSpPr>
              <p:grpSpPr>
                <a:xfrm>
                  <a:off x="4561332" y="3276600"/>
                  <a:ext cx="173736" cy="173736"/>
                  <a:chOff x="4139658" y="1868353"/>
                  <a:chExt cx="173736" cy="173736"/>
                </a:xfrm>
              </p:grpSpPr>
              <p:sp>
                <p:nvSpPr>
                  <p:cNvPr id="78" name="Oval 7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6" name="Straight Connector 75"/>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8"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865636" y="3760724"/>
                <a:ext cx="173736" cy="173736"/>
                <a:chOff x="4139658" y="1868353"/>
                <a:chExt cx="173736" cy="173736"/>
              </a:xfrm>
            </p:grpSpPr>
            <p:sp>
              <p:nvSpPr>
                <p:cNvPr id="73" name="Oval 7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p:cNvCxnSpPr/>
              <p:nvPr/>
            </p:nvCxnSpPr>
            <p:spPr>
              <a:xfrm flipH="1">
                <a:off x="5105400" y="4073789"/>
                <a:ext cx="9667" cy="706697"/>
              </a:xfrm>
              <a:prstGeom prst="line">
                <a:avLst/>
              </a:prstGeom>
              <a:ln w="57150">
                <a:solidFill>
                  <a:srgbClr val="F58C77"/>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028199" y="3976685"/>
                <a:ext cx="173736" cy="173736"/>
                <a:chOff x="4561332" y="3276600"/>
                <a:chExt cx="173736" cy="173736"/>
              </a:xfrm>
            </p:grpSpPr>
            <p:grpSp>
              <p:nvGrpSpPr>
                <p:cNvPr id="68" name="Group 67"/>
                <p:cNvGrpSpPr/>
                <p:nvPr/>
              </p:nvGrpSpPr>
              <p:grpSpPr>
                <a:xfrm>
                  <a:off x="4561332" y="3276600"/>
                  <a:ext cx="173736" cy="173736"/>
                  <a:chOff x="4139658" y="1868353"/>
                  <a:chExt cx="173736" cy="173736"/>
                </a:xfrm>
              </p:grpSpPr>
              <p:sp>
                <p:nvSpPr>
                  <p:cNvPr id="71" name="Oval 70"/>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Straight Connector 68"/>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71"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5023365" y="4666944"/>
                <a:ext cx="173736" cy="173736"/>
                <a:chOff x="4561332" y="3276600"/>
                <a:chExt cx="173736" cy="173736"/>
              </a:xfrm>
            </p:grpSpPr>
            <p:grpSp>
              <p:nvGrpSpPr>
                <p:cNvPr id="63" name="Group 62"/>
                <p:cNvGrpSpPr/>
                <p:nvPr/>
              </p:nvGrpSpPr>
              <p:grpSpPr>
                <a:xfrm>
                  <a:off x="4561332" y="3276600"/>
                  <a:ext cx="173736" cy="173736"/>
                  <a:chOff x="4139658" y="1868353"/>
                  <a:chExt cx="173736" cy="173736"/>
                </a:xfrm>
              </p:grpSpPr>
              <p:sp>
                <p:nvSpPr>
                  <p:cNvPr id="66" name="Oval 6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Connector 63"/>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6"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5037528" y="1852754"/>
              <a:ext cx="1972872" cy="2282068"/>
              <a:chOff x="4139658" y="1868353"/>
              <a:chExt cx="1972872" cy="2282068"/>
            </a:xfrm>
          </p:grpSpPr>
          <p:cxnSp>
            <p:nvCxnSpPr>
              <p:cNvPr id="23" name="Straight Connector 22"/>
              <p:cNvCxnSpPr/>
              <p:nvPr/>
            </p:nvCxnSpPr>
            <p:spPr>
              <a:xfrm>
                <a:off x="4214657" y="1919058"/>
                <a:ext cx="433543" cy="143374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105400" y="2214418"/>
                <a:ext cx="914400" cy="18241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39658" y="1868353"/>
                <a:ext cx="173736" cy="173736"/>
                <a:chOff x="4139658" y="1868353"/>
                <a:chExt cx="173736" cy="173736"/>
              </a:xfrm>
            </p:grpSpPr>
            <p:sp>
              <p:nvSpPr>
                <p:cNvPr id="49" name="Oval 48"/>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938794" y="2105088"/>
                <a:ext cx="173736" cy="173736"/>
                <a:chOff x="4139658" y="1868353"/>
                <a:chExt cx="173736" cy="173736"/>
              </a:xfrm>
            </p:grpSpPr>
            <p:sp>
              <p:nvSpPr>
                <p:cNvPr id="47" name="Oval 46"/>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flipH="1">
                <a:off x="4648200" y="2672800"/>
                <a:ext cx="304800" cy="680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866132" y="2590388"/>
                <a:ext cx="173736" cy="173736"/>
                <a:chOff x="4139658" y="1868353"/>
                <a:chExt cx="173736" cy="173736"/>
              </a:xfrm>
            </p:grpSpPr>
            <p:sp>
              <p:nvSpPr>
                <p:cNvPr id="45" name="Oval 44"/>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Connector 28"/>
              <p:cNvCxnSpPr>
                <a:endCxn id="44" idx="4"/>
              </p:cNvCxnSpPr>
              <p:nvPr/>
            </p:nvCxnSpPr>
            <p:spPr>
              <a:xfrm flipH="1" flipV="1">
                <a:off x="4648200" y="3404116"/>
                <a:ext cx="478550" cy="63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561332" y="3276600"/>
                <a:ext cx="173736" cy="173736"/>
                <a:chOff x="4561332" y="3276600"/>
                <a:chExt cx="173736" cy="173736"/>
              </a:xfrm>
            </p:grpSpPr>
            <p:grpSp>
              <p:nvGrpSpPr>
                <p:cNvPr id="40" name="Group 39"/>
                <p:cNvGrpSpPr/>
                <p:nvPr/>
              </p:nvGrpSpPr>
              <p:grpSpPr>
                <a:xfrm>
                  <a:off x="4561332" y="3276600"/>
                  <a:ext cx="173736" cy="173736"/>
                  <a:chOff x="4139658" y="1868353"/>
                  <a:chExt cx="173736" cy="173736"/>
                </a:xfrm>
              </p:grpSpPr>
              <p:sp>
                <p:nvSpPr>
                  <p:cNvPr id="43" name="Oval 42"/>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3"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865636" y="3760724"/>
                <a:ext cx="173736" cy="173736"/>
                <a:chOff x="4139658" y="1868353"/>
                <a:chExt cx="173736" cy="173736"/>
              </a:xfrm>
            </p:grpSpPr>
            <p:sp>
              <p:nvSpPr>
                <p:cNvPr id="38" name="Oval 3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028199" y="3976685"/>
                <a:ext cx="173736" cy="173736"/>
                <a:chOff x="4561332" y="3276600"/>
                <a:chExt cx="173736" cy="173736"/>
              </a:xfrm>
            </p:grpSpPr>
            <p:grpSp>
              <p:nvGrpSpPr>
                <p:cNvPr id="33" name="Group 32"/>
                <p:cNvGrpSpPr/>
                <p:nvPr/>
              </p:nvGrpSpPr>
              <p:grpSpPr>
                <a:xfrm>
                  <a:off x="4561332" y="3276600"/>
                  <a:ext cx="173736" cy="173736"/>
                  <a:chOff x="4139658" y="1868353"/>
                  <a:chExt cx="173736" cy="173736"/>
                </a:xfrm>
              </p:grpSpPr>
              <p:sp>
                <p:nvSpPr>
                  <p:cNvPr id="36" name="Oval 3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85378" y="1914574"/>
                    <a:ext cx="82296" cy="812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p:cNvCxnSpPr/>
                <p:nvPr/>
              </p:nvCxnSpPr>
              <p:spPr>
                <a:xfrm>
                  <a:off x="4584192" y="3363468"/>
                  <a:ext cx="1280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6" idx="0"/>
                </p:cNvCxnSpPr>
                <p:nvPr/>
              </p:nvCxnSpPr>
              <p:spPr>
                <a:xfrm>
                  <a:off x="4648200" y="3276600"/>
                  <a:ext cx="0" cy="161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3" name="Group 122"/>
          <p:cNvGrpSpPr/>
          <p:nvPr/>
        </p:nvGrpSpPr>
        <p:grpSpPr>
          <a:xfrm>
            <a:off x="12115800" y="5744779"/>
            <a:ext cx="1219200" cy="461665"/>
            <a:chOff x="9910019" y="3657600"/>
            <a:chExt cx="1219200" cy="461665"/>
          </a:xfrm>
        </p:grpSpPr>
        <p:sp>
          <p:nvSpPr>
            <p:cNvPr id="124" name="TextBox 123"/>
            <p:cNvSpPr txBox="1"/>
            <p:nvPr/>
          </p:nvSpPr>
          <p:spPr>
            <a:xfrm>
              <a:off x="9910019" y="3657600"/>
              <a:ext cx="496751" cy="461665"/>
            </a:xfrm>
            <a:prstGeom prst="rect">
              <a:avLst/>
            </a:prstGeom>
            <a:noFill/>
          </p:spPr>
          <p:txBody>
            <a:bodyPr wrap="square" rtlCol="0">
              <a:spAutoFit/>
            </a:bodyPr>
            <a:lstStyle/>
            <a:p>
              <a:r>
                <a:rPr lang="en-US" sz="2400" i="1" dirty="0" smtClean="0"/>
                <a:t>f</a:t>
              </a:r>
              <a:r>
                <a:rPr lang="en-US" sz="2400" i="1" baseline="-25000" dirty="0" smtClean="0"/>
                <a:t>1</a:t>
              </a:r>
              <a:endParaRPr lang="en-US" sz="2400" i="1" baseline="-25000" dirty="0"/>
            </a:p>
          </p:txBody>
        </p:sp>
        <p:cxnSp>
          <p:nvCxnSpPr>
            <p:cNvPr id="125" name="Straight Connector 124"/>
            <p:cNvCxnSpPr/>
            <p:nvPr/>
          </p:nvCxnSpPr>
          <p:spPr>
            <a:xfrm flipV="1">
              <a:off x="10262665" y="4024610"/>
              <a:ext cx="866554" cy="1399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0058400" y="4953000"/>
            <a:ext cx="1734155" cy="2295215"/>
            <a:chOff x="5617074" y="3507118"/>
            <a:chExt cx="1734155" cy="2295215"/>
          </a:xfrm>
        </p:grpSpPr>
        <p:sp>
          <p:nvSpPr>
            <p:cNvPr id="87" name="TextBox 86"/>
            <p:cNvSpPr txBox="1"/>
            <p:nvPr/>
          </p:nvSpPr>
          <p:spPr>
            <a:xfrm>
              <a:off x="5617074" y="4247032"/>
              <a:ext cx="1637692" cy="707886"/>
            </a:xfrm>
            <a:prstGeom prst="rect">
              <a:avLst/>
            </a:prstGeom>
            <a:noFill/>
          </p:spPr>
          <p:txBody>
            <a:bodyPr wrap="none" rtlCol="0">
              <a:spAutoFit/>
            </a:bodyPr>
            <a:lstStyle/>
            <a:p>
              <a:pPr algn="r"/>
              <a:r>
                <a:rPr lang="en-US" sz="2000" dirty="0"/>
                <a:t>OH </a:t>
              </a:r>
              <a:endParaRPr lang="en-US" sz="2000" dirty="0" smtClean="0"/>
            </a:p>
            <a:p>
              <a:pPr algn="r"/>
              <a:r>
                <a:rPr lang="en-US" sz="2000" dirty="0" smtClean="0"/>
                <a:t>concentration</a:t>
              </a:r>
              <a:endParaRPr lang="en-US" sz="2000" dirty="0"/>
            </a:p>
          </p:txBody>
        </p:sp>
        <p:cxnSp>
          <p:nvCxnSpPr>
            <p:cNvPr id="88" name="Straight Arrow Connector 87"/>
            <p:cNvCxnSpPr/>
            <p:nvPr/>
          </p:nvCxnSpPr>
          <p:spPr>
            <a:xfrm flipV="1">
              <a:off x="7351229" y="3507118"/>
              <a:ext cx="0" cy="2295215"/>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1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Temporal </a:t>
            </a:r>
            <a:r>
              <a:rPr lang="en-US" dirty="0"/>
              <a:t>artifact </a:t>
            </a:r>
            <a:r>
              <a:rPr lang="en-US" dirty="0" smtClean="0"/>
              <a:t>reduction</a:t>
            </a:r>
            <a:endParaRPr lang="en-US" dirty="0"/>
          </a:p>
        </p:txBody>
      </p:sp>
      <p:sp>
        <p:nvSpPr>
          <p:cNvPr id="3" name="Content Placeholder 2"/>
          <p:cNvSpPr>
            <a:spLocks noGrp="1"/>
          </p:cNvSpPr>
          <p:nvPr>
            <p:ph idx="1"/>
          </p:nvPr>
        </p:nvSpPr>
        <p:spPr/>
        <p:txBody>
          <a:bodyPr>
            <a:noAutofit/>
          </a:bodyPr>
          <a:lstStyle/>
          <a:p>
            <a:r>
              <a:rPr lang="en-US" sz="4000" dirty="0" smtClean="0"/>
              <a:t>Results: Turbulent </a:t>
            </a:r>
            <a:r>
              <a:rPr lang="en-US" sz="4000" dirty="0"/>
              <a:t>jet flame </a:t>
            </a:r>
            <a:r>
              <a:rPr lang="en-US" sz="4000" dirty="0" smtClean="0"/>
              <a:t>dataset – smaller graph</a:t>
            </a:r>
            <a:endParaRPr lang="en-US" sz="4000" dirty="0"/>
          </a:p>
          <a:p>
            <a:endParaRPr lang="en-US" sz="4000" dirty="0" smtClean="0"/>
          </a:p>
          <a:p>
            <a:pPr marL="0" indent="0">
              <a:buNone/>
            </a:pPr>
            <a:r>
              <a:rPr lang="en-US" sz="4000" dirty="0" smtClean="0"/>
              <a:t>    </a:t>
            </a:r>
          </a:p>
          <a:p>
            <a:pPr marL="0" indent="0">
              <a:buNone/>
            </a:pPr>
            <a:endParaRPr lang="en-US" sz="4000" dirty="0"/>
          </a:p>
          <a:p>
            <a:endParaRPr lang="en-US" sz="4000" dirty="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 11"/>
          <p:cNvGrpSpPr/>
          <p:nvPr/>
        </p:nvGrpSpPr>
        <p:grpSpPr>
          <a:xfrm>
            <a:off x="2134481" y="2602468"/>
            <a:ext cx="9752719" cy="4889311"/>
            <a:chOff x="-837319" y="1600200"/>
            <a:chExt cx="9752719" cy="4889311"/>
          </a:xfrm>
        </p:grpSpPr>
        <p:pic>
          <p:nvPicPr>
            <p:cNvPr id="13" name="Picture 2" descr="E:\GraphDrawing\content\Ldav2015_TALASS\paper\figures\cle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7561" y="1600200"/>
              <a:ext cx="4417839" cy="4428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GraphDrawing\content\Ldav2015_TALASS\paper\figures\orig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19" y="1600200"/>
              <a:ext cx="3971857" cy="443882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0502" y="5997068"/>
              <a:ext cx="6897979" cy="492443"/>
            </a:xfrm>
            <a:prstGeom prst="rect">
              <a:avLst/>
            </a:prstGeom>
            <a:noFill/>
          </p:spPr>
          <p:txBody>
            <a:bodyPr wrap="none" rtlCol="0">
              <a:spAutoFit/>
            </a:bodyPr>
            <a:lstStyle/>
            <a:p>
              <a:r>
                <a:rPr lang="en-US" dirty="0" smtClean="0"/>
                <a:t>Before 				</a:t>
              </a:r>
              <a:r>
                <a:rPr lang="en-US" dirty="0"/>
                <a:t> </a:t>
              </a:r>
              <a:r>
                <a:rPr lang="en-US" dirty="0" smtClean="0"/>
                <a:t>       After</a:t>
              </a:r>
              <a:endParaRPr lang="en-US" dirty="0"/>
            </a:p>
          </p:txBody>
        </p:sp>
      </p:grpSp>
      <p:sp>
        <p:nvSpPr>
          <p:cNvPr id="4" name="Right Arrow 3"/>
          <p:cNvSpPr/>
          <p:nvPr/>
        </p:nvSpPr>
        <p:spPr>
          <a:xfrm rot="5400000">
            <a:off x="4915067" y="3066966"/>
            <a:ext cx="495467"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ight Arrow 23"/>
          <p:cNvSpPr/>
          <p:nvPr/>
        </p:nvSpPr>
        <p:spPr>
          <a:xfrm rot="5400000">
            <a:off x="4057566" y="3638634"/>
            <a:ext cx="495467"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5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Temporal </a:t>
            </a:r>
            <a:r>
              <a:rPr lang="en-US" dirty="0"/>
              <a:t>artifact </a:t>
            </a:r>
            <a:r>
              <a:rPr lang="en-US" dirty="0" smtClean="0"/>
              <a:t>reduction</a:t>
            </a:r>
            <a:endParaRPr lang="en-US" dirty="0"/>
          </a:p>
        </p:txBody>
      </p:sp>
      <p:sp>
        <p:nvSpPr>
          <p:cNvPr id="3" name="Content Placeholder 2"/>
          <p:cNvSpPr>
            <a:spLocks noGrp="1"/>
          </p:cNvSpPr>
          <p:nvPr>
            <p:ph idx="1"/>
          </p:nvPr>
        </p:nvSpPr>
        <p:spPr/>
        <p:txBody>
          <a:bodyPr>
            <a:noAutofit/>
          </a:bodyPr>
          <a:lstStyle/>
          <a:p>
            <a:r>
              <a:rPr lang="en-US" sz="4000" dirty="0" smtClean="0"/>
              <a:t>Results: Turbulent </a:t>
            </a:r>
            <a:r>
              <a:rPr lang="en-US" sz="4000" dirty="0"/>
              <a:t>jet flame </a:t>
            </a:r>
            <a:r>
              <a:rPr lang="en-US" sz="4000" dirty="0" smtClean="0"/>
              <a:t>dataset – longer graph</a:t>
            </a:r>
            <a:endParaRPr lang="en-US" sz="4000" dirty="0"/>
          </a:p>
          <a:p>
            <a:endParaRPr lang="en-US" sz="4000" dirty="0" smtClean="0"/>
          </a:p>
          <a:p>
            <a:pPr marL="0" indent="0">
              <a:buNone/>
            </a:pPr>
            <a:r>
              <a:rPr lang="en-US" sz="4000" dirty="0" smtClean="0"/>
              <a:t>    </a:t>
            </a:r>
          </a:p>
          <a:p>
            <a:pPr marL="0" indent="0">
              <a:buNone/>
            </a:pPr>
            <a:endParaRPr lang="en-US" sz="4000" dirty="0"/>
          </a:p>
          <a:p>
            <a:endParaRPr lang="en-US" sz="4000" dirty="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oup 4"/>
          <p:cNvGrpSpPr/>
          <p:nvPr/>
        </p:nvGrpSpPr>
        <p:grpSpPr>
          <a:xfrm>
            <a:off x="105182" y="3124200"/>
            <a:ext cx="14417948" cy="3548900"/>
            <a:chOff x="105182" y="3338584"/>
            <a:chExt cx="14417948" cy="3548900"/>
          </a:xfrm>
        </p:grpSpPr>
        <p:pic>
          <p:nvPicPr>
            <p:cNvPr id="1026" name="Picture 2" descr="E:\GraphDrawing\content\Ldav2015_TALASS\paper\figures\35TimeSteps_Befo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82" y="3352670"/>
              <a:ext cx="7131730" cy="30423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GraphDrawing\content\Ldav2015_TALASS\paper\figures\35TimeSteps_Af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338584"/>
              <a:ext cx="7131730" cy="305645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08958" y="6395041"/>
              <a:ext cx="8367612" cy="492443"/>
            </a:xfrm>
            <a:prstGeom prst="rect">
              <a:avLst/>
            </a:prstGeom>
            <a:noFill/>
          </p:spPr>
          <p:txBody>
            <a:bodyPr wrap="none" rtlCol="0">
              <a:spAutoFit/>
            </a:bodyPr>
            <a:lstStyle/>
            <a:p>
              <a:r>
                <a:rPr lang="en-US" dirty="0" smtClean="0"/>
                <a:t>Before 				</a:t>
              </a:r>
              <a:r>
                <a:rPr lang="en-US" dirty="0"/>
                <a:t> </a:t>
              </a:r>
              <a:r>
                <a:rPr lang="en-US" dirty="0" smtClean="0"/>
                <a:t>      	             After</a:t>
              </a:r>
              <a:endParaRPr lang="en-US" dirty="0"/>
            </a:p>
          </p:txBody>
        </p:sp>
      </p:grpSp>
    </p:spTree>
    <p:extLst>
      <p:ext uri="{BB962C8B-B14F-4D97-AF65-F5344CB8AC3E}">
        <p14:creationId xmlns:p14="http://schemas.microsoft.com/office/powerpoint/2010/main" val="319667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GraphDrawing\content\Ldav2015_TALASS\paper\figures\loc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085" y="4306640"/>
            <a:ext cx="6555115" cy="3084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GraphDrawing\content\Ldav2015_TALASS\paper\figures\loca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085" y="4306640"/>
            <a:ext cx="6555115" cy="3084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dirty="0" smtClean="0"/>
              <a:t>Tracking </a:t>
            </a:r>
            <a:r>
              <a:rPr lang="en-US" dirty="0"/>
              <a:t>graph simplification</a:t>
            </a:r>
          </a:p>
        </p:txBody>
      </p:sp>
      <p:sp>
        <p:nvSpPr>
          <p:cNvPr id="3" name="Content Placeholder 2"/>
          <p:cNvSpPr>
            <a:spLocks noGrp="1"/>
          </p:cNvSpPr>
          <p:nvPr>
            <p:ph idx="1"/>
          </p:nvPr>
        </p:nvSpPr>
        <p:spPr/>
        <p:txBody>
          <a:bodyPr>
            <a:noAutofit/>
          </a:bodyPr>
          <a:lstStyle/>
          <a:p>
            <a:r>
              <a:rPr lang="en-US" sz="4000" dirty="0"/>
              <a:t>Due to </a:t>
            </a:r>
            <a:r>
              <a:rPr lang="en-US" sz="4000" dirty="0" smtClean="0"/>
              <a:t>parameter instabilities</a:t>
            </a:r>
            <a:endParaRPr lang="en-US" sz="4000" dirty="0"/>
          </a:p>
          <a:p>
            <a:r>
              <a:rPr lang="en-US" sz="4000" dirty="0" smtClean="0"/>
              <a:t>Features </a:t>
            </a:r>
            <a:r>
              <a:rPr lang="en-US" sz="4000" dirty="0"/>
              <a:t>hover right at the threshold, causing repeated merges and splits in the tracking graph</a:t>
            </a:r>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Rectangle 24"/>
          <p:cNvSpPr/>
          <p:nvPr/>
        </p:nvSpPr>
        <p:spPr>
          <a:xfrm>
            <a:off x="4246416" y="5943600"/>
            <a:ext cx="5346336" cy="546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43066" y="4266282"/>
            <a:ext cx="705134" cy="747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06886" y="4266282"/>
            <a:ext cx="533066" cy="747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382952" y="4266282"/>
            <a:ext cx="457200" cy="747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06952" y="4266282"/>
            <a:ext cx="541848" cy="747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5630352" y="46863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337958" y="4114800"/>
            <a:ext cx="1141343" cy="1665856"/>
            <a:chOff x="6626787" y="2797848"/>
            <a:chExt cx="1141343" cy="1665856"/>
          </a:xfrm>
        </p:grpSpPr>
        <p:cxnSp>
          <p:nvCxnSpPr>
            <p:cNvPr id="33" name="Straight Arrow Connector 32"/>
            <p:cNvCxnSpPr/>
            <p:nvPr/>
          </p:nvCxnSpPr>
          <p:spPr>
            <a:xfrm>
              <a:off x="7768130" y="2797848"/>
              <a:ext cx="0" cy="1665856"/>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26787" y="3171660"/>
              <a:ext cx="1096774" cy="707886"/>
            </a:xfrm>
            <a:prstGeom prst="rect">
              <a:avLst/>
            </a:prstGeom>
            <a:noFill/>
          </p:spPr>
          <p:txBody>
            <a:bodyPr wrap="none" rtlCol="0">
              <a:spAutoFit/>
            </a:bodyPr>
            <a:lstStyle/>
            <a:p>
              <a:pPr algn="r"/>
              <a:r>
                <a:rPr lang="en-US" sz="2000" dirty="0" smtClean="0"/>
                <a:t>Function</a:t>
              </a:r>
            </a:p>
            <a:p>
              <a:pPr algn="r"/>
              <a:r>
                <a:rPr lang="en-US" sz="2000" dirty="0" smtClean="0"/>
                <a:t>Value</a:t>
              </a:r>
              <a:endParaRPr lang="en-US" sz="2000" dirty="0"/>
            </a:p>
          </p:txBody>
        </p:sp>
      </p:grpSp>
      <p:sp>
        <p:nvSpPr>
          <p:cNvPr id="35" name="Right Arrow 34"/>
          <p:cNvSpPr/>
          <p:nvPr/>
        </p:nvSpPr>
        <p:spPr>
          <a:xfrm>
            <a:off x="3877752" y="47244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7247406" y="4687027"/>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8754552" y="47244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7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500"/>
                                        <p:tgtEl>
                                          <p:spTgt spid="1028"/>
                                        </p:tgtEl>
                                      </p:cBhvr>
                                    </p:animEffect>
                                  </p:childTnLst>
                                </p:cTn>
                              </p:par>
                              <p:par>
                                <p:cTn id="57" presetID="10" presetClass="exit" presetSubtype="0" fill="hold" nodeType="withEffect">
                                  <p:stCondLst>
                                    <p:cond delay="0"/>
                                  </p:stCondLst>
                                  <p:childTnLst>
                                    <p:animEffect transition="out" filter="fade">
                                      <p:cBhvr>
                                        <p:cTn id="58" dur="500"/>
                                        <p:tgtEl>
                                          <p:spTgt spid="1027"/>
                                        </p:tgtEl>
                                      </p:cBhvr>
                                    </p:animEffect>
                                    <p:set>
                                      <p:cBhvr>
                                        <p:cTn id="59"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5" grpId="0" animBg="1"/>
      <p:bldP spid="35" grpId="1" animBg="1"/>
      <p:bldP spid="31" grpId="0" animBg="1"/>
      <p:bldP spid="31" grpId="1" animBg="1"/>
      <p:bldP spid="36" grpId="0" animBg="1"/>
      <p:bldP spid="3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Tracking </a:t>
            </a:r>
            <a:r>
              <a:rPr lang="en-US" dirty="0"/>
              <a:t>graph simplification</a:t>
            </a:r>
          </a:p>
        </p:txBody>
      </p:sp>
      <p:sp>
        <p:nvSpPr>
          <p:cNvPr id="3" name="Content Placeholder 2"/>
          <p:cNvSpPr>
            <a:spLocks noGrp="1"/>
          </p:cNvSpPr>
          <p:nvPr>
            <p:ph idx="1"/>
          </p:nvPr>
        </p:nvSpPr>
        <p:spPr/>
        <p:txBody>
          <a:bodyPr>
            <a:noAutofit/>
          </a:bodyPr>
          <a:lstStyle/>
          <a:p>
            <a:r>
              <a:rPr lang="en-US" sz="4000" dirty="0" smtClean="0"/>
              <a:t>Use </a:t>
            </a:r>
            <a:r>
              <a:rPr lang="en-US" sz="4000" dirty="0"/>
              <a:t>localized thresholds </a:t>
            </a:r>
            <a:r>
              <a:rPr lang="en-US" sz="4000" dirty="0" smtClean="0"/>
              <a:t>within </a:t>
            </a:r>
            <a:r>
              <a:rPr lang="en-US" sz="4000" dirty="0"/>
              <a:t>a given error </a:t>
            </a:r>
            <a:r>
              <a:rPr lang="en-US" sz="4000" dirty="0" smtClean="0"/>
              <a:t>bound </a:t>
            </a:r>
          </a:p>
          <a:p>
            <a:r>
              <a:rPr lang="en-US" sz="4000" dirty="0" smtClean="0"/>
              <a:t>Reduce </a:t>
            </a:r>
            <a:r>
              <a:rPr lang="en-US" sz="4000" dirty="0"/>
              <a:t>the total number of non-valence two </a:t>
            </a:r>
            <a:r>
              <a:rPr lang="en-US" sz="4000" dirty="0" smtClean="0"/>
              <a:t>nodes</a:t>
            </a:r>
            <a:endParaRPr lang="en-US" sz="4000" dirty="0"/>
          </a:p>
          <a:p>
            <a:r>
              <a:rPr lang="en-US" sz="4000" dirty="0" smtClean="0"/>
              <a:t>Produce </a:t>
            </a:r>
            <a:r>
              <a:rPr lang="en-US" sz="4000" dirty="0"/>
              <a:t>temporally cohesive </a:t>
            </a:r>
            <a:r>
              <a:rPr lang="en-US" sz="4000" dirty="0" smtClean="0"/>
              <a:t>graphs</a:t>
            </a:r>
          </a:p>
          <a:p>
            <a:endParaRPr lang="en-US" sz="4000" dirty="0"/>
          </a:p>
          <a:p>
            <a:r>
              <a:rPr lang="en-US" sz="4000" dirty="0" smtClean="0"/>
              <a:t>Computing the </a:t>
            </a:r>
            <a:r>
              <a:rPr lang="en-US" sz="4000" dirty="0"/>
              <a:t>optimal graph with </a:t>
            </a:r>
            <a:r>
              <a:rPr lang="en-US" sz="4000" dirty="0" smtClean="0"/>
              <a:t>the least </a:t>
            </a:r>
            <a:r>
              <a:rPr lang="en-US" sz="4000" dirty="0"/>
              <a:t>number of non-valence two </a:t>
            </a:r>
            <a:r>
              <a:rPr lang="en-US" sz="4000" dirty="0" smtClean="0"/>
              <a:t>nodes within a threshold range is NP-hard.</a:t>
            </a:r>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79043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Tracking </a:t>
            </a:r>
            <a:r>
              <a:rPr lang="en-US" dirty="0"/>
              <a:t>graph simplification</a:t>
            </a:r>
          </a:p>
        </p:txBody>
      </p:sp>
      <p:sp>
        <p:nvSpPr>
          <p:cNvPr id="3" name="Content Placeholder 2"/>
          <p:cNvSpPr>
            <a:spLocks noGrp="1"/>
          </p:cNvSpPr>
          <p:nvPr>
            <p:ph idx="1"/>
          </p:nvPr>
        </p:nvSpPr>
        <p:spPr/>
        <p:txBody>
          <a:bodyPr>
            <a:noAutofit/>
          </a:bodyPr>
          <a:lstStyle/>
          <a:p>
            <a:r>
              <a:rPr lang="en-US" sz="4000" dirty="0"/>
              <a:t>Progressive three-pass </a:t>
            </a:r>
            <a:r>
              <a:rPr lang="en-US" sz="4000" dirty="0" smtClean="0"/>
              <a:t>algorithm with a </a:t>
            </a:r>
            <a:r>
              <a:rPr lang="en-US" sz="4000" dirty="0"/>
              <a:t>greedy heuristic: </a:t>
            </a:r>
            <a:endParaRPr lang="en-US" sz="4000" dirty="0" smtClean="0"/>
          </a:p>
          <a:p>
            <a:pPr marL="0" indent="0">
              <a:buNone/>
            </a:pPr>
            <a:r>
              <a:rPr lang="en-US" sz="4000" dirty="0"/>
              <a:t>	</a:t>
            </a:r>
            <a:r>
              <a:rPr lang="en-US" sz="4000" dirty="0" smtClean="0"/>
              <a:t>left-to-right, right-to-left, and a final left-to-right pass</a:t>
            </a:r>
          </a:p>
          <a:p>
            <a:pPr marL="0" indent="0">
              <a:buNone/>
            </a:pPr>
            <a:endParaRPr lang="en-US" sz="4000" dirty="0" smtClean="0"/>
          </a:p>
          <a:p>
            <a:r>
              <a:rPr lang="en-US" sz="4000" dirty="0" smtClean="0"/>
              <a:t>First two passes: greedily adjust each </a:t>
            </a:r>
            <a:r>
              <a:rPr lang="en-US" sz="4000" dirty="0"/>
              <a:t>non-valence two </a:t>
            </a:r>
            <a:r>
              <a:rPr lang="en-US" sz="4000" dirty="0" smtClean="0"/>
              <a:t>node</a:t>
            </a:r>
          </a:p>
          <a:p>
            <a:r>
              <a:rPr lang="en-US" sz="4000" dirty="0"/>
              <a:t>Third pass: </a:t>
            </a:r>
            <a:r>
              <a:rPr lang="en-US" sz="4000" dirty="0" smtClean="0"/>
              <a:t>move unresolved events </a:t>
            </a:r>
            <a:r>
              <a:rPr lang="en-US" sz="4000" dirty="0"/>
              <a:t>back </a:t>
            </a:r>
            <a:r>
              <a:rPr lang="en-US" sz="4000" dirty="0" smtClean="0"/>
              <a:t>to </a:t>
            </a:r>
            <a:r>
              <a:rPr lang="en-US" sz="4000" dirty="0"/>
              <a:t>original location</a:t>
            </a:r>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8897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Original graph</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 name="Picture 2" descr="E:\GraphDrawing\content\Ldav2015_TALASS\paper\figures\local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781" y="2160037"/>
            <a:ext cx="7716838"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81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First pass: left-to-right</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 name="Picture 2" descr="E:\GraphDrawing\content\Ldav2015_TALASS\paper\figures\local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781" y="2160037"/>
            <a:ext cx="7716838" cy="45243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56781" y="2160037"/>
            <a:ext cx="4512409" cy="4524375"/>
            <a:chOff x="3456781" y="2160037"/>
            <a:chExt cx="4512409" cy="4524375"/>
          </a:xfrm>
        </p:grpSpPr>
        <p:pic>
          <p:nvPicPr>
            <p:cNvPr id="11" name="Picture 2" descr="E:\GraphDrawing\content\Ldav2015_TALASS\paper\figures\localB2.png"/>
            <p:cNvPicPr>
              <a:picLocks noChangeAspect="1" noChangeArrowheads="1"/>
            </p:cNvPicPr>
            <p:nvPr/>
          </p:nvPicPr>
          <p:blipFill rotWithShape="1">
            <a:blip r:embed="rId7">
              <a:extLst>
                <a:ext uri="{28A0092B-C50C-407E-A947-70E740481C1C}">
                  <a14:useLocalDpi xmlns:a14="http://schemas.microsoft.com/office/drawing/2010/main" val="0"/>
                </a:ext>
              </a:extLst>
            </a:blip>
            <a:srcRect r="51408"/>
            <a:stretch/>
          </p:blipFill>
          <p:spPr bwMode="auto">
            <a:xfrm>
              <a:off x="3456781" y="2160037"/>
              <a:ext cx="3749792" cy="4524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2539" y="5105401"/>
              <a:ext cx="1706651" cy="1032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6934200" y="5867398"/>
            <a:ext cx="1034990" cy="350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GraphDrawing\content\Ldav2015_TALASS\paper\figures\localA2.png"/>
          <p:cNvPicPr>
            <a:picLocks noChangeAspect="1" noChangeArrowheads="1"/>
          </p:cNvPicPr>
          <p:nvPr/>
        </p:nvPicPr>
        <p:blipFill rotWithShape="1">
          <a:blip r:embed="rId6">
            <a:extLst>
              <a:ext uri="{28A0092B-C50C-407E-A947-70E740481C1C}">
                <a14:useLocalDpi xmlns:a14="http://schemas.microsoft.com/office/drawing/2010/main" val="0"/>
              </a:ext>
            </a:extLst>
          </a:blip>
          <a:srcRect l="36422" t="63648" r="41462" b="20189"/>
          <a:stretch/>
        </p:blipFill>
        <p:spPr bwMode="auto">
          <a:xfrm>
            <a:off x="6262539" y="5035118"/>
            <a:ext cx="1706651" cy="73128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62539" y="5247032"/>
            <a:ext cx="1967061" cy="1437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229599" y="6508706"/>
            <a:ext cx="2448635" cy="175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2490" y="28956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E:\GraphDrawing\content\Ldav2015_TALASS\paper\figures\localB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781" y="2160037"/>
            <a:ext cx="7716838" cy="45243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989165" y="1828800"/>
            <a:ext cx="656343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7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E:\GraphDrawing\content\Ldav2015_TALASS\paper\figures\local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781" y="2160035"/>
            <a:ext cx="7716838"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dirty="0" smtClean="0"/>
              <a:t>Second pass: right-to-left</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26" name="Straight Arrow Connector 25"/>
          <p:cNvCxnSpPr/>
          <p:nvPr/>
        </p:nvCxnSpPr>
        <p:spPr>
          <a:xfrm flipH="1">
            <a:off x="3989165" y="1828800"/>
            <a:ext cx="656343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E:\GraphDrawing\content\Ldav2015_TALASS\paper\figures\localC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781" y="2160034"/>
            <a:ext cx="7716838"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2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Use </a:t>
            </a:r>
            <a:r>
              <a:rPr lang="en-US" dirty="0"/>
              <a:t>case: DNS of a turbulent jet </a:t>
            </a:r>
            <a:r>
              <a:rPr lang="en-US" dirty="0" smtClean="0"/>
              <a:t>flame</a:t>
            </a:r>
            <a:endParaRPr lang="en-US" dirty="0"/>
          </a:p>
        </p:txBody>
      </p:sp>
      <p:sp>
        <p:nvSpPr>
          <p:cNvPr id="3" name="Content Placeholder 2"/>
          <p:cNvSpPr>
            <a:spLocks noGrp="1"/>
          </p:cNvSpPr>
          <p:nvPr>
            <p:ph idx="1"/>
          </p:nvPr>
        </p:nvSpPr>
        <p:spPr/>
        <p:txBody>
          <a:bodyPr vert="horz" lIns="130622" tIns="65311" rIns="130622" bIns="65311" rtlCol="0">
            <a:normAutofit/>
          </a:bodyPr>
          <a:lstStyle/>
          <a:p>
            <a:r>
              <a:rPr lang="en-US" sz="4000" dirty="0"/>
              <a:t>Di-methyl ether fuel stream in an oxidizer </a:t>
            </a:r>
            <a:r>
              <a:rPr lang="en-US" sz="4000" dirty="0" smtClean="0"/>
              <a:t>co-flow undergoing </a:t>
            </a:r>
            <a:r>
              <a:rPr lang="en-US" sz="4000" dirty="0"/>
              <a:t>extinction and re-ignition stages</a:t>
            </a:r>
          </a:p>
          <a:p>
            <a:endParaRPr lang="en-US" sz="4000" dirty="0"/>
          </a:p>
          <a:p>
            <a:endParaRPr lang="en-US" sz="4400" dirty="0"/>
          </a:p>
          <a:p>
            <a:endParaRPr lang="en-US" sz="4400" dirty="0"/>
          </a:p>
          <a:p>
            <a:endParaRPr lang="en-US" sz="44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9" name="Picture 2" descr="E:\GraphDrawing\content\Ldav2015_TALASS\paper\figures\fuel_jetN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8234" y="3306129"/>
            <a:ext cx="3761533" cy="408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483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GraphDrawing\content\Ldav2015_TALASS\paper\figures\local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781" y="2160034"/>
            <a:ext cx="7716838" cy="45243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E:\GraphDrawing\content\Ldav2015_TALASS\paper\figures\local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781" y="2160035"/>
            <a:ext cx="7716838"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dirty="0" smtClean="0"/>
              <a:t>Third pass: left-to-right</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26" name="Straight Arrow Connector 25"/>
          <p:cNvCxnSpPr/>
          <p:nvPr/>
        </p:nvCxnSpPr>
        <p:spPr>
          <a:xfrm>
            <a:off x="3989165" y="1828800"/>
            <a:ext cx="656343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4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Result</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3" name="Picture 22" descr="E:\GraphDrawing\content\Ldav2015_TALASS\paper\figures\local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286000"/>
            <a:ext cx="6718986" cy="39393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E:\GraphDrawing\content\Ldav2015_TALASS\paper\figures\localD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2814" y="2286000"/>
            <a:ext cx="6718986" cy="3939335"/>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26"/>
          <p:cNvSpPr/>
          <p:nvPr/>
        </p:nvSpPr>
        <p:spPr>
          <a:xfrm>
            <a:off x="7086600" y="4195054"/>
            <a:ext cx="492311" cy="605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955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Tracking </a:t>
            </a:r>
            <a:r>
              <a:rPr lang="en-US" dirty="0"/>
              <a:t>graph simplification</a:t>
            </a:r>
          </a:p>
        </p:txBody>
      </p:sp>
      <p:sp>
        <p:nvSpPr>
          <p:cNvPr id="3" name="Content Placeholder 2"/>
          <p:cNvSpPr>
            <a:spLocks noGrp="1"/>
          </p:cNvSpPr>
          <p:nvPr>
            <p:ph idx="1"/>
          </p:nvPr>
        </p:nvSpPr>
        <p:spPr/>
        <p:txBody>
          <a:bodyPr>
            <a:noAutofit/>
          </a:bodyPr>
          <a:lstStyle/>
          <a:p>
            <a:r>
              <a:rPr lang="en-US" sz="4000" dirty="0"/>
              <a:t>Results : </a:t>
            </a:r>
            <a:r>
              <a:rPr lang="en-US" sz="4000" dirty="0" smtClean="0"/>
              <a:t>Turbulent </a:t>
            </a:r>
            <a:r>
              <a:rPr lang="en-US" sz="4000" dirty="0"/>
              <a:t>premixed counter flow dataset</a:t>
            </a:r>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Group 10"/>
          <p:cNvGrpSpPr/>
          <p:nvPr/>
        </p:nvGrpSpPr>
        <p:grpSpPr>
          <a:xfrm>
            <a:off x="2963459" y="2667000"/>
            <a:ext cx="7780741" cy="5486400"/>
            <a:chOff x="327771" y="614106"/>
            <a:chExt cx="7780741" cy="5486400"/>
          </a:xfrm>
        </p:grpSpPr>
        <p:pic>
          <p:nvPicPr>
            <p:cNvPr id="12" name="Picture 2" descr="E:\GraphDrawing\content\Ldav2015_TALASS\paper\figures\adaptiveNewN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145" y="614106"/>
              <a:ext cx="6598367" cy="5486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7771" y="2655135"/>
              <a:ext cx="1151341" cy="1692771"/>
            </a:xfrm>
            <a:prstGeom prst="rect">
              <a:avLst/>
            </a:prstGeom>
            <a:noFill/>
          </p:spPr>
          <p:txBody>
            <a:bodyPr wrap="none" rtlCol="0">
              <a:spAutoFit/>
            </a:bodyPr>
            <a:lstStyle/>
            <a:p>
              <a:r>
                <a:rPr lang="en-US" dirty="0" smtClean="0"/>
                <a:t>Before </a:t>
              </a:r>
            </a:p>
            <a:p>
              <a:endParaRPr lang="en-US" dirty="0"/>
            </a:p>
            <a:p>
              <a:endParaRPr lang="en-US" dirty="0" smtClean="0"/>
            </a:p>
            <a:p>
              <a:r>
                <a:rPr lang="en-US" dirty="0" smtClean="0"/>
                <a:t>After</a:t>
              </a:r>
              <a:endParaRPr lang="en-US" dirty="0"/>
            </a:p>
          </p:txBody>
        </p:sp>
      </p:grpSp>
      <p:sp>
        <p:nvSpPr>
          <p:cNvPr id="14" name="Right Arrow 13"/>
          <p:cNvSpPr/>
          <p:nvPr/>
        </p:nvSpPr>
        <p:spPr>
          <a:xfrm>
            <a:off x="5257800" y="436626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828118" y="45720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9601200" y="49530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5638800" y="36576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7391400" y="27432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9525000" y="2743200"/>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99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24"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Datasets</a:t>
            </a:r>
            <a:endParaRPr lang="en-US" dirty="0"/>
          </a:p>
        </p:txBody>
      </p:sp>
      <p:sp>
        <p:nvSpPr>
          <p:cNvPr id="3" name="Content Placeholder 2"/>
          <p:cNvSpPr>
            <a:spLocks noGrp="1"/>
          </p:cNvSpPr>
          <p:nvPr>
            <p:ph idx="1"/>
          </p:nvPr>
        </p:nvSpPr>
        <p:spPr/>
        <p:txBody>
          <a:bodyPr>
            <a:noAutofit/>
          </a:bodyPr>
          <a:lstStyle/>
          <a:p>
            <a:r>
              <a:rPr lang="en-US" sz="4000" dirty="0"/>
              <a:t>Turbulent jet flame </a:t>
            </a:r>
            <a:r>
              <a:rPr lang="en-US" sz="4000" dirty="0" smtClean="0"/>
              <a:t>dataset</a:t>
            </a:r>
            <a:endParaRPr lang="en-US" sz="3400" dirty="0"/>
          </a:p>
          <a:p>
            <a:pPr lvl="1"/>
            <a:r>
              <a:rPr lang="en-US" sz="2400" dirty="0"/>
              <a:t>101 time </a:t>
            </a:r>
            <a:r>
              <a:rPr lang="en-US" sz="2400" dirty="0" smtClean="0"/>
              <a:t>steps (</a:t>
            </a:r>
            <a:r>
              <a:rPr lang="en-US" sz="2400" dirty="0"/>
              <a:t>1.5TB of </a:t>
            </a:r>
            <a:r>
              <a:rPr lang="en-US" sz="2400" dirty="0" smtClean="0"/>
              <a:t>data)</a:t>
            </a:r>
            <a:endParaRPr lang="en-US" sz="2400" dirty="0"/>
          </a:p>
          <a:p>
            <a:pPr lvl="1"/>
            <a:r>
              <a:rPr lang="en-US" sz="2400" dirty="0"/>
              <a:t>Resolution 920 X 1400 X 720</a:t>
            </a:r>
          </a:p>
          <a:p>
            <a:r>
              <a:rPr lang="en-US" sz="4000" dirty="0" smtClean="0"/>
              <a:t>Turbulent </a:t>
            </a:r>
            <a:r>
              <a:rPr lang="en-US" sz="4000" dirty="0"/>
              <a:t>premixed counter flow dataset</a:t>
            </a:r>
          </a:p>
          <a:p>
            <a:pPr lvl="1"/>
            <a:r>
              <a:rPr lang="en-US" sz="2400" dirty="0"/>
              <a:t>1048 time steps </a:t>
            </a:r>
            <a:r>
              <a:rPr lang="en-US" sz="2400" dirty="0" smtClean="0"/>
              <a:t>(</a:t>
            </a:r>
            <a:r>
              <a:rPr lang="en-US" sz="2400" dirty="0"/>
              <a:t>2.7TB of </a:t>
            </a:r>
            <a:r>
              <a:rPr lang="en-US" sz="2400" dirty="0" smtClean="0"/>
              <a:t>data)</a:t>
            </a:r>
            <a:endParaRPr lang="en-US" sz="2400" dirty="0"/>
          </a:p>
          <a:p>
            <a:pPr lvl="1"/>
            <a:r>
              <a:rPr lang="en-US" sz="2400" dirty="0"/>
              <a:t>Resolution 432 X 640 X 640 </a:t>
            </a:r>
          </a:p>
          <a:p>
            <a:r>
              <a:rPr lang="en-US" sz="4000" dirty="0" smtClean="0"/>
              <a:t>Idealized </a:t>
            </a:r>
            <a:r>
              <a:rPr lang="en-US" sz="4000" dirty="0"/>
              <a:t>premixed hydrogen flame dataset</a:t>
            </a:r>
          </a:p>
          <a:p>
            <a:pPr lvl="1"/>
            <a:r>
              <a:rPr lang="en-US" sz="2400" dirty="0"/>
              <a:t>100 time </a:t>
            </a:r>
            <a:r>
              <a:rPr lang="en-US" sz="2400" dirty="0" smtClean="0"/>
              <a:t>steps (</a:t>
            </a:r>
            <a:r>
              <a:rPr lang="en-US" sz="2400" dirty="0"/>
              <a:t>400GB of </a:t>
            </a:r>
            <a:r>
              <a:rPr lang="en-US" sz="2400" dirty="0" smtClean="0"/>
              <a:t>data)</a:t>
            </a:r>
            <a:endParaRPr lang="en-US" sz="2400" dirty="0"/>
          </a:p>
          <a:p>
            <a:pPr lvl="1"/>
            <a:r>
              <a:rPr lang="en-US" sz="2400" dirty="0"/>
              <a:t>Resolution 256 X 256 X 768</a:t>
            </a:r>
          </a:p>
          <a:p>
            <a:r>
              <a:rPr lang="en-US" sz="4000" dirty="0" smtClean="0"/>
              <a:t>Synthetic data (verification purposes)</a:t>
            </a:r>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567463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Insights gained</a:t>
            </a:r>
            <a:endParaRPr lang="en-US" dirty="0"/>
          </a:p>
        </p:txBody>
      </p:sp>
      <p:sp>
        <p:nvSpPr>
          <p:cNvPr id="3" name="Content Placeholder 2"/>
          <p:cNvSpPr>
            <a:spLocks noGrp="1"/>
          </p:cNvSpPr>
          <p:nvPr>
            <p:ph idx="1"/>
          </p:nvPr>
        </p:nvSpPr>
        <p:spPr/>
        <p:txBody>
          <a:bodyPr>
            <a:noAutofit/>
          </a:bodyPr>
          <a:lstStyle/>
          <a:p>
            <a:r>
              <a:rPr lang="en-US" sz="4000" dirty="0" smtClean="0"/>
              <a:t> Temporal </a:t>
            </a:r>
            <a:r>
              <a:rPr lang="en-US" sz="4000" dirty="0" err="1" smtClean="0"/>
              <a:t>undersampling</a:t>
            </a:r>
            <a:r>
              <a:rPr lang="en-US" sz="4000" dirty="0" smtClean="0"/>
              <a:t> within simulation data</a:t>
            </a:r>
          </a:p>
          <a:p>
            <a:endParaRPr lang="en-US" sz="4000" dirty="0"/>
          </a:p>
          <a:p>
            <a:r>
              <a:rPr lang="en-US" sz="4000" dirty="0"/>
              <a:t>Better extinction threshold values</a:t>
            </a:r>
          </a:p>
          <a:p>
            <a:endParaRPr lang="en-US" sz="4000" dirty="0" smtClean="0"/>
          </a:p>
          <a:p>
            <a:r>
              <a:rPr lang="en-US" sz="4000" dirty="0"/>
              <a:t>U</a:t>
            </a:r>
            <a:r>
              <a:rPr lang="en-US" sz="4000" dirty="0" smtClean="0"/>
              <a:t>se of </a:t>
            </a:r>
            <a:r>
              <a:rPr lang="en-US" sz="4000" dirty="0"/>
              <a:t>tracking </a:t>
            </a:r>
            <a:r>
              <a:rPr lang="en-US" sz="4000" dirty="0" smtClean="0"/>
              <a:t>graphs </a:t>
            </a:r>
            <a:r>
              <a:rPr lang="en-US" sz="4000" dirty="0"/>
              <a:t>in analyzing the growth of features </a:t>
            </a:r>
            <a:r>
              <a:rPr lang="en-US" sz="4000" dirty="0" smtClean="0"/>
              <a:t>over </a:t>
            </a:r>
            <a:r>
              <a:rPr lang="en-US" sz="4000" dirty="0"/>
              <a:t>various conditions</a:t>
            </a:r>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599940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p:cNvGrpSpPr/>
          <p:nvPr/>
        </p:nvGrpSpPr>
        <p:grpSpPr>
          <a:xfrm>
            <a:off x="7772400" y="4114800"/>
            <a:ext cx="6077636" cy="2101311"/>
            <a:chOff x="1295400" y="4245754"/>
            <a:chExt cx="5880100" cy="2586846"/>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9" t="44097" r="71355" b="17188"/>
            <a:stretch/>
          </p:blipFill>
          <p:spPr bwMode="auto">
            <a:xfrm>
              <a:off x="1295400" y="4245754"/>
              <a:ext cx="3009900" cy="258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48" t="44097" r="2001" b="17188"/>
            <a:stretch/>
          </p:blipFill>
          <p:spPr bwMode="auto">
            <a:xfrm>
              <a:off x="4305300" y="4245754"/>
              <a:ext cx="2870200" cy="258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800350" y="6477000"/>
              <a:ext cx="28575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28830" y="6477000"/>
              <a:ext cx="285750" cy="35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pPr algn="l"/>
            <a:r>
              <a:rPr lang="en-US" dirty="0" smtClean="0"/>
              <a:t>Limitations</a:t>
            </a:r>
            <a:endParaRPr lang="en-US" dirty="0"/>
          </a:p>
        </p:txBody>
      </p:sp>
      <p:sp>
        <p:nvSpPr>
          <p:cNvPr id="3" name="Content Placeholder 2"/>
          <p:cNvSpPr>
            <a:spLocks noGrp="1"/>
          </p:cNvSpPr>
          <p:nvPr>
            <p:ph idx="1"/>
          </p:nvPr>
        </p:nvSpPr>
        <p:spPr/>
        <p:txBody>
          <a:bodyPr>
            <a:noAutofit/>
          </a:bodyPr>
          <a:lstStyle/>
          <a:p>
            <a:r>
              <a:rPr lang="en-US" sz="4000" dirty="0" smtClean="0"/>
              <a:t>Results from using localized </a:t>
            </a:r>
            <a:r>
              <a:rPr lang="en-US" sz="4000" dirty="0"/>
              <a:t>threshold remains limited by the feature definition of </a:t>
            </a:r>
            <a:r>
              <a:rPr lang="en-US" sz="4000" dirty="0" smtClean="0"/>
              <a:t>the merge tree</a:t>
            </a:r>
            <a:endParaRPr lang="en-US" sz="4000" dirty="0"/>
          </a:p>
          <a:p>
            <a:r>
              <a:rPr lang="en-US" sz="4000" dirty="0"/>
              <a:t>Only remove temporal artifacts where the artificial features in the in-between time are </a:t>
            </a:r>
            <a:r>
              <a:rPr lang="en-US" sz="4000" dirty="0" smtClean="0"/>
              <a:t>weaker</a:t>
            </a:r>
          </a:p>
          <a:p>
            <a:endParaRPr lang="en-US" sz="4000" dirty="0"/>
          </a:p>
          <a:p>
            <a:endParaRPr lang="en-US" sz="4000" dirty="0"/>
          </a:p>
          <a:p>
            <a:r>
              <a:rPr lang="en-US" sz="4000" dirty="0"/>
              <a:t>Greedy nature of the three-pass layout algorithm does not guarantee optimal graphs</a:t>
            </a:r>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8810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smtClean="0"/>
              <a:t>Results from using localized thresholds </a:t>
            </a:r>
            <a:r>
              <a:rPr lang="en-US" sz="4000" dirty="0"/>
              <a:t>remains limited by the feature definition of </a:t>
            </a:r>
            <a:r>
              <a:rPr lang="en-US" sz="4000" dirty="0" smtClean="0"/>
              <a:t>the merge tree</a:t>
            </a:r>
          </a:p>
          <a:p>
            <a:endParaRPr lang="en-US" sz="4000" dirty="0"/>
          </a:p>
          <a:p>
            <a:r>
              <a:rPr lang="en-US" sz="4000" dirty="0"/>
              <a:t>Only remove temporal artifacts where the artificial features in the in-between time are </a:t>
            </a:r>
            <a:r>
              <a:rPr lang="en-US" sz="4000" dirty="0" smtClean="0"/>
              <a:t>weaker</a:t>
            </a:r>
            <a:endParaRPr lang="en-US" sz="4000" dirty="0"/>
          </a:p>
          <a:p>
            <a:endParaRPr lang="en-US" sz="4000" dirty="0"/>
          </a:p>
          <a:p>
            <a:r>
              <a:rPr lang="en-US" sz="4000" dirty="0"/>
              <a:t>Greedy nature of the three-pass layout algorithm does not guarantee optimal graphs</a:t>
            </a:r>
          </a:p>
        </p:txBody>
      </p:sp>
      <p:sp>
        <p:nvSpPr>
          <p:cNvPr id="2" name="Title 1"/>
          <p:cNvSpPr>
            <a:spLocks noGrp="1"/>
          </p:cNvSpPr>
          <p:nvPr>
            <p:ph type="title"/>
          </p:nvPr>
        </p:nvSpPr>
        <p:spPr/>
        <p:txBody>
          <a:bodyPr>
            <a:normAutofit/>
          </a:bodyPr>
          <a:lstStyle/>
          <a:p>
            <a:pPr algn="l"/>
            <a:r>
              <a:rPr lang="en-US" dirty="0" smtClean="0"/>
              <a:t>Limitations</a:t>
            </a:r>
            <a:endParaRPr lang="en-US"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7434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Summery</a:t>
            </a:r>
            <a:endParaRPr lang="en-US" dirty="0"/>
          </a:p>
        </p:txBody>
      </p:sp>
      <p:sp>
        <p:nvSpPr>
          <p:cNvPr id="3" name="Content Placeholder 2"/>
          <p:cNvSpPr>
            <a:spLocks noGrp="1"/>
          </p:cNvSpPr>
          <p:nvPr>
            <p:ph idx="1"/>
          </p:nvPr>
        </p:nvSpPr>
        <p:spPr/>
        <p:txBody>
          <a:bodyPr>
            <a:noAutofit/>
          </a:bodyPr>
          <a:lstStyle/>
          <a:p>
            <a:r>
              <a:rPr lang="en-US" sz="4000" dirty="0"/>
              <a:t>Novel </a:t>
            </a:r>
            <a:r>
              <a:rPr lang="en-US" sz="4000" dirty="0" smtClean="0"/>
              <a:t>algorithm </a:t>
            </a:r>
            <a:r>
              <a:rPr lang="en-US" sz="4000" dirty="0"/>
              <a:t>for </a:t>
            </a:r>
            <a:r>
              <a:rPr lang="en-US" sz="4000" dirty="0" smtClean="0"/>
              <a:t>tracking embedded features</a:t>
            </a:r>
            <a:endParaRPr lang="en-US" sz="4000" dirty="0"/>
          </a:p>
          <a:p>
            <a:r>
              <a:rPr lang="en-US" sz="4000" dirty="0"/>
              <a:t>Tracking graphs to contain localized thresholds to enable removal of artifacts</a:t>
            </a:r>
          </a:p>
          <a:p>
            <a:pPr lvl="1"/>
            <a:r>
              <a:rPr lang="en-US" sz="3200" dirty="0"/>
              <a:t>Artifacts due to temporal </a:t>
            </a:r>
            <a:r>
              <a:rPr lang="en-US" sz="3200" dirty="0" err="1"/>
              <a:t>undersampling</a:t>
            </a:r>
            <a:endParaRPr lang="en-US" sz="3200" dirty="0"/>
          </a:p>
          <a:p>
            <a:pPr lvl="1"/>
            <a:r>
              <a:rPr lang="en-US" sz="3200" dirty="0"/>
              <a:t>Artifacts due to parameter instabilities </a:t>
            </a:r>
          </a:p>
          <a:p>
            <a:r>
              <a:rPr lang="en-US" sz="4000" dirty="0" smtClean="0"/>
              <a:t>Applications </a:t>
            </a:r>
            <a:r>
              <a:rPr lang="en-US" sz="4000" dirty="0"/>
              <a:t>to several </a:t>
            </a:r>
            <a:r>
              <a:rPr lang="en-US" sz="4000" dirty="0" smtClean="0"/>
              <a:t>large-scale combustion </a:t>
            </a:r>
            <a:r>
              <a:rPr lang="en-US" sz="4000" dirty="0"/>
              <a:t>simulations</a:t>
            </a:r>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45638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athsala\Downloads\New folder\thank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1291" y="3137541"/>
            <a:ext cx="5402018" cy="28391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595874" y="152400"/>
            <a:ext cx="12374880" cy="1371600"/>
          </a:xfrm>
        </p:spPr>
        <p:txBody>
          <a:bodyPr>
            <a:noAutofit/>
          </a:bodyPr>
          <a:lstStyle/>
          <a:p>
            <a:pPr algn="l"/>
            <a:r>
              <a:rPr lang="en-US" sz="4400" dirty="0" smtClean="0"/>
              <a:t>Tracking </a:t>
            </a:r>
            <a:r>
              <a:rPr lang="en-US" sz="4400" dirty="0"/>
              <a:t>Features in Embedded Surfaces</a:t>
            </a:r>
            <a:r>
              <a:rPr lang="en-US" sz="4400" dirty="0" smtClean="0"/>
              <a:t>: </a:t>
            </a:r>
            <a:br>
              <a:rPr lang="en-US" sz="4400" dirty="0" smtClean="0"/>
            </a:br>
            <a:r>
              <a:rPr lang="en-US" sz="4400" dirty="0" smtClean="0"/>
              <a:t>Understanding </a:t>
            </a:r>
            <a:r>
              <a:rPr lang="en-US" sz="4400" dirty="0"/>
              <a:t>Extinction in Turbulent </a:t>
            </a:r>
            <a:r>
              <a:rPr lang="en-US" sz="4400" dirty="0" smtClean="0"/>
              <a:t>Combustion</a:t>
            </a:r>
            <a:endParaRPr lang="en-US" sz="4400" dirty="0"/>
          </a:p>
        </p:txBody>
      </p:sp>
      <p:sp>
        <p:nvSpPr>
          <p:cNvPr id="13" name="Text Placeholder 3"/>
          <p:cNvSpPr txBox="1">
            <a:spLocks/>
          </p:cNvSpPr>
          <p:nvPr/>
        </p:nvSpPr>
        <p:spPr>
          <a:xfrm>
            <a:off x="1676400" y="1476376"/>
            <a:ext cx="11201400" cy="5000624"/>
          </a:xfrm>
          <a:prstGeom prst="rect">
            <a:avLst/>
          </a:prstGeom>
        </p:spPr>
        <p:txBody>
          <a:bodyPr>
            <a:normAutofit/>
          </a:bodyPr>
          <a:lst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a:buNone/>
            </a:pPr>
            <a:r>
              <a:rPr lang="en-US" sz="2800" dirty="0" err="1" smtClean="0">
                <a:solidFill>
                  <a:schemeClr val="bg1">
                    <a:lumMod val="65000"/>
                  </a:schemeClr>
                </a:solidFill>
              </a:rPr>
              <a:t>Wathsala</a:t>
            </a:r>
            <a:r>
              <a:rPr lang="en-US" sz="2800" dirty="0" smtClean="0">
                <a:solidFill>
                  <a:schemeClr val="bg1">
                    <a:lumMod val="65000"/>
                  </a:schemeClr>
                </a:solidFill>
              </a:rPr>
              <a:t> </a:t>
            </a:r>
            <a:r>
              <a:rPr lang="en-US" sz="2800" dirty="0" err="1" smtClean="0">
                <a:solidFill>
                  <a:schemeClr val="bg1">
                    <a:lumMod val="65000"/>
                  </a:schemeClr>
                </a:solidFill>
              </a:rPr>
              <a:t>Widanagamaachchi</a:t>
            </a:r>
            <a:r>
              <a:rPr lang="en-US" sz="2800" dirty="0" smtClean="0">
                <a:solidFill>
                  <a:schemeClr val="bg1">
                    <a:lumMod val="65000"/>
                  </a:schemeClr>
                </a:solidFill>
              </a:rPr>
              <a:t>, </a:t>
            </a:r>
            <a:r>
              <a:rPr lang="en-US" sz="2800" dirty="0" err="1" smtClean="0">
                <a:solidFill>
                  <a:schemeClr val="bg1">
                    <a:lumMod val="65000"/>
                  </a:schemeClr>
                </a:solidFill>
              </a:rPr>
              <a:t>Pavol</a:t>
            </a:r>
            <a:r>
              <a:rPr lang="en-US" sz="2800" dirty="0" smtClean="0">
                <a:solidFill>
                  <a:schemeClr val="bg1">
                    <a:lumMod val="65000"/>
                  </a:schemeClr>
                </a:solidFill>
              </a:rPr>
              <a:t> </a:t>
            </a:r>
            <a:r>
              <a:rPr lang="en-US" sz="2800" dirty="0" err="1" smtClean="0">
                <a:solidFill>
                  <a:schemeClr val="bg1">
                    <a:lumMod val="65000"/>
                  </a:schemeClr>
                </a:solidFill>
              </a:rPr>
              <a:t>Klacansky</a:t>
            </a:r>
            <a:r>
              <a:rPr lang="en-US" sz="2800" dirty="0" smtClean="0">
                <a:solidFill>
                  <a:schemeClr val="bg1">
                    <a:lumMod val="65000"/>
                  </a:schemeClr>
                </a:solidFill>
              </a:rPr>
              <a:t>, </a:t>
            </a:r>
            <a:r>
              <a:rPr lang="en-US" sz="2800" dirty="0" err="1" smtClean="0">
                <a:solidFill>
                  <a:schemeClr val="bg1">
                    <a:lumMod val="65000"/>
                  </a:schemeClr>
                </a:solidFill>
              </a:rPr>
              <a:t>Hemanth</a:t>
            </a:r>
            <a:r>
              <a:rPr lang="en-US" sz="2800" dirty="0" smtClean="0">
                <a:solidFill>
                  <a:schemeClr val="bg1">
                    <a:lumMod val="65000"/>
                  </a:schemeClr>
                </a:solidFill>
              </a:rPr>
              <a:t> </a:t>
            </a:r>
            <a:r>
              <a:rPr lang="en-US" sz="2800" dirty="0" err="1" smtClean="0">
                <a:solidFill>
                  <a:schemeClr val="bg1">
                    <a:lumMod val="65000"/>
                  </a:schemeClr>
                </a:solidFill>
              </a:rPr>
              <a:t>Kolla</a:t>
            </a:r>
            <a:r>
              <a:rPr lang="en-US" sz="2800" dirty="0" smtClean="0">
                <a:solidFill>
                  <a:schemeClr val="bg1">
                    <a:lumMod val="65000"/>
                  </a:schemeClr>
                </a:solidFill>
              </a:rPr>
              <a:t>, </a:t>
            </a:r>
          </a:p>
          <a:p>
            <a:pPr marL="0" indent="0">
              <a:buNone/>
            </a:pPr>
            <a:r>
              <a:rPr lang="en-US" sz="2800" dirty="0" smtClean="0">
                <a:solidFill>
                  <a:schemeClr val="bg1">
                    <a:lumMod val="65000"/>
                  </a:schemeClr>
                </a:solidFill>
              </a:rPr>
              <a:t>Ankit </a:t>
            </a:r>
            <a:r>
              <a:rPr lang="en-US" sz="2800" dirty="0" err="1" smtClean="0">
                <a:solidFill>
                  <a:schemeClr val="bg1">
                    <a:lumMod val="65000"/>
                  </a:schemeClr>
                </a:solidFill>
              </a:rPr>
              <a:t>Bhagatwala</a:t>
            </a:r>
            <a:r>
              <a:rPr lang="en-US" sz="2800" dirty="0" smtClean="0">
                <a:solidFill>
                  <a:schemeClr val="bg1">
                    <a:lumMod val="65000"/>
                  </a:schemeClr>
                </a:solidFill>
              </a:rPr>
              <a:t>, Jackie Chen, Valerio </a:t>
            </a:r>
            <a:r>
              <a:rPr lang="en-US" sz="2800" dirty="0" err="1" smtClean="0">
                <a:solidFill>
                  <a:schemeClr val="bg1">
                    <a:lumMod val="65000"/>
                  </a:schemeClr>
                </a:solidFill>
              </a:rPr>
              <a:t>Pascucci</a:t>
            </a:r>
            <a:r>
              <a:rPr lang="en-US" sz="2800" dirty="0" smtClean="0">
                <a:solidFill>
                  <a:schemeClr val="bg1">
                    <a:lumMod val="65000"/>
                  </a:schemeClr>
                </a:solidFill>
              </a:rPr>
              <a:t> and Peer-</a:t>
            </a:r>
            <a:r>
              <a:rPr lang="en-US" sz="2800" dirty="0" err="1" smtClean="0">
                <a:solidFill>
                  <a:schemeClr val="bg1">
                    <a:lumMod val="65000"/>
                  </a:schemeClr>
                </a:solidFill>
              </a:rPr>
              <a:t>Timo</a:t>
            </a:r>
            <a:r>
              <a:rPr lang="en-US" sz="2800" dirty="0" smtClean="0">
                <a:solidFill>
                  <a:schemeClr val="bg1">
                    <a:lumMod val="65000"/>
                  </a:schemeClr>
                </a:solidFill>
              </a:rPr>
              <a:t> Bremer</a:t>
            </a:r>
            <a:r>
              <a:rPr lang="en-US" sz="2800" dirty="0" smtClean="0">
                <a:solidFill>
                  <a:schemeClr val="bg1">
                    <a:lumMod val="65000"/>
                  </a:schemeClr>
                </a:solidFill>
              </a:rPr>
              <a:t>.</a:t>
            </a:r>
          </a:p>
          <a:p>
            <a:pPr marL="0" indent="0">
              <a:buNone/>
            </a:pPr>
            <a:endParaRPr lang="en-US" sz="2800" dirty="0">
              <a:solidFill>
                <a:schemeClr val="bg1">
                  <a:lumMod val="65000"/>
                </a:schemeClr>
              </a:solidFill>
            </a:endParaRPr>
          </a:p>
          <a:p>
            <a:pPr marL="0" indent="0">
              <a:buNone/>
            </a:pPr>
            <a:endParaRPr lang="en-US" sz="2800" dirty="0" smtClean="0">
              <a:solidFill>
                <a:schemeClr val="bg1">
                  <a:lumMod val="65000"/>
                </a:schemeClr>
              </a:solidFill>
            </a:endParaRPr>
          </a:p>
          <a:p>
            <a:pPr marL="0" indent="0">
              <a:buNone/>
            </a:pPr>
            <a:endParaRPr lang="en-US" sz="2800" dirty="0" smtClean="0">
              <a:solidFill>
                <a:schemeClr val="bg1">
                  <a:lumMod val="65000"/>
                </a:schemeClr>
              </a:solidFill>
            </a:endParaRPr>
          </a:p>
          <a:p>
            <a:pPr marL="0" indent="0">
              <a:buNone/>
            </a:pPr>
            <a:endParaRPr lang="en-US" sz="2800" dirty="0">
              <a:solidFill>
                <a:schemeClr val="bg1">
                  <a:lumMod val="65000"/>
                </a:schemeClr>
              </a:solidFill>
            </a:endParaRPr>
          </a:p>
          <a:p>
            <a:pPr marL="0" indent="0">
              <a:buNone/>
            </a:pPr>
            <a:r>
              <a:rPr lang="en-US" sz="2800" dirty="0" smtClean="0">
                <a:solidFill>
                  <a:schemeClr val="bg1">
                    <a:lumMod val="65000"/>
                  </a:schemeClr>
                </a:solidFill>
              </a:rPr>
              <a:t>Email:</a:t>
            </a:r>
            <a:endParaRPr lang="en-US" sz="2800" dirty="0">
              <a:solidFill>
                <a:schemeClr val="bg1">
                  <a:lumMod val="65000"/>
                </a:schemeClr>
              </a:solidFill>
            </a:endParaRPr>
          </a:p>
          <a:p>
            <a:pPr marL="0" indent="0">
              <a:buNone/>
            </a:pPr>
            <a:r>
              <a:rPr lang="en-US" sz="2800" dirty="0" smtClean="0">
                <a:solidFill>
                  <a:schemeClr val="bg1">
                    <a:lumMod val="65000"/>
                  </a:schemeClr>
                </a:solidFill>
              </a:rPr>
              <a:t>wathsy@sci.utah.edu</a:t>
            </a:r>
            <a:endParaRPr lang="en-US" sz="2800" dirty="0">
              <a:solidFill>
                <a:schemeClr val="bg1">
                  <a:lumMod val="65000"/>
                </a:schemeClr>
              </a:solidFill>
            </a:endParaRPr>
          </a:p>
          <a:p>
            <a:pPr marL="0" indent="0">
              <a:buNone/>
            </a:pPr>
            <a:r>
              <a:rPr lang="en-US" sz="2800" dirty="0" smtClean="0">
                <a:solidFill>
                  <a:schemeClr val="bg1">
                    <a:lumMod val="65000"/>
                  </a:schemeClr>
                </a:solidFill>
              </a:rPr>
              <a:t>klacansky@sci.utah.edu</a:t>
            </a:r>
            <a:endParaRPr lang="en-US" sz="2800" dirty="0">
              <a:solidFill>
                <a:schemeClr val="bg1">
                  <a:lumMod val="65000"/>
                </a:schemeClr>
              </a:solidFill>
            </a:endParaRPr>
          </a:p>
        </p:txBody>
      </p:sp>
      <p:grpSp>
        <p:nvGrpSpPr>
          <p:cNvPr id="12" name="Group 11"/>
          <p:cNvGrpSpPr/>
          <p:nvPr/>
        </p:nvGrpSpPr>
        <p:grpSpPr>
          <a:xfrm>
            <a:off x="881500" y="6858000"/>
            <a:ext cx="13139300" cy="1295400"/>
            <a:chOff x="106394" y="5878911"/>
            <a:chExt cx="8960021" cy="883366"/>
          </a:xfrm>
        </p:grpSpPr>
        <p:pic>
          <p:nvPicPr>
            <p:cNvPr id="1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5"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 name="Picture 15" descr="cedmav-logo.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17" name="Picture 2" descr="C:\Users\Wathsala\Downloads\New folder\800px-Sandia_National_Laboratories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3721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11506200" y="193964"/>
            <a:ext cx="294073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t>Extra</a:t>
            </a:r>
            <a:endParaRPr lang="en-US" sz="3200" b="1"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9" t="44097" r="27087" b="17188"/>
          <a:stretch/>
        </p:blipFill>
        <p:spPr bwMode="auto">
          <a:xfrm>
            <a:off x="270972" y="2514600"/>
            <a:ext cx="1413082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230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Use </a:t>
            </a:r>
            <a:r>
              <a:rPr lang="en-US" dirty="0"/>
              <a:t>case: DNS of a turbulent jet </a:t>
            </a:r>
            <a:r>
              <a:rPr lang="en-US" dirty="0" smtClean="0"/>
              <a:t>flame</a:t>
            </a:r>
            <a:endParaRPr lang="en-US" dirty="0"/>
          </a:p>
        </p:txBody>
      </p:sp>
      <p:sp>
        <p:nvSpPr>
          <p:cNvPr id="3" name="Content Placeholder 2"/>
          <p:cNvSpPr>
            <a:spLocks noGrp="1"/>
          </p:cNvSpPr>
          <p:nvPr>
            <p:ph idx="1"/>
          </p:nvPr>
        </p:nvSpPr>
        <p:spPr/>
        <p:txBody>
          <a:bodyPr>
            <a:normAutofit/>
          </a:bodyPr>
          <a:lstStyle/>
          <a:p>
            <a:r>
              <a:rPr lang="en-US" sz="4000" dirty="0"/>
              <a:t>Flame is an </a:t>
            </a:r>
            <a:r>
              <a:rPr lang="en-US" sz="4000" dirty="0" err="1"/>
              <a:t>iso</a:t>
            </a:r>
            <a:r>
              <a:rPr lang="en-US" sz="4000" dirty="0"/>
              <a:t>-surface of mixture fraction – the ratio of unburnt fuel versus combustion </a:t>
            </a:r>
            <a:r>
              <a:rPr lang="en-US" sz="4000" dirty="0" smtClean="0"/>
              <a:t>products</a:t>
            </a:r>
          </a:p>
          <a:p>
            <a:r>
              <a:rPr lang="en-US" sz="4000" dirty="0" smtClean="0"/>
              <a:t>OH </a:t>
            </a:r>
            <a:r>
              <a:rPr lang="en-US" sz="4000" dirty="0"/>
              <a:t>concentration, </a:t>
            </a:r>
            <a:r>
              <a:rPr lang="en-US" sz="4000" dirty="0" smtClean="0"/>
              <a:t>classifies </a:t>
            </a:r>
            <a:r>
              <a:rPr lang="en-US" sz="4000" dirty="0"/>
              <a:t>the flame into burning regions (red) and extinction holes (blue</a:t>
            </a:r>
            <a:r>
              <a:rPr lang="en-US" sz="4000" dirty="0" smtClean="0"/>
              <a:t>)</a:t>
            </a:r>
            <a:endParaRPr lang="en-US" sz="4000" dirty="0"/>
          </a:p>
          <a:p>
            <a:r>
              <a:rPr lang="en-US" sz="4000" dirty="0" smtClean="0"/>
              <a:t>Tracking </a:t>
            </a:r>
            <a:r>
              <a:rPr lang="en-US" sz="4000" dirty="0"/>
              <a:t>extinction holes over time</a:t>
            </a:r>
          </a:p>
          <a:p>
            <a:endParaRPr lang="en-US" sz="4000" dirty="0"/>
          </a:p>
          <a:p>
            <a:endParaRPr lang="en-US" sz="4000" dirty="0"/>
          </a:p>
          <a:p>
            <a:endParaRPr lang="en-US" sz="4000" dirty="0"/>
          </a:p>
        </p:txBody>
      </p:sp>
      <p:pic>
        <p:nvPicPr>
          <p:cNvPr id="10" name="Picture 3" descr="E:\GraphDrawing\content\Ldav2015_TALASS\paper\figures\surfac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4247802"/>
            <a:ext cx="5033370" cy="310545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094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Tracking graph simplification</a:t>
            </a:r>
            <a:endParaRPr lang="en-US" dirty="0"/>
          </a:p>
        </p:txBody>
      </p:sp>
      <p:sp>
        <p:nvSpPr>
          <p:cNvPr id="6" name="Content Placeholder 5"/>
          <p:cNvSpPr>
            <a:spLocks noGrp="1"/>
          </p:cNvSpPr>
          <p:nvPr>
            <p:ph idx="1"/>
          </p:nvPr>
        </p:nvSpPr>
        <p:spPr/>
        <p:txBody>
          <a:bodyPr/>
          <a:lstStyle/>
          <a:p>
            <a:r>
              <a:rPr lang="en-US" sz="4800" dirty="0"/>
              <a:t>Selection of flexible feature definition parameters in tracking graphs</a:t>
            </a:r>
          </a:p>
          <a:p>
            <a:r>
              <a:rPr lang="en-US" sz="4800" dirty="0"/>
              <a:t>Intuitive rendering of the range of outcomes</a:t>
            </a:r>
          </a:p>
          <a:p>
            <a:endParaRPr lang="en-US" dirty="0"/>
          </a:p>
        </p:txBody>
      </p:sp>
      <p:pic>
        <p:nvPicPr>
          <p:cNvPr id="4" name="Picture 2" descr="E:\GraphDrawing\content\Ldav2015_TALASS\paper\figures\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836" y="4499380"/>
            <a:ext cx="9171164" cy="3192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58417" y="7691735"/>
            <a:ext cx="5334001" cy="461665"/>
          </a:xfrm>
          <a:prstGeom prst="rect">
            <a:avLst/>
          </a:prstGeom>
          <a:noFill/>
        </p:spPr>
        <p:txBody>
          <a:bodyPr wrap="square" rtlCol="0">
            <a:spAutoFit/>
          </a:bodyPr>
          <a:lstStyle/>
          <a:p>
            <a:r>
              <a:rPr lang="en-US" sz="2400" dirty="0"/>
              <a:t>Turbulent premixed </a:t>
            </a:r>
            <a:r>
              <a:rPr lang="en-US" sz="2400" dirty="0" smtClean="0"/>
              <a:t>counter flow dataset</a:t>
            </a:r>
            <a:endParaRPr lang="en-US" sz="2400" dirty="0"/>
          </a:p>
        </p:txBody>
      </p:sp>
      <p:sp>
        <p:nvSpPr>
          <p:cNvPr id="7" name="Rectangle 6"/>
          <p:cNvSpPr/>
          <p:nvPr/>
        </p:nvSpPr>
        <p:spPr>
          <a:xfrm>
            <a:off x="11506200" y="193964"/>
            <a:ext cx="294073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t>Extra</a:t>
            </a:r>
            <a:endParaRPr lang="en-US" sz="3200" b="1" dirty="0"/>
          </a:p>
        </p:txBody>
      </p:sp>
    </p:spTree>
    <p:extLst>
      <p:ext uri="{BB962C8B-B14F-4D97-AF65-F5344CB8AC3E}">
        <p14:creationId xmlns:p14="http://schemas.microsoft.com/office/powerpoint/2010/main" val="927116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p:cNvGrpSpPr/>
          <p:nvPr/>
        </p:nvGrpSpPr>
        <p:grpSpPr>
          <a:xfrm>
            <a:off x="1920013" y="175465"/>
            <a:ext cx="11872187" cy="7825535"/>
            <a:chOff x="2828695" y="1307488"/>
            <a:chExt cx="8963756" cy="5908447"/>
          </a:xfrm>
        </p:grpSpPr>
        <p:pic>
          <p:nvPicPr>
            <p:cNvPr id="3" name="Picture 2" descr="E:\GraphDrawing\content\Ldav2015_TALASS\paper\figures\local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695" y="1307488"/>
              <a:ext cx="4248651" cy="2490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GraphDrawing\content\Ldav2015_TALASS\paper\figures\localB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07488"/>
              <a:ext cx="4248651" cy="2490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GraphDrawing\content\Ldav2015_TALASS\paper\figures\local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724955"/>
              <a:ext cx="4248651" cy="2490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GraphDrawing\content\Ldav2015_TALASS\paper\figures\localC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695" y="4724955"/>
              <a:ext cx="4248651" cy="249098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7172094" y="2095778"/>
              <a:ext cx="37170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7138641" y="5741845"/>
              <a:ext cx="37170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flipH="1">
              <a:off x="9482272" y="4050687"/>
              <a:ext cx="37170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1506200" y="193964"/>
            <a:ext cx="294073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t>Extra</a:t>
            </a:r>
            <a:endParaRPr lang="en-US" sz="3200" b="1" dirty="0"/>
          </a:p>
        </p:txBody>
      </p:sp>
    </p:spTree>
    <p:extLst>
      <p:ext uri="{BB962C8B-B14F-4D97-AF65-F5344CB8AC3E}">
        <p14:creationId xmlns:p14="http://schemas.microsoft.com/office/powerpoint/2010/main" val="77625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2" descr="E:\GraphDrawing\content\Ldav2015_TALASS\paper\figures\example1.jpg"/>
          <p:cNvPicPr>
            <a:picLocks noChangeAspect="1" noChangeArrowheads="1"/>
          </p:cNvPicPr>
          <p:nvPr/>
        </p:nvPicPr>
        <p:blipFill rotWithShape="1">
          <a:blip r:embed="rId2">
            <a:extLst>
              <a:ext uri="{28A0092B-C50C-407E-A947-70E740481C1C}">
                <a14:useLocalDpi xmlns:a14="http://schemas.microsoft.com/office/drawing/2010/main" val="0"/>
              </a:ext>
            </a:extLst>
          </a:blip>
          <a:srcRect l="4037" t="10374" r="1629" b="36870"/>
          <a:stretch/>
        </p:blipFill>
        <p:spPr bwMode="auto">
          <a:xfrm>
            <a:off x="3429000" y="3065105"/>
            <a:ext cx="10904397" cy="325949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8534400" y="2743200"/>
            <a:ext cx="470784" cy="3834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dirty="0" smtClean="0"/>
              <a:t>Tracking </a:t>
            </a:r>
            <a:r>
              <a:rPr lang="en-US" dirty="0"/>
              <a:t>graph simplification</a:t>
            </a:r>
          </a:p>
        </p:txBody>
      </p:sp>
      <p:sp>
        <p:nvSpPr>
          <p:cNvPr id="3" name="Content Placeholder 2"/>
          <p:cNvSpPr>
            <a:spLocks noGrp="1"/>
          </p:cNvSpPr>
          <p:nvPr>
            <p:ph idx="1"/>
          </p:nvPr>
        </p:nvSpPr>
        <p:spPr/>
        <p:txBody>
          <a:bodyPr>
            <a:noAutofit/>
          </a:bodyPr>
          <a:lstStyle/>
          <a:p>
            <a:r>
              <a:rPr lang="en-US" sz="4000" dirty="0"/>
              <a:t>Results : </a:t>
            </a:r>
            <a:r>
              <a:rPr lang="en-US" sz="4000" dirty="0" smtClean="0"/>
              <a:t>Idealized </a:t>
            </a:r>
            <a:r>
              <a:rPr lang="en-US" sz="4000" dirty="0"/>
              <a:t>premixed hydrogen flame </a:t>
            </a:r>
            <a:r>
              <a:rPr lang="en-US" sz="4000" dirty="0" smtClean="0"/>
              <a:t>dataset</a:t>
            </a:r>
            <a:endParaRPr lang="en-US" sz="4000" dirty="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p:cNvSpPr txBox="1"/>
          <p:nvPr/>
        </p:nvSpPr>
        <p:spPr>
          <a:xfrm>
            <a:off x="5314308" y="6324600"/>
            <a:ext cx="8477892" cy="492443"/>
          </a:xfrm>
          <a:prstGeom prst="rect">
            <a:avLst/>
          </a:prstGeom>
          <a:noFill/>
        </p:spPr>
        <p:txBody>
          <a:bodyPr wrap="square" rtlCol="0">
            <a:spAutoFit/>
          </a:bodyPr>
          <a:lstStyle/>
          <a:p>
            <a:r>
              <a:rPr lang="en-US" dirty="0" smtClean="0"/>
              <a:t>Before			</a:t>
            </a:r>
            <a:r>
              <a:rPr lang="en-US" dirty="0"/>
              <a:t> </a:t>
            </a:r>
            <a:r>
              <a:rPr lang="en-US" dirty="0" smtClean="0"/>
              <a:t>                           After</a:t>
            </a:r>
            <a:endParaRPr lang="en-US" dirty="0"/>
          </a:p>
        </p:txBody>
      </p:sp>
      <p:sp>
        <p:nvSpPr>
          <p:cNvPr id="23" name="Right Arrow 22"/>
          <p:cNvSpPr/>
          <p:nvPr/>
        </p:nvSpPr>
        <p:spPr>
          <a:xfrm>
            <a:off x="3429170" y="4594894"/>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9067800" y="4480594"/>
            <a:ext cx="228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005" t="10796" r="59364" b="37614"/>
          <a:stretch/>
        </p:blipFill>
        <p:spPr bwMode="auto">
          <a:xfrm>
            <a:off x="304800" y="3418645"/>
            <a:ext cx="2695350" cy="2552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7" name="Rectangle 26"/>
          <p:cNvSpPr/>
          <p:nvPr/>
        </p:nvSpPr>
        <p:spPr>
          <a:xfrm>
            <a:off x="11506200" y="193964"/>
            <a:ext cx="2940730" cy="838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t>Extra</a:t>
            </a:r>
            <a:endParaRPr lang="en-US" sz="3200" b="1" dirty="0"/>
          </a:p>
        </p:txBody>
      </p:sp>
    </p:spTree>
    <p:extLst>
      <p:ext uri="{BB962C8B-B14F-4D97-AF65-F5344CB8AC3E}">
        <p14:creationId xmlns:p14="http://schemas.microsoft.com/office/powerpoint/2010/main" val="2861844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Use </a:t>
            </a:r>
            <a:r>
              <a:rPr lang="en-US" dirty="0"/>
              <a:t>case: DNS of a turbulent jet </a:t>
            </a:r>
            <a:r>
              <a:rPr lang="en-US" dirty="0" smtClean="0"/>
              <a:t>flame</a:t>
            </a:r>
            <a:endParaRPr lang="en-US" dirty="0"/>
          </a:p>
        </p:txBody>
      </p:sp>
      <p:sp>
        <p:nvSpPr>
          <p:cNvPr id="3" name="Content Placeholder 2"/>
          <p:cNvSpPr>
            <a:spLocks noGrp="1"/>
          </p:cNvSpPr>
          <p:nvPr>
            <p:ph idx="1"/>
          </p:nvPr>
        </p:nvSpPr>
        <p:spPr/>
        <p:txBody>
          <a:bodyPr>
            <a:noAutofit/>
          </a:bodyPr>
          <a:lstStyle/>
          <a:p>
            <a:r>
              <a:rPr lang="en-US" sz="4000" dirty="0" smtClean="0"/>
              <a:t>Challenges:</a:t>
            </a:r>
          </a:p>
          <a:p>
            <a:pPr lvl="1"/>
            <a:r>
              <a:rPr lang="en-US" sz="3200" dirty="0"/>
              <a:t>Flame evolves discontinuously due to low temporal </a:t>
            </a:r>
            <a:r>
              <a:rPr lang="en-US" sz="3200" dirty="0" smtClean="0"/>
              <a:t>resolution</a:t>
            </a:r>
          </a:p>
          <a:p>
            <a:pPr lvl="2"/>
            <a:r>
              <a:rPr lang="en-US" sz="2800" dirty="0" smtClean="0"/>
              <a:t>A </a:t>
            </a:r>
            <a:r>
              <a:rPr lang="en-US" sz="2800" dirty="0"/>
              <a:t>repeated analysis is not feasible</a:t>
            </a:r>
          </a:p>
          <a:p>
            <a:pPr lvl="2"/>
            <a:r>
              <a:rPr lang="en-US" sz="2800" dirty="0"/>
              <a:t>Complex fast moving geometry</a:t>
            </a:r>
          </a:p>
          <a:p>
            <a:pPr lvl="2"/>
            <a:r>
              <a:rPr lang="en-US" sz="2800" dirty="0"/>
              <a:t>No common domain for tracking</a:t>
            </a:r>
          </a:p>
          <a:p>
            <a:pPr lvl="2"/>
            <a:r>
              <a:rPr lang="en-US" sz="2800" dirty="0"/>
              <a:t>Temporal interpolation </a:t>
            </a:r>
            <a:r>
              <a:rPr lang="en-US" sz="2800" dirty="0" smtClean="0"/>
              <a:t>artifacts</a:t>
            </a:r>
            <a:endParaRPr lang="en-US" sz="2800" dirty="0"/>
          </a:p>
          <a:p>
            <a:pPr lvl="1"/>
            <a:r>
              <a:rPr lang="en-US" sz="3200" dirty="0" smtClean="0"/>
              <a:t>Extinction threshold  </a:t>
            </a:r>
            <a:r>
              <a:rPr lang="en-US" sz="3200" dirty="0"/>
              <a:t>is uncertain and </a:t>
            </a:r>
            <a:r>
              <a:rPr lang="en-US" sz="3200" dirty="0" smtClean="0"/>
              <a:t>unstable</a:t>
            </a:r>
          </a:p>
          <a:p>
            <a:pPr lvl="2"/>
            <a:r>
              <a:rPr lang="en-US" sz="2800" dirty="0"/>
              <a:t>Exploring how evolution differs for different thresholds </a:t>
            </a:r>
          </a:p>
          <a:p>
            <a:pPr lvl="2"/>
            <a:r>
              <a:rPr lang="en-US" sz="2800" dirty="0"/>
              <a:t>Parameter instabilities in the tracking</a:t>
            </a:r>
          </a:p>
          <a:p>
            <a:pPr lvl="2"/>
            <a:r>
              <a:rPr lang="en-US" sz="2800" dirty="0"/>
              <a:t>Complex  and  convoluted tracking graphs</a:t>
            </a:r>
          </a:p>
          <a:p>
            <a:pPr lvl="2"/>
            <a:endParaRPr lang="en-US" sz="2400" dirty="0"/>
          </a:p>
          <a:p>
            <a:pPr lvl="1"/>
            <a:endParaRPr lang="en-US" sz="32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3027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Contributions</a:t>
            </a:r>
            <a:endParaRPr lang="en-US" dirty="0"/>
          </a:p>
        </p:txBody>
      </p:sp>
      <p:sp>
        <p:nvSpPr>
          <p:cNvPr id="3" name="Content Placeholder 2"/>
          <p:cNvSpPr>
            <a:spLocks noGrp="1"/>
          </p:cNvSpPr>
          <p:nvPr>
            <p:ph idx="1"/>
          </p:nvPr>
        </p:nvSpPr>
        <p:spPr/>
        <p:txBody>
          <a:bodyPr>
            <a:noAutofit/>
          </a:bodyPr>
          <a:lstStyle/>
          <a:p>
            <a:r>
              <a:rPr lang="en-US" sz="4000" dirty="0" smtClean="0"/>
              <a:t>Parameter-independent </a:t>
            </a:r>
            <a:r>
              <a:rPr lang="en-US" sz="4000" dirty="0"/>
              <a:t>approach for tracking </a:t>
            </a:r>
            <a:r>
              <a:rPr lang="en-US" sz="4000" dirty="0" smtClean="0"/>
              <a:t>features embedded </a:t>
            </a:r>
            <a:r>
              <a:rPr lang="en-US" sz="4000" dirty="0"/>
              <a:t>in time-dependent </a:t>
            </a:r>
            <a:r>
              <a:rPr lang="en-US" sz="4000" dirty="0" smtClean="0"/>
              <a:t>surfaces</a:t>
            </a:r>
          </a:p>
          <a:p>
            <a:r>
              <a:rPr lang="en-US" sz="4000" dirty="0" smtClean="0"/>
              <a:t>Approach to remove </a:t>
            </a:r>
            <a:r>
              <a:rPr lang="en-US" sz="4000" dirty="0"/>
              <a:t>artifacts caused by temporal </a:t>
            </a:r>
            <a:r>
              <a:rPr lang="en-US" sz="4000" dirty="0" err="1" smtClean="0"/>
              <a:t>undersampling</a:t>
            </a:r>
            <a:r>
              <a:rPr lang="en-US" sz="4000" dirty="0" smtClean="0"/>
              <a:t> </a:t>
            </a:r>
            <a:r>
              <a:rPr lang="en-US" sz="4000" dirty="0"/>
              <a:t>in tracking </a:t>
            </a:r>
            <a:r>
              <a:rPr lang="en-US" sz="4000" dirty="0" smtClean="0"/>
              <a:t>graphs</a:t>
            </a:r>
            <a:endParaRPr lang="en-US" sz="4000" dirty="0"/>
          </a:p>
          <a:p>
            <a:r>
              <a:rPr lang="en-US" sz="4000" dirty="0" smtClean="0"/>
              <a:t>A progressive</a:t>
            </a:r>
            <a:r>
              <a:rPr lang="en-US" sz="4000" dirty="0"/>
              <a:t>, three-pass algorithm to produce temporally cohesive </a:t>
            </a:r>
            <a:r>
              <a:rPr lang="en-US" sz="4000" dirty="0" smtClean="0"/>
              <a:t>graphs</a:t>
            </a:r>
            <a:endParaRPr lang="en-US" sz="4000" dirty="0"/>
          </a:p>
          <a:p>
            <a:r>
              <a:rPr lang="en-US" sz="4000" dirty="0" smtClean="0"/>
              <a:t>A system </a:t>
            </a:r>
            <a:r>
              <a:rPr lang="en-US" sz="4000" dirty="0"/>
              <a:t>to explore </a:t>
            </a:r>
            <a:r>
              <a:rPr lang="en-US" sz="4000" dirty="0" smtClean="0"/>
              <a:t>temporal </a:t>
            </a:r>
            <a:r>
              <a:rPr lang="en-US" sz="4000" dirty="0"/>
              <a:t>evolution of </a:t>
            </a:r>
            <a:r>
              <a:rPr lang="en-US" sz="4000" dirty="0" smtClean="0"/>
              <a:t>features with applications </a:t>
            </a:r>
            <a:r>
              <a:rPr lang="en-US" sz="4000" dirty="0"/>
              <a:t>to several </a:t>
            </a:r>
            <a:r>
              <a:rPr lang="en-US" sz="4000" dirty="0" smtClean="0"/>
              <a:t>large-scale combustion </a:t>
            </a:r>
            <a:r>
              <a:rPr lang="en-US" sz="4000" dirty="0"/>
              <a:t>simulations</a:t>
            </a:r>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7526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Related work</a:t>
            </a:r>
            <a:endParaRPr lang="en-US" dirty="0"/>
          </a:p>
        </p:txBody>
      </p:sp>
      <p:sp>
        <p:nvSpPr>
          <p:cNvPr id="3" name="Content Placeholder 2"/>
          <p:cNvSpPr>
            <a:spLocks noGrp="1"/>
          </p:cNvSpPr>
          <p:nvPr>
            <p:ph idx="1"/>
          </p:nvPr>
        </p:nvSpPr>
        <p:spPr/>
        <p:txBody>
          <a:bodyPr>
            <a:noAutofit/>
          </a:bodyPr>
          <a:lstStyle/>
          <a:p>
            <a:r>
              <a:rPr lang="en-US" sz="3600" dirty="0"/>
              <a:t>Feature </a:t>
            </a:r>
            <a:r>
              <a:rPr lang="en-US" sz="3600" dirty="0" smtClean="0"/>
              <a:t>extraction</a:t>
            </a:r>
          </a:p>
          <a:p>
            <a:pPr lvl="1"/>
            <a:r>
              <a:rPr lang="en-US" sz="2400" dirty="0" err="1"/>
              <a:t>Iso</a:t>
            </a:r>
            <a:r>
              <a:rPr lang="en-US" sz="2400" dirty="0"/>
              <a:t>-surfaces, interval volumes</a:t>
            </a:r>
          </a:p>
          <a:p>
            <a:pPr lvl="1"/>
            <a:r>
              <a:rPr lang="en-US" sz="2400" dirty="0" smtClean="0"/>
              <a:t>Topology-based techniques: Morse-</a:t>
            </a:r>
            <a:r>
              <a:rPr lang="en-US" sz="2400" dirty="0" err="1" smtClean="0"/>
              <a:t>Smale</a:t>
            </a:r>
            <a:r>
              <a:rPr lang="en-US" sz="2400" dirty="0" smtClean="0"/>
              <a:t> </a:t>
            </a:r>
            <a:r>
              <a:rPr lang="en-US" sz="2400" dirty="0"/>
              <a:t>complex, contour trees, merge </a:t>
            </a:r>
            <a:r>
              <a:rPr lang="en-US" sz="2400" dirty="0" smtClean="0"/>
              <a:t>trees</a:t>
            </a:r>
          </a:p>
          <a:p>
            <a:pPr lvl="1"/>
            <a:r>
              <a:rPr lang="en-US" sz="2400" b="1" dirty="0" smtClean="0"/>
              <a:t>Our work uses: Merge </a:t>
            </a:r>
            <a:r>
              <a:rPr lang="en-US" sz="2400" b="1" dirty="0"/>
              <a:t>trees with localized thresholds</a:t>
            </a:r>
          </a:p>
          <a:p>
            <a:r>
              <a:rPr lang="en-US" sz="3600" dirty="0" smtClean="0"/>
              <a:t>Feature correlation</a:t>
            </a:r>
          </a:p>
          <a:p>
            <a:pPr lvl="1"/>
            <a:r>
              <a:rPr lang="en-US" sz="2400" dirty="0"/>
              <a:t>Spatial overlap, predictor-based approaches</a:t>
            </a:r>
          </a:p>
          <a:p>
            <a:pPr lvl="1"/>
            <a:r>
              <a:rPr lang="en-US" sz="2400" dirty="0"/>
              <a:t>“Feature tracking using </a:t>
            </a:r>
            <a:r>
              <a:rPr lang="en-US" sz="2400" dirty="0" err="1"/>
              <a:t>reeb</a:t>
            </a:r>
            <a:r>
              <a:rPr lang="en-US" sz="2400" dirty="0"/>
              <a:t> graphs” - Weber et al</a:t>
            </a:r>
            <a:r>
              <a:rPr lang="en-US" sz="2400" dirty="0" smtClean="0"/>
              <a:t>.</a:t>
            </a:r>
          </a:p>
          <a:p>
            <a:pPr lvl="1"/>
            <a:r>
              <a:rPr lang="en-US" sz="2400" b="1" dirty="0"/>
              <a:t>Our </a:t>
            </a:r>
            <a:r>
              <a:rPr lang="en-US" sz="2400" b="1" dirty="0" smtClean="0"/>
              <a:t>work uses: Simpler</a:t>
            </a:r>
            <a:r>
              <a:rPr lang="en-US" sz="2400" b="1" dirty="0"/>
              <a:t>, flexible approach using merge </a:t>
            </a:r>
            <a:r>
              <a:rPr lang="en-US" sz="2400" b="1" dirty="0" smtClean="0"/>
              <a:t>trees and space-time </a:t>
            </a:r>
            <a:r>
              <a:rPr lang="en-US" sz="2400" b="1" dirty="0" err="1" smtClean="0"/>
              <a:t>iso</a:t>
            </a:r>
            <a:r>
              <a:rPr lang="en-US" sz="2400" b="1" dirty="0" smtClean="0"/>
              <a:t>-volumes</a:t>
            </a:r>
            <a:endParaRPr lang="en-US" sz="2400" dirty="0"/>
          </a:p>
          <a:p>
            <a:r>
              <a:rPr lang="en-US" sz="3600" dirty="0" smtClean="0"/>
              <a:t>Data visualization</a:t>
            </a:r>
          </a:p>
          <a:p>
            <a:pPr lvl="1"/>
            <a:r>
              <a:rPr lang="en-US" sz="2400" dirty="0"/>
              <a:t>Animation, morphing, story telling, time series </a:t>
            </a:r>
            <a:r>
              <a:rPr lang="en-US" sz="2400" dirty="0" smtClean="0"/>
              <a:t>plots, tracking graphs</a:t>
            </a:r>
            <a:endParaRPr lang="en-US" sz="2400" dirty="0"/>
          </a:p>
          <a:p>
            <a:pPr lvl="1"/>
            <a:r>
              <a:rPr lang="en-US" sz="2400" b="1" dirty="0"/>
              <a:t>Our </a:t>
            </a:r>
            <a:r>
              <a:rPr lang="en-US" sz="2400" b="1" dirty="0" smtClean="0"/>
              <a:t>work uses: Tracking </a:t>
            </a:r>
            <a:r>
              <a:rPr lang="en-US" sz="2400" b="1" dirty="0"/>
              <a:t>graphs with flexibility to simplify the graph</a:t>
            </a:r>
          </a:p>
          <a:p>
            <a:pPr lvl="1"/>
            <a:endParaRPr lang="en-US" sz="24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248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Background</a:t>
            </a:r>
            <a:r>
              <a:rPr lang="en-US" dirty="0"/>
              <a:t>: Space-time </a:t>
            </a:r>
            <a:r>
              <a:rPr lang="en-US" dirty="0" err="1" smtClean="0"/>
              <a:t>iso</a:t>
            </a:r>
            <a:r>
              <a:rPr lang="en-US" dirty="0" smtClean="0"/>
              <a:t>-volumes</a:t>
            </a:r>
            <a:endParaRPr lang="en-US" dirty="0"/>
          </a:p>
        </p:txBody>
      </p:sp>
      <p:sp>
        <p:nvSpPr>
          <p:cNvPr id="3" name="Content Placeholder 2"/>
          <p:cNvSpPr>
            <a:spLocks noGrp="1"/>
          </p:cNvSpPr>
          <p:nvPr>
            <p:ph idx="1"/>
          </p:nvPr>
        </p:nvSpPr>
        <p:spPr/>
        <p:txBody>
          <a:bodyPr>
            <a:noAutofit/>
          </a:bodyPr>
          <a:lstStyle/>
          <a:p>
            <a:r>
              <a:rPr lang="en-US" sz="4000" dirty="0"/>
              <a:t>Region of space (and time) swept by a moving </a:t>
            </a:r>
            <a:r>
              <a:rPr lang="en-US" sz="4000" dirty="0" err="1"/>
              <a:t>iso</a:t>
            </a:r>
            <a:r>
              <a:rPr lang="en-US" sz="4000" dirty="0"/>
              <a:t>-surface </a:t>
            </a:r>
          </a:p>
          <a:p>
            <a:r>
              <a:rPr lang="en-US" sz="4000" dirty="0"/>
              <a:t>Linear interpolation in time and marching </a:t>
            </a:r>
            <a:r>
              <a:rPr lang="en-US" sz="4000" dirty="0" err="1"/>
              <a:t>hypercubes</a:t>
            </a:r>
            <a:r>
              <a:rPr lang="en-US" sz="4000" dirty="0"/>
              <a:t> algorithm of </a:t>
            </a:r>
            <a:r>
              <a:rPr lang="en-US" sz="4000" dirty="0" err="1"/>
              <a:t>Bhaniramka</a:t>
            </a:r>
            <a:r>
              <a:rPr lang="en-US" sz="4000" dirty="0"/>
              <a:t> et al.</a:t>
            </a:r>
          </a:p>
          <a:p>
            <a:pPr marL="400050" lvl="2" indent="0">
              <a:buNone/>
            </a:pPr>
            <a:r>
              <a:rPr lang="en-US" sz="2400" dirty="0"/>
              <a:t>P. </a:t>
            </a:r>
            <a:r>
              <a:rPr lang="en-US" sz="2400" dirty="0" err="1"/>
              <a:t>Bhaniramka</a:t>
            </a:r>
            <a:r>
              <a:rPr lang="en-US" sz="2400" dirty="0"/>
              <a:t>, R. Wenger, and R. </a:t>
            </a:r>
            <a:r>
              <a:rPr lang="en-US" sz="2400" dirty="0" err="1"/>
              <a:t>Crawfis</a:t>
            </a:r>
            <a:r>
              <a:rPr lang="en-US" sz="2400" dirty="0"/>
              <a:t>. </a:t>
            </a:r>
            <a:r>
              <a:rPr lang="en-US" sz="2400" dirty="0" err="1"/>
              <a:t>Isosurface</a:t>
            </a:r>
            <a:r>
              <a:rPr lang="en-US" sz="2400" dirty="0"/>
              <a:t> construction in any dimension using convex hulls. IEEE Trans. Vis. Comp. Graph., 10(2):130–141, Mar 2004</a:t>
            </a:r>
            <a:r>
              <a:rPr lang="en-US" sz="2000" dirty="0"/>
              <a:t>.</a:t>
            </a:r>
          </a:p>
          <a:p>
            <a:r>
              <a:rPr lang="en-US" sz="4000" dirty="0"/>
              <a:t>Tetrahedral mesh with three spatial and one time coordinate</a:t>
            </a:r>
          </a:p>
          <a:p>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1"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0600" t="24740" r="15666" b="10417"/>
          <a:stretch/>
        </p:blipFill>
        <p:spPr bwMode="auto">
          <a:xfrm>
            <a:off x="10792534" y="5584602"/>
            <a:ext cx="3657600" cy="24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18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Background: Merge trees</a:t>
            </a:r>
            <a:endParaRPr lang="en-US" dirty="0"/>
          </a:p>
        </p:txBody>
      </p:sp>
      <p:sp>
        <p:nvSpPr>
          <p:cNvPr id="3" name="Content Placeholder 2"/>
          <p:cNvSpPr>
            <a:spLocks noGrp="1"/>
          </p:cNvSpPr>
          <p:nvPr>
            <p:ph idx="1"/>
          </p:nvPr>
        </p:nvSpPr>
        <p:spPr/>
        <p:txBody>
          <a:bodyPr>
            <a:noAutofit/>
          </a:bodyPr>
          <a:lstStyle/>
          <a:p>
            <a:r>
              <a:rPr lang="en-US" sz="4000" dirty="0"/>
              <a:t>Encodes the hierarchical clustering of features for a wide range of parameters</a:t>
            </a:r>
          </a:p>
          <a:p>
            <a:endParaRPr lang="en-US" sz="4000" dirty="0" smtClean="0"/>
          </a:p>
          <a:p>
            <a:endParaRPr lang="en-US" sz="4000" dirty="0"/>
          </a:p>
        </p:txBody>
      </p:sp>
      <p:grpSp>
        <p:nvGrpSpPr>
          <p:cNvPr id="16" name="Group 15"/>
          <p:cNvGrpSpPr/>
          <p:nvPr/>
        </p:nvGrpSpPr>
        <p:grpSpPr>
          <a:xfrm>
            <a:off x="0" y="7491779"/>
            <a:ext cx="14630400" cy="737821"/>
            <a:chOff x="0" y="7491779"/>
            <a:chExt cx="14630400" cy="737821"/>
          </a:xfrm>
        </p:grpSpPr>
        <p:sp>
          <p:nvSpPr>
            <p:cNvPr id="17" name="Rectangle 16"/>
            <p:cNvSpPr/>
            <p:nvPr/>
          </p:nvSpPr>
          <p:spPr>
            <a:xfrm>
              <a:off x="0" y="7491779"/>
              <a:ext cx="14630400" cy="73782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19600" y="7543800"/>
              <a:ext cx="6258634" cy="617037"/>
              <a:chOff x="106394" y="5878911"/>
              <a:chExt cx="8960021" cy="883366"/>
            </a:xfrm>
          </p:grpSpPr>
          <p:pic>
            <p:nvPicPr>
              <p:cNvPr id="19"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2113" y="5943600"/>
                <a:ext cx="16906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 name="Pictur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905" y="5980895"/>
                <a:ext cx="3282895" cy="78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 name="Picture 20" descr="cedmav-logo.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4" y="5941415"/>
                <a:ext cx="1418647" cy="820862"/>
              </a:xfrm>
              <a:prstGeom prst="rect">
                <a:avLst/>
              </a:prstGeom>
            </p:spPr>
          </p:pic>
          <p:pic>
            <p:nvPicPr>
              <p:cNvPr id="22" name="Picture 2" descr="C:\Users\Wathsala\Downloads\New folder\800px-Sandia_National_Laboratories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878911"/>
                <a:ext cx="2208415" cy="88336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12591270" y="2962986"/>
            <a:ext cx="1792771" cy="3955597"/>
            <a:chOff x="7351229" y="1965601"/>
            <a:chExt cx="1792771" cy="3955597"/>
          </a:xfrm>
        </p:grpSpPr>
        <p:sp>
          <p:nvSpPr>
            <p:cNvPr id="29" name="TextBox 28"/>
            <p:cNvSpPr txBox="1"/>
            <p:nvPr/>
          </p:nvSpPr>
          <p:spPr>
            <a:xfrm>
              <a:off x="7406024" y="3565801"/>
              <a:ext cx="1737976" cy="1077218"/>
            </a:xfrm>
            <a:prstGeom prst="rect">
              <a:avLst/>
            </a:prstGeom>
            <a:noFill/>
          </p:spPr>
          <p:txBody>
            <a:bodyPr wrap="none" rtlCol="0">
              <a:spAutoFit/>
            </a:bodyPr>
            <a:lstStyle/>
            <a:p>
              <a:r>
                <a:rPr lang="en-US" sz="3200" dirty="0" smtClean="0"/>
                <a:t>Function </a:t>
              </a:r>
            </a:p>
            <a:p>
              <a:r>
                <a:rPr lang="en-US" sz="3200" dirty="0" smtClean="0"/>
                <a:t>Value</a:t>
              </a:r>
              <a:endParaRPr lang="en-US" sz="3200" dirty="0"/>
            </a:p>
          </p:txBody>
        </p:sp>
        <p:cxnSp>
          <p:nvCxnSpPr>
            <p:cNvPr id="30" name="Straight Arrow Connector 29"/>
            <p:cNvCxnSpPr/>
            <p:nvPr/>
          </p:nvCxnSpPr>
          <p:spPr>
            <a:xfrm>
              <a:off x="7351229" y="1965601"/>
              <a:ext cx="0" cy="395559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479942" y="5862935"/>
            <a:ext cx="1225658" cy="1452265"/>
            <a:chOff x="990600" y="4495800"/>
            <a:chExt cx="1225658" cy="1452265"/>
          </a:xfrm>
        </p:grpSpPr>
        <p:cxnSp>
          <p:nvCxnSpPr>
            <p:cNvPr id="41" name="Straight Arrow Connector 40"/>
            <p:cNvCxnSpPr/>
            <p:nvPr/>
          </p:nvCxnSpPr>
          <p:spPr>
            <a:xfrm flipV="1">
              <a:off x="1295400" y="4800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1676400" y="5181600"/>
              <a:ext cx="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295400" y="5029200"/>
              <a:ext cx="533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98542" y="5486400"/>
              <a:ext cx="317716" cy="461665"/>
            </a:xfrm>
            <a:prstGeom prst="rect">
              <a:avLst/>
            </a:prstGeom>
            <a:noFill/>
          </p:spPr>
          <p:txBody>
            <a:bodyPr wrap="none" rtlCol="0">
              <a:spAutoFit/>
            </a:bodyPr>
            <a:lstStyle/>
            <a:p>
              <a:r>
                <a:rPr lang="en-US" sz="2400" dirty="0" smtClean="0"/>
                <a:t>x</a:t>
              </a:r>
              <a:endParaRPr lang="en-US" sz="2400" dirty="0"/>
            </a:p>
          </p:txBody>
        </p:sp>
        <p:sp>
          <p:nvSpPr>
            <p:cNvPr id="45" name="TextBox 44"/>
            <p:cNvSpPr txBox="1"/>
            <p:nvPr/>
          </p:nvSpPr>
          <p:spPr>
            <a:xfrm>
              <a:off x="990600" y="4495800"/>
              <a:ext cx="324128" cy="461665"/>
            </a:xfrm>
            <a:prstGeom prst="rect">
              <a:avLst/>
            </a:prstGeom>
            <a:noFill/>
          </p:spPr>
          <p:txBody>
            <a:bodyPr wrap="none" rtlCol="0">
              <a:spAutoFit/>
            </a:bodyPr>
            <a:lstStyle/>
            <a:p>
              <a:r>
                <a:rPr lang="en-US" sz="2400" dirty="0"/>
                <a:t>y</a:t>
              </a:r>
            </a:p>
          </p:txBody>
        </p:sp>
        <p:sp>
          <p:nvSpPr>
            <p:cNvPr id="46" name="TextBox 45"/>
            <p:cNvSpPr txBox="1"/>
            <p:nvPr/>
          </p:nvSpPr>
          <p:spPr>
            <a:xfrm>
              <a:off x="1752600" y="4648200"/>
              <a:ext cx="306494" cy="461665"/>
            </a:xfrm>
            <a:prstGeom prst="rect">
              <a:avLst/>
            </a:prstGeom>
            <a:noFill/>
          </p:spPr>
          <p:txBody>
            <a:bodyPr wrap="none" rtlCol="0">
              <a:spAutoFit/>
            </a:bodyPr>
            <a:lstStyle/>
            <a:p>
              <a:r>
                <a:rPr lang="en-US" sz="2400" dirty="0" smtClean="0"/>
                <a:t>z</a:t>
              </a:r>
              <a:endParaRPr lang="en-US" sz="2400" dirty="0"/>
            </a:p>
          </p:txBody>
        </p:sp>
      </p:grpSp>
      <p:grpSp>
        <p:nvGrpSpPr>
          <p:cNvPr id="5" name="Group 4"/>
          <p:cNvGrpSpPr/>
          <p:nvPr/>
        </p:nvGrpSpPr>
        <p:grpSpPr>
          <a:xfrm>
            <a:off x="7499594" y="2850139"/>
            <a:ext cx="4750847" cy="3501424"/>
            <a:chOff x="7499594" y="2850139"/>
            <a:chExt cx="4750847" cy="3501424"/>
          </a:xfrm>
        </p:grpSpPr>
        <p:grpSp>
          <p:nvGrpSpPr>
            <p:cNvPr id="31" name="Group 30"/>
            <p:cNvGrpSpPr/>
            <p:nvPr/>
          </p:nvGrpSpPr>
          <p:grpSpPr>
            <a:xfrm>
              <a:off x="10277569" y="2850139"/>
              <a:ext cx="1972872" cy="818505"/>
              <a:chOff x="5037528" y="1852754"/>
              <a:chExt cx="1972872" cy="818505"/>
            </a:xfrm>
          </p:grpSpPr>
          <p:cxnSp>
            <p:nvCxnSpPr>
              <p:cNvPr id="32" name="Straight Connector 31"/>
              <p:cNvCxnSpPr/>
              <p:nvPr/>
            </p:nvCxnSpPr>
            <p:spPr>
              <a:xfrm>
                <a:off x="5112527" y="1903459"/>
                <a:ext cx="228600" cy="7678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689070" y="2198819"/>
                <a:ext cx="228600" cy="458382"/>
              </a:xfrm>
              <a:prstGeom prst="line">
                <a:avLst/>
              </a:prstGeom>
              <a:ln w="57150">
                <a:solidFill>
                  <a:srgbClr val="00682F"/>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5037528" y="1852754"/>
                <a:ext cx="173736" cy="173736"/>
                <a:chOff x="4139658" y="1868353"/>
                <a:chExt cx="173736" cy="173736"/>
              </a:xfrm>
            </p:grpSpPr>
            <p:sp>
              <p:nvSpPr>
                <p:cNvPr id="38" name="Oval 37"/>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836664" y="2089489"/>
                <a:ext cx="173736" cy="173736"/>
                <a:chOff x="4139658" y="1868353"/>
                <a:chExt cx="173736" cy="173736"/>
              </a:xfrm>
            </p:grpSpPr>
            <p:sp>
              <p:nvSpPr>
                <p:cNvPr id="36" name="Oval 35"/>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7499594" y="3440994"/>
              <a:ext cx="681176" cy="2910569"/>
              <a:chOff x="2259553" y="2443609"/>
              <a:chExt cx="681176" cy="2910569"/>
            </a:xfrm>
          </p:grpSpPr>
          <p:sp>
            <p:nvSpPr>
              <p:cNvPr id="48" name="Rectangle 2"/>
              <p:cNvSpPr/>
              <p:nvPr/>
            </p:nvSpPr>
            <p:spPr>
              <a:xfrm>
                <a:off x="2285974" y="4819774"/>
                <a:ext cx="654755" cy="534404"/>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 name="connsiteX0" fmla="*/ 161305 w 469809"/>
                  <a:gd name="connsiteY0" fmla="*/ 10636 h 524332"/>
                  <a:gd name="connsiteX1" fmla="*/ 368186 w 469809"/>
                  <a:gd name="connsiteY1" fmla="*/ 522918 h 524332"/>
                  <a:gd name="connsiteX2" fmla="*/ 161305 w 469809"/>
                  <a:gd name="connsiteY2" fmla="*/ 10636 h 524332"/>
                  <a:gd name="connsiteX0" fmla="*/ 161305 w 492845"/>
                  <a:gd name="connsiteY0" fmla="*/ 12498 h 526194"/>
                  <a:gd name="connsiteX1" fmla="*/ 368186 w 492845"/>
                  <a:gd name="connsiteY1" fmla="*/ 524780 h 526194"/>
                  <a:gd name="connsiteX2" fmla="*/ 161305 w 492845"/>
                  <a:gd name="connsiteY2" fmla="*/ 12498 h 526194"/>
                  <a:gd name="connsiteX0" fmla="*/ 161305 w 509194"/>
                  <a:gd name="connsiteY0" fmla="*/ 0 h 513696"/>
                  <a:gd name="connsiteX1" fmla="*/ 368186 w 509194"/>
                  <a:gd name="connsiteY1" fmla="*/ 512282 h 513696"/>
                  <a:gd name="connsiteX2" fmla="*/ 161305 w 509194"/>
                  <a:gd name="connsiteY2" fmla="*/ 0 h 513696"/>
                  <a:gd name="connsiteX0" fmla="*/ 161305 w 496491"/>
                  <a:gd name="connsiteY0" fmla="*/ 0 h 513696"/>
                  <a:gd name="connsiteX1" fmla="*/ 368186 w 496491"/>
                  <a:gd name="connsiteY1" fmla="*/ 512282 h 513696"/>
                  <a:gd name="connsiteX2" fmla="*/ 161305 w 496491"/>
                  <a:gd name="connsiteY2" fmla="*/ 0 h 513696"/>
                  <a:gd name="connsiteX0" fmla="*/ 325625 w 660811"/>
                  <a:gd name="connsiteY0" fmla="*/ 0 h 533551"/>
                  <a:gd name="connsiteX1" fmla="*/ 532506 w 660811"/>
                  <a:gd name="connsiteY1" fmla="*/ 512282 h 533551"/>
                  <a:gd name="connsiteX2" fmla="*/ 325625 w 660811"/>
                  <a:gd name="connsiteY2" fmla="*/ 0 h 533551"/>
                  <a:gd name="connsiteX0" fmla="*/ 331727 w 666913"/>
                  <a:gd name="connsiteY0" fmla="*/ 0 h 536319"/>
                  <a:gd name="connsiteX1" fmla="*/ 538608 w 666913"/>
                  <a:gd name="connsiteY1" fmla="*/ 512282 h 536319"/>
                  <a:gd name="connsiteX2" fmla="*/ 331727 w 666913"/>
                  <a:gd name="connsiteY2" fmla="*/ 0 h 536319"/>
                  <a:gd name="connsiteX0" fmla="*/ 319569 w 654755"/>
                  <a:gd name="connsiteY0" fmla="*/ 0 h 534404"/>
                  <a:gd name="connsiteX1" fmla="*/ 526450 w 654755"/>
                  <a:gd name="connsiteY1" fmla="*/ 512282 h 534404"/>
                  <a:gd name="connsiteX2" fmla="*/ 319569 w 654755"/>
                  <a:gd name="connsiteY2" fmla="*/ 0 h 534404"/>
                </a:gdLst>
                <a:ahLst/>
                <a:cxnLst>
                  <a:cxn ang="0">
                    <a:pos x="connsiteX0" y="connsiteY0"/>
                  </a:cxn>
                  <a:cxn ang="0">
                    <a:pos x="connsiteX1" y="connsiteY1"/>
                  </a:cxn>
                  <a:cxn ang="0">
                    <a:pos x="connsiteX2" y="connsiteY2"/>
                  </a:cxn>
                </a:cxnLst>
                <a:rect l="l" t="t" r="r" b="b"/>
                <a:pathLst>
                  <a:path w="654755" h="534404">
                    <a:moveTo>
                      <a:pt x="319569" y="0"/>
                    </a:moveTo>
                    <a:cubicBezTo>
                      <a:pt x="537512" y="50481"/>
                      <a:pt x="825163" y="367492"/>
                      <a:pt x="526450" y="512282"/>
                    </a:cubicBezTo>
                    <a:cubicBezTo>
                      <a:pt x="-265557" y="654522"/>
                      <a:pt x="-16048" y="66883"/>
                      <a:pt x="319569" y="0"/>
                    </a:cubicBezTo>
                    <a:close/>
                  </a:path>
                </a:pathLst>
              </a:custGeom>
              <a:solidFill>
                <a:srgbClr val="0068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2259553" y="2443609"/>
                <a:ext cx="399918" cy="417065"/>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4618 h 919018"/>
                  <a:gd name="connsiteX1" fmla="*/ 460248 w 914400"/>
                  <a:gd name="connsiteY1" fmla="*/ 0 h 919018"/>
                  <a:gd name="connsiteX2" fmla="*/ 914400 w 914400"/>
                  <a:gd name="connsiteY2" fmla="*/ 4618 h 919018"/>
                  <a:gd name="connsiteX3" fmla="*/ 914400 w 914400"/>
                  <a:gd name="connsiteY3" fmla="*/ 919018 h 919018"/>
                  <a:gd name="connsiteX4" fmla="*/ 0 w 914400"/>
                  <a:gd name="connsiteY4" fmla="*/ 919018 h 919018"/>
                  <a:gd name="connsiteX5" fmla="*/ 0 w 914400"/>
                  <a:gd name="connsiteY5" fmla="*/ 4618 h 919018"/>
                  <a:gd name="connsiteX0" fmla="*/ 0 w 914400"/>
                  <a:gd name="connsiteY0" fmla="*/ 4618 h 919018"/>
                  <a:gd name="connsiteX1" fmla="*/ 460248 w 914400"/>
                  <a:gd name="connsiteY1" fmla="*/ 0 h 919018"/>
                  <a:gd name="connsiteX2" fmla="*/ 914400 w 914400"/>
                  <a:gd name="connsiteY2" fmla="*/ 4618 h 919018"/>
                  <a:gd name="connsiteX3" fmla="*/ 0 w 914400"/>
                  <a:gd name="connsiteY3" fmla="*/ 919018 h 919018"/>
                  <a:gd name="connsiteX4" fmla="*/ 0 w 914400"/>
                  <a:gd name="connsiteY4" fmla="*/ 4618 h 919018"/>
                  <a:gd name="connsiteX0" fmla="*/ 0 w 2231136"/>
                  <a:gd name="connsiteY0" fmla="*/ 304800 h 1219200"/>
                  <a:gd name="connsiteX1" fmla="*/ 460248 w 2231136"/>
                  <a:gd name="connsiteY1" fmla="*/ 300182 h 1219200"/>
                  <a:gd name="connsiteX2" fmla="*/ 2231136 w 2231136"/>
                  <a:gd name="connsiteY2" fmla="*/ 0 h 1219200"/>
                  <a:gd name="connsiteX3" fmla="*/ 0 w 2231136"/>
                  <a:gd name="connsiteY3" fmla="*/ 1219200 h 1219200"/>
                  <a:gd name="connsiteX4" fmla="*/ 0 w 2231136"/>
                  <a:gd name="connsiteY4" fmla="*/ 304800 h 1219200"/>
                  <a:gd name="connsiteX0" fmla="*/ 0 w 2438400"/>
                  <a:gd name="connsiteY0" fmla="*/ 304800 h 426720"/>
                  <a:gd name="connsiteX1" fmla="*/ 460248 w 2438400"/>
                  <a:gd name="connsiteY1" fmla="*/ 300182 h 426720"/>
                  <a:gd name="connsiteX2" fmla="*/ 2231136 w 2438400"/>
                  <a:gd name="connsiteY2" fmla="*/ 0 h 426720"/>
                  <a:gd name="connsiteX3" fmla="*/ 2438400 w 2438400"/>
                  <a:gd name="connsiteY3" fmla="*/ 426720 h 426720"/>
                  <a:gd name="connsiteX4" fmla="*/ 0 w 2438400"/>
                  <a:gd name="connsiteY4" fmla="*/ 304800 h 426720"/>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475 w 2438875"/>
                  <a:gd name="connsiteY0" fmla="*/ 305953 h 427873"/>
                  <a:gd name="connsiteX1" fmla="*/ 2231611 w 2438875"/>
                  <a:gd name="connsiteY1" fmla="*/ 1153 h 427873"/>
                  <a:gd name="connsiteX2" fmla="*/ 2438875 w 2438875"/>
                  <a:gd name="connsiteY2" fmla="*/ 427873 h 427873"/>
                  <a:gd name="connsiteX3" fmla="*/ 475 w 2438875"/>
                  <a:gd name="connsiteY3" fmla="*/ 305953 h 427873"/>
                  <a:gd name="connsiteX0" fmla="*/ 207264 w 207264"/>
                  <a:gd name="connsiteY0" fmla="*/ 426720 h 426720"/>
                  <a:gd name="connsiteX1" fmla="*/ 0 w 207264"/>
                  <a:gd name="connsiteY1" fmla="*/ 0 h 426720"/>
                  <a:gd name="connsiteX2" fmla="*/ 207264 w 207264"/>
                  <a:gd name="connsiteY2" fmla="*/ 426720 h 426720"/>
                  <a:gd name="connsiteX0" fmla="*/ 297419 w 297419"/>
                  <a:gd name="connsiteY0" fmla="*/ 426720 h 426720"/>
                  <a:gd name="connsiteX1" fmla="*/ 90155 w 297419"/>
                  <a:gd name="connsiteY1" fmla="*/ 0 h 426720"/>
                  <a:gd name="connsiteX2" fmla="*/ 297419 w 297419"/>
                  <a:gd name="connsiteY2" fmla="*/ 426720 h 426720"/>
                  <a:gd name="connsiteX0" fmla="*/ 284376 w 284376"/>
                  <a:gd name="connsiteY0" fmla="*/ 414419 h 414419"/>
                  <a:gd name="connsiteX1" fmla="*/ 114016 w 284376"/>
                  <a:gd name="connsiteY1" fmla="*/ 0 h 414419"/>
                  <a:gd name="connsiteX2" fmla="*/ 284376 w 284376"/>
                  <a:gd name="connsiteY2" fmla="*/ 414419 h 414419"/>
                  <a:gd name="connsiteX0" fmla="*/ 284376 w 321174"/>
                  <a:gd name="connsiteY0" fmla="*/ 414419 h 414419"/>
                  <a:gd name="connsiteX1" fmla="*/ 114016 w 321174"/>
                  <a:gd name="connsiteY1" fmla="*/ 0 h 414419"/>
                  <a:gd name="connsiteX2" fmla="*/ 284376 w 321174"/>
                  <a:gd name="connsiteY2" fmla="*/ 414419 h 414419"/>
                  <a:gd name="connsiteX0" fmla="*/ 193170 w 229968"/>
                  <a:gd name="connsiteY0" fmla="*/ 414419 h 417646"/>
                  <a:gd name="connsiteX1" fmla="*/ 22810 w 229968"/>
                  <a:gd name="connsiteY1" fmla="*/ 0 h 417646"/>
                  <a:gd name="connsiteX2" fmla="*/ 193170 w 229968"/>
                  <a:gd name="connsiteY2" fmla="*/ 414419 h 417646"/>
                  <a:gd name="connsiteX0" fmla="*/ 193170 w 267675"/>
                  <a:gd name="connsiteY0" fmla="*/ 414620 h 417847"/>
                  <a:gd name="connsiteX1" fmla="*/ 22810 w 267675"/>
                  <a:gd name="connsiteY1" fmla="*/ 201 h 417847"/>
                  <a:gd name="connsiteX2" fmla="*/ 193170 w 267675"/>
                  <a:gd name="connsiteY2" fmla="*/ 414620 h 417847"/>
                  <a:gd name="connsiteX0" fmla="*/ 325413 w 399918"/>
                  <a:gd name="connsiteY0" fmla="*/ 414620 h 417065"/>
                  <a:gd name="connsiteX1" fmla="*/ 155053 w 399918"/>
                  <a:gd name="connsiteY1" fmla="*/ 201 h 417065"/>
                  <a:gd name="connsiteX2" fmla="*/ 325413 w 399918"/>
                  <a:gd name="connsiteY2" fmla="*/ 414620 h 417065"/>
                </a:gdLst>
                <a:ahLst/>
                <a:cxnLst>
                  <a:cxn ang="0">
                    <a:pos x="connsiteX0" y="connsiteY0"/>
                  </a:cxn>
                  <a:cxn ang="0">
                    <a:pos x="connsiteX1" y="connsiteY1"/>
                  </a:cxn>
                  <a:cxn ang="0">
                    <a:pos x="connsiteX2" y="connsiteY2"/>
                  </a:cxn>
                </a:cxnLst>
                <a:rect l="l" t="t" r="r" b="b"/>
                <a:pathLst>
                  <a:path w="399918" h="417065">
                    <a:moveTo>
                      <a:pt x="325413" y="414620"/>
                    </a:moveTo>
                    <a:cubicBezTo>
                      <a:pt x="453146" y="317485"/>
                      <a:pt x="429164" y="-9275"/>
                      <a:pt x="155053" y="201"/>
                    </a:cubicBezTo>
                    <a:cubicBezTo>
                      <a:pt x="-107996" y="31729"/>
                      <a:pt x="-26606" y="452800"/>
                      <a:pt x="325413" y="414620"/>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2372644" y="2574875"/>
                <a:ext cx="173736" cy="173736"/>
                <a:chOff x="4139658" y="1868353"/>
                <a:chExt cx="173736" cy="173736"/>
              </a:xfrm>
            </p:grpSpPr>
            <p:sp>
              <p:nvSpPr>
                <p:cNvPr id="54" name="Oval 53"/>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480939" y="5054307"/>
                <a:ext cx="173736" cy="173736"/>
                <a:chOff x="4139658" y="1868353"/>
                <a:chExt cx="173736" cy="173736"/>
              </a:xfrm>
            </p:grpSpPr>
            <p:sp>
              <p:nvSpPr>
                <p:cNvPr id="52" name="Oval 51"/>
                <p:cNvSpPr/>
                <p:nvPr/>
              </p:nvSpPr>
              <p:spPr>
                <a:xfrm>
                  <a:off x="4139658" y="1868353"/>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185378" y="1914574"/>
                  <a:ext cx="82296" cy="8129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TextBox 55"/>
          <p:cNvSpPr txBox="1"/>
          <p:nvPr/>
        </p:nvSpPr>
        <p:spPr>
          <a:xfrm>
            <a:off x="7552109" y="6928770"/>
            <a:ext cx="5231732" cy="461665"/>
          </a:xfrm>
          <a:prstGeom prst="rect">
            <a:avLst/>
          </a:prstGeom>
          <a:noFill/>
        </p:spPr>
        <p:txBody>
          <a:bodyPr wrap="square" rtlCol="0">
            <a:spAutoFit/>
          </a:bodyPr>
          <a:lstStyle/>
          <a:p>
            <a:r>
              <a:rPr lang="en-US" sz="2400" dirty="0" smtClean="0"/>
              <a:t>Terrain                                Merge tree</a:t>
            </a:r>
            <a:endParaRPr lang="en-US" sz="2400" dirty="0"/>
          </a:p>
        </p:txBody>
      </p:sp>
    </p:spTree>
    <p:extLst>
      <p:ext uri="{BB962C8B-B14F-4D97-AF65-F5344CB8AC3E}">
        <p14:creationId xmlns:p14="http://schemas.microsoft.com/office/powerpoint/2010/main" val="2799475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TotalTime>
  <Words>1740</Words>
  <Application>Microsoft Office PowerPoint</Application>
  <PresentationFormat>Custom</PresentationFormat>
  <Paragraphs>293</Paragraphs>
  <Slides>42</Slides>
  <Notes>9</Notes>
  <HiddenSlides>7</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Custom Design</vt:lpstr>
      <vt:lpstr>Tracking Features in Embedded Surfaces: Understanding Extinction in Turbulent Combustion</vt:lpstr>
      <vt:lpstr>Tracking features over time is challenging</vt:lpstr>
      <vt:lpstr>Use case: DNS of a turbulent jet flame</vt:lpstr>
      <vt:lpstr>Use case: DNS of a turbulent jet flame</vt:lpstr>
      <vt:lpstr>Use case: DNS of a turbulent jet flame</vt:lpstr>
      <vt:lpstr>Contributions</vt:lpstr>
      <vt:lpstr>Related work</vt:lpstr>
      <vt:lpstr>Background: Space-time iso-volumes</vt:lpstr>
      <vt:lpstr>Background: Merge trees</vt:lpstr>
      <vt:lpstr>Background: Merge trees</vt:lpstr>
      <vt:lpstr>Background: Merge trees</vt:lpstr>
      <vt:lpstr>Background: Merge trees</vt:lpstr>
      <vt:lpstr>Background: Merge trees</vt:lpstr>
      <vt:lpstr>Background: Merge trees</vt:lpstr>
      <vt:lpstr>Correlating embedded features</vt:lpstr>
      <vt:lpstr>Correlating embedded features</vt:lpstr>
      <vt:lpstr>Generating tracking graphs</vt:lpstr>
      <vt:lpstr>Resulting graphs large &amp; highly complex</vt:lpstr>
      <vt:lpstr>Temporal artifact reduction</vt:lpstr>
      <vt:lpstr>Temporal artifact reduction</vt:lpstr>
      <vt:lpstr>Temporal artifact reduction</vt:lpstr>
      <vt:lpstr>Temporal artifact reduction</vt:lpstr>
      <vt:lpstr>Temporal artifact reduction</vt:lpstr>
      <vt:lpstr>Tracking graph simplification</vt:lpstr>
      <vt:lpstr>Tracking graph simplification</vt:lpstr>
      <vt:lpstr>Tracking graph simplification</vt:lpstr>
      <vt:lpstr>Original graph</vt:lpstr>
      <vt:lpstr>First pass: left-to-right</vt:lpstr>
      <vt:lpstr>Second pass: right-to-left</vt:lpstr>
      <vt:lpstr>Third pass: left-to-right</vt:lpstr>
      <vt:lpstr>Result</vt:lpstr>
      <vt:lpstr>Tracking graph simplification</vt:lpstr>
      <vt:lpstr>Datasets</vt:lpstr>
      <vt:lpstr>Insights gained</vt:lpstr>
      <vt:lpstr>Limitations</vt:lpstr>
      <vt:lpstr>Limitations</vt:lpstr>
      <vt:lpstr>Summery</vt:lpstr>
      <vt:lpstr>Tracking Features in Embedded Surfaces:  Understanding Extinction in Turbulent Combustion</vt:lpstr>
      <vt:lpstr>PowerPoint Presentation</vt:lpstr>
      <vt:lpstr>Tracking graph simplification</vt:lpstr>
      <vt:lpstr>PowerPoint Presentation</vt:lpstr>
      <vt:lpstr>Tracking graph simplification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Galli</dc:creator>
  <cp:lastModifiedBy>Wathsala Widanagamaachchi</cp:lastModifiedBy>
  <cp:revision>295</cp:revision>
  <dcterms:created xsi:type="dcterms:W3CDTF">2012-09-06T22:11:26Z</dcterms:created>
  <dcterms:modified xsi:type="dcterms:W3CDTF">2015-10-25T16:42:19Z</dcterms:modified>
</cp:coreProperties>
</file>