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59" r:id="rId2"/>
    <p:sldId id="574" r:id="rId3"/>
    <p:sldId id="575" r:id="rId4"/>
    <p:sldId id="560" r:id="rId5"/>
    <p:sldId id="561" r:id="rId6"/>
    <p:sldId id="562" r:id="rId7"/>
    <p:sldId id="563" r:id="rId8"/>
    <p:sldId id="564" r:id="rId9"/>
    <p:sldId id="573" r:id="rId10"/>
    <p:sldId id="565" r:id="rId11"/>
    <p:sldId id="566" r:id="rId12"/>
    <p:sldId id="518" r:id="rId13"/>
    <p:sldId id="576" r:id="rId14"/>
    <p:sldId id="577" r:id="rId15"/>
    <p:sldId id="578" r:id="rId16"/>
    <p:sldId id="579" r:id="rId17"/>
    <p:sldId id="580" r:id="rId18"/>
    <p:sldId id="557" r:id="rId19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69F"/>
    <a:srgbClr val="FFFF00"/>
    <a:srgbClr val="800000"/>
    <a:srgbClr val="990000"/>
    <a:srgbClr val="FF9900"/>
    <a:srgbClr val="66CCFF"/>
    <a:srgbClr val="00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36" autoAdjust="0"/>
  </p:normalViewPr>
  <p:slideViewPr>
    <p:cSldViewPr>
      <p:cViewPr varScale="1">
        <p:scale>
          <a:sx n="62" d="100"/>
          <a:sy n="62" d="100"/>
        </p:scale>
        <p:origin x="139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ev Balasubramonian" userId="1894f8d5-da90-49db-a2d5-cc99062af5ba" providerId="ADAL" clId="{3105B9A2-E5F3-4BA6-869E-72EB348A60BB}"/>
    <pc:docChg chg="undo custSel addSld delSld modSld">
      <pc:chgData name="Rajeev Balasubramonian" userId="1894f8d5-da90-49db-a2d5-cc99062af5ba" providerId="ADAL" clId="{3105B9A2-E5F3-4BA6-869E-72EB348A60BB}" dt="2019-10-17T16:59:36.654" v="4154" actId="2696"/>
      <pc:docMkLst>
        <pc:docMk/>
      </pc:docMkLst>
      <pc:sldChg chg="del">
        <pc:chgData name="Rajeev Balasubramonian" userId="1894f8d5-da90-49db-a2d5-cc99062af5ba" providerId="ADAL" clId="{3105B9A2-E5F3-4BA6-869E-72EB348A60BB}" dt="2019-10-17T01:26:51.044" v="14" actId="2696"/>
        <pc:sldMkLst>
          <pc:docMk/>
          <pc:sldMk cId="0" sldId="446"/>
        </pc:sldMkLst>
      </pc:sldChg>
      <pc:sldChg chg="del">
        <pc:chgData name="Rajeev Balasubramonian" userId="1894f8d5-da90-49db-a2d5-cc99062af5ba" providerId="ADAL" clId="{3105B9A2-E5F3-4BA6-869E-72EB348A60BB}" dt="2019-10-17T01:26:28.577" v="7" actId="2696"/>
        <pc:sldMkLst>
          <pc:docMk/>
          <pc:sldMk cId="0" sldId="447"/>
        </pc:sldMkLst>
      </pc:sldChg>
      <pc:sldChg chg="del">
        <pc:chgData name="Rajeev Balasubramonian" userId="1894f8d5-da90-49db-a2d5-cc99062af5ba" providerId="ADAL" clId="{3105B9A2-E5F3-4BA6-869E-72EB348A60BB}" dt="2019-10-17T01:26:29.405" v="8" actId="2696"/>
        <pc:sldMkLst>
          <pc:docMk/>
          <pc:sldMk cId="0" sldId="458"/>
        </pc:sldMkLst>
      </pc:sldChg>
      <pc:sldChg chg="del">
        <pc:chgData name="Rajeev Balasubramonian" userId="1894f8d5-da90-49db-a2d5-cc99062af5ba" providerId="ADAL" clId="{3105B9A2-E5F3-4BA6-869E-72EB348A60BB}" dt="2019-10-17T01:26:30.089" v="9" actId="2696"/>
        <pc:sldMkLst>
          <pc:docMk/>
          <pc:sldMk cId="0" sldId="459"/>
        </pc:sldMkLst>
      </pc:sldChg>
      <pc:sldChg chg="modSp del">
        <pc:chgData name="Rajeev Balasubramonian" userId="1894f8d5-da90-49db-a2d5-cc99062af5ba" providerId="ADAL" clId="{3105B9A2-E5F3-4BA6-869E-72EB348A60BB}" dt="2019-10-17T01:25:09.580" v="6" actId="2696"/>
        <pc:sldMkLst>
          <pc:docMk/>
          <pc:sldMk cId="0" sldId="481"/>
        </pc:sldMkLst>
        <pc:spChg chg="mod">
          <ac:chgData name="Rajeev Balasubramonian" userId="1894f8d5-da90-49db-a2d5-cc99062af5ba" providerId="ADAL" clId="{3105B9A2-E5F3-4BA6-869E-72EB348A60BB}" dt="2019-10-17T01:25:03.174" v="5" actId="120"/>
          <ac:spMkLst>
            <pc:docMk/>
            <pc:sldMk cId="0" sldId="481"/>
            <ac:spMk id="4100" creationId="{CC7B46F9-21E9-48F8-A899-86D3EB6EA047}"/>
          </ac:spMkLst>
        </pc:spChg>
      </pc:sldChg>
      <pc:sldChg chg="modSp">
        <pc:chgData name="Rajeev Balasubramonian" userId="1894f8d5-da90-49db-a2d5-cc99062af5ba" providerId="ADAL" clId="{3105B9A2-E5F3-4BA6-869E-72EB348A60BB}" dt="2019-10-17T16:27:16.194" v="2440" actId="20577"/>
        <pc:sldMkLst>
          <pc:docMk/>
          <pc:sldMk cId="1473348252" sldId="518"/>
        </pc:sldMkLst>
        <pc:spChg chg="mod">
          <ac:chgData name="Rajeev Balasubramonian" userId="1894f8d5-da90-49db-a2d5-cc99062af5ba" providerId="ADAL" clId="{3105B9A2-E5F3-4BA6-869E-72EB348A60BB}" dt="2019-10-17T16:27:16.194" v="2440" actId="20577"/>
          <ac:spMkLst>
            <pc:docMk/>
            <pc:sldMk cId="1473348252" sldId="518"/>
            <ac:spMk id="6" creationId="{8C3B8567-C775-42D5-98C4-A3CD20F07E1C}"/>
          </ac:spMkLst>
        </pc:spChg>
      </pc:sldChg>
      <pc:sldChg chg="del">
        <pc:chgData name="Rajeev Balasubramonian" userId="1894f8d5-da90-49db-a2d5-cc99062af5ba" providerId="ADAL" clId="{3105B9A2-E5F3-4BA6-869E-72EB348A60BB}" dt="2019-10-17T01:26:31.743" v="10" actId="2696"/>
        <pc:sldMkLst>
          <pc:docMk/>
          <pc:sldMk cId="0" sldId="529"/>
        </pc:sldMkLst>
      </pc:sldChg>
      <pc:sldChg chg="del">
        <pc:chgData name="Rajeev Balasubramonian" userId="1894f8d5-da90-49db-a2d5-cc99062af5ba" providerId="ADAL" clId="{3105B9A2-E5F3-4BA6-869E-72EB348A60BB}" dt="2019-10-17T01:26:33.044" v="11" actId="2696"/>
        <pc:sldMkLst>
          <pc:docMk/>
          <pc:sldMk cId="0" sldId="532"/>
        </pc:sldMkLst>
      </pc:sldChg>
      <pc:sldChg chg="del">
        <pc:chgData name="Rajeev Balasubramonian" userId="1894f8d5-da90-49db-a2d5-cc99062af5ba" providerId="ADAL" clId="{3105B9A2-E5F3-4BA6-869E-72EB348A60BB}" dt="2019-10-17T01:26:38.353" v="12" actId="2696"/>
        <pc:sldMkLst>
          <pc:docMk/>
          <pc:sldMk cId="0" sldId="542"/>
        </pc:sldMkLst>
      </pc:sldChg>
      <pc:sldChg chg="modSp">
        <pc:chgData name="Rajeev Balasubramonian" userId="1894f8d5-da90-49db-a2d5-cc99062af5ba" providerId="ADAL" clId="{3105B9A2-E5F3-4BA6-869E-72EB348A60BB}" dt="2019-10-17T16:58:56.890" v="4153" actId="20577"/>
        <pc:sldMkLst>
          <pc:docMk/>
          <pc:sldMk cId="0" sldId="557"/>
        </pc:sldMkLst>
        <pc:spChg chg="mod">
          <ac:chgData name="Rajeev Balasubramonian" userId="1894f8d5-da90-49db-a2d5-cc99062af5ba" providerId="ADAL" clId="{3105B9A2-E5F3-4BA6-869E-72EB348A60BB}" dt="2019-10-17T16:58:56.890" v="4153" actId="20577"/>
          <ac:spMkLst>
            <pc:docMk/>
            <pc:sldMk cId="0" sldId="557"/>
            <ac:spMk id="43013" creationId="{A3296B77-C2D2-4233-9E86-F32120A3946B}"/>
          </ac:spMkLst>
        </pc:spChg>
      </pc:sldChg>
      <pc:sldChg chg="addSp modSp del">
        <pc:chgData name="Rajeev Balasubramonian" userId="1894f8d5-da90-49db-a2d5-cc99062af5ba" providerId="ADAL" clId="{3105B9A2-E5F3-4BA6-869E-72EB348A60BB}" dt="2019-10-17T16:59:36.654" v="4154" actId="2696"/>
        <pc:sldMkLst>
          <pc:docMk/>
          <pc:sldMk cId="590984235" sldId="558"/>
        </pc:sldMkLst>
        <pc:spChg chg="add mod">
          <ac:chgData name="Rajeev Balasubramonian" userId="1894f8d5-da90-49db-a2d5-cc99062af5ba" providerId="ADAL" clId="{3105B9A2-E5F3-4BA6-869E-72EB348A60BB}" dt="2019-10-17T16:09:18.351" v="1698" actId="20577"/>
          <ac:spMkLst>
            <pc:docMk/>
            <pc:sldMk cId="590984235" sldId="558"/>
            <ac:spMk id="5" creationId="{593B038B-854A-4921-9574-0DD902BAD504}"/>
          </ac:spMkLst>
        </pc:spChg>
      </pc:sldChg>
      <pc:sldChg chg="delSp modSp">
        <pc:chgData name="Rajeev Balasubramonian" userId="1894f8d5-da90-49db-a2d5-cc99062af5ba" providerId="ADAL" clId="{3105B9A2-E5F3-4BA6-869E-72EB348A60BB}" dt="2019-10-17T16:11:42.532" v="1892" actId="20577"/>
        <pc:sldMkLst>
          <pc:docMk/>
          <pc:sldMk cId="3233419729" sldId="559"/>
        </pc:sldMkLst>
        <pc:spChg chg="mod">
          <ac:chgData name="Rajeev Balasubramonian" userId="1894f8d5-da90-49db-a2d5-cc99062af5ba" providerId="ADAL" clId="{3105B9A2-E5F3-4BA6-869E-72EB348A60BB}" dt="2019-10-17T16:10:09.498" v="1714" actId="20577"/>
          <ac:spMkLst>
            <pc:docMk/>
            <pc:sldMk cId="3233419729" sldId="559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3105B9A2-E5F3-4BA6-869E-72EB348A60BB}" dt="2019-10-17T16:11:42.532" v="1892" actId="20577"/>
          <ac:spMkLst>
            <pc:docMk/>
            <pc:sldMk cId="3233419729" sldId="559"/>
            <ac:spMk id="6149" creationId="{8F2073DA-1893-4C86-A26F-EF489A12EFEE}"/>
          </ac:spMkLst>
        </pc:spChg>
        <pc:picChg chg="del">
          <ac:chgData name="Rajeev Balasubramonian" userId="1894f8d5-da90-49db-a2d5-cc99062af5ba" providerId="ADAL" clId="{3105B9A2-E5F3-4BA6-869E-72EB348A60BB}" dt="2019-10-17T16:10:11.751" v="1715" actId="478"/>
          <ac:picMkLst>
            <pc:docMk/>
            <pc:sldMk cId="3233419729" sldId="559"/>
            <ac:picMk id="2" creationId="{1E769380-F811-4571-AF0B-6AC6232F650C}"/>
          </ac:picMkLst>
        </pc:picChg>
      </pc:sldChg>
      <pc:sldChg chg="modSp">
        <pc:chgData name="Rajeev Balasubramonian" userId="1894f8d5-da90-49db-a2d5-cc99062af5ba" providerId="ADAL" clId="{3105B9A2-E5F3-4BA6-869E-72EB348A60BB}" dt="2019-10-17T16:21:51.090" v="2354" actId="20577"/>
        <pc:sldMkLst>
          <pc:docMk/>
          <pc:sldMk cId="1343141904" sldId="560"/>
        </pc:sldMkLst>
        <pc:spChg chg="mod">
          <ac:chgData name="Rajeev Balasubramonian" userId="1894f8d5-da90-49db-a2d5-cc99062af5ba" providerId="ADAL" clId="{3105B9A2-E5F3-4BA6-869E-72EB348A60BB}" dt="2019-10-17T16:21:51.090" v="2354" actId="20577"/>
          <ac:spMkLst>
            <pc:docMk/>
            <pc:sldMk cId="1343141904" sldId="560"/>
            <ac:spMk id="6147" creationId="{B5C4DEDD-E86F-4C6B-A5E5-A8AB022277DD}"/>
          </ac:spMkLst>
        </pc:spChg>
      </pc:sldChg>
      <pc:sldChg chg="modSp">
        <pc:chgData name="Rajeev Balasubramonian" userId="1894f8d5-da90-49db-a2d5-cc99062af5ba" providerId="ADAL" clId="{3105B9A2-E5F3-4BA6-869E-72EB348A60BB}" dt="2019-10-17T16:22:41.918" v="2415" actId="20577"/>
        <pc:sldMkLst>
          <pc:docMk/>
          <pc:sldMk cId="607435089" sldId="561"/>
        </pc:sldMkLst>
        <pc:spChg chg="mod">
          <ac:chgData name="Rajeev Balasubramonian" userId="1894f8d5-da90-49db-a2d5-cc99062af5ba" providerId="ADAL" clId="{3105B9A2-E5F3-4BA6-869E-72EB348A60BB}" dt="2019-10-17T16:22:41.918" v="2415" actId="20577"/>
          <ac:spMkLst>
            <pc:docMk/>
            <pc:sldMk cId="607435089" sldId="561"/>
            <ac:spMk id="6149" creationId="{8F2073DA-1893-4C86-A26F-EF489A12EFEE}"/>
          </ac:spMkLst>
        </pc:spChg>
      </pc:sldChg>
      <pc:sldChg chg="modSp">
        <pc:chgData name="Rajeev Balasubramonian" userId="1894f8d5-da90-49db-a2d5-cc99062af5ba" providerId="ADAL" clId="{3105B9A2-E5F3-4BA6-869E-72EB348A60BB}" dt="2019-10-17T16:23:00.359" v="2416" actId="20577"/>
        <pc:sldMkLst>
          <pc:docMk/>
          <pc:sldMk cId="217792167" sldId="563"/>
        </pc:sldMkLst>
        <pc:spChg chg="mod">
          <ac:chgData name="Rajeev Balasubramonian" userId="1894f8d5-da90-49db-a2d5-cc99062af5ba" providerId="ADAL" clId="{3105B9A2-E5F3-4BA6-869E-72EB348A60BB}" dt="2019-10-17T16:23:00.359" v="2416" actId="20577"/>
          <ac:spMkLst>
            <pc:docMk/>
            <pc:sldMk cId="217792167" sldId="563"/>
            <ac:spMk id="8" creationId="{EAFCBEAE-7E42-4B8E-AFD4-5D546424FDBB}"/>
          </ac:spMkLst>
        </pc:spChg>
      </pc:sldChg>
      <pc:sldChg chg="delSp modSp add">
        <pc:chgData name="Rajeev Balasubramonian" userId="1894f8d5-da90-49db-a2d5-cc99062af5ba" providerId="ADAL" clId="{3105B9A2-E5F3-4BA6-869E-72EB348A60BB}" dt="2019-10-17T16:30:00.437" v="2553" actId="20577"/>
        <pc:sldMkLst>
          <pc:docMk/>
          <pc:sldMk cId="1728784219" sldId="574"/>
        </pc:sldMkLst>
        <pc:spChg chg="mod">
          <ac:chgData name="Rajeev Balasubramonian" userId="1894f8d5-da90-49db-a2d5-cc99062af5ba" providerId="ADAL" clId="{3105B9A2-E5F3-4BA6-869E-72EB348A60BB}" dt="2019-10-17T16:30:00.437" v="2553" actId="20577"/>
          <ac:spMkLst>
            <pc:docMk/>
            <pc:sldMk cId="1728784219" sldId="574"/>
            <ac:spMk id="6149" creationId="{8F2073DA-1893-4C86-A26F-EF489A12EFEE}"/>
          </ac:spMkLst>
        </pc:spChg>
        <pc:picChg chg="del">
          <ac:chgData name="Rajeev Balasubramonian" userId="1894f8d5-da90-49db-a2d5-cc99062af5ba" providerId="ADAL" clId="{3105B9A2-E5F3-4BA6-869E-72EB348A60BB}" dt="2019-10-17T16:12:44.895" v="1894" actId="478"/>
          <ac:picMkLst>
            <pc:docMk/>
            <pc:sldMk cId="1728784219" sldId="574"/>
            <ac:picMk id="2" creationId="{1E769380-F811-4571-AF0B-6AC6232F650C}"/>
          </ac:picMkLst>
        </pc:picChg>
      </pc:sldChg>
      <pc:sldChg chg="modSp add">
        <pc:chgData name="Rajeev Balasubramonian" userId="1894f8d5-da90-49db-a2d5-cc99062af5ba" providerId="ADAL" clId="{3105B9A2-E5F3-4BA6-869E-72EB348A60BB}" dt="2019-10-17T16:21:21.308" v="2322" actId="1076"/>
        <pc:sldMkLst>
          <pc:docMk/>
          <pc:sldMk cId="3805006641" sldId="575"/>
        </pc:sldMkLst>
        <pc:spChg chg="mod">
          <ac:chgData name="Rajeev Balasubramonian" userId="1894f8d5-da90-49db-a2d5-cc99062af5ba" providerId="ADAL" clId="{3105B9A2-E5F3-4BA6-869E-72EB348A60BB}" dt="2019-10-17T16:16:03.443" v="2133" actId="20577"/>
          <ac:spMkLst>
            <pc:docMk/>
            <pc:sldMk cId="3805006641" sldId="575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3105B9A2-E5F3-4BA6-869E-72EB348A60BB}" dt="2019-10-17T16:21:01.995" v="2321" actId="20577"/>
          <ac:spMkLst>
            <pc:docMk/>
            <pc:sldMk cId="3805006641" sldId="575"/>
            <ac:spMk id="6149" creationId="{8F2073DA-1893-4C86-A26F-EF489A12EFEE}"/>
          </ac:spMkLst>
        </pc:spChg>
        <pc:picChg chg="mod">
          <ac:chgData name="Rajeev Balasubramonian" userId="1894f8d5-da90-49db-a2d5-cc99062af5ba" providerId="ADAL" clId="{3105B9A2-E5F3-4BA6-869E-72EB348A60BB}" dt="2019-10-17T16:21:21.308" v="2322" actId="1076"/>
          <ac:picMkLst>
            <pc:docMk/>
            <pc:sldMk cId="3805006641" sldId="575"/>
            <ac:picMk id="2" creationId="{1E769380-F811-4571-AF0B-6AC6232F650C}"/>
          </ac:picMkLst>
        </pc:picChg>
      </pc:sldChg>
      <pc:sldChg chg="modSp add">
        <pc:chgData name="Rajeev Balasubramonian" userId="1894f8d5-da90-49db-a2d5-cc99062af5ba" providerId="ADAL" clId="{3105B9A2-E5F3-4BA6-869E-72EB348A60BB}" dt="2019-10-17T16:56:20.740" v="3963" actId="20577"/>
        <pc:sldMkLst>
          <pc:docMk/>
          <pc:sldMk cId="2540306186" sldId="576"/>
        </pc:sldMkLst>
        <pc:spChg chg="mod">
          <ac:chgData name="Rajeev Balasubramonian" userId="1894f8d5-da90-49db-a2d5-cc99062af5ba" providerId="ADAL" clId="{3105B9A2-E5F3-4BA6-869E-72EB348A60BB}" dt="2019-10-17T16:55:45.038" v="3948" actId="20577"/>
          <ac:spMkLst>
            <pc:docMk/>
            <pc:sldMk cId="2540306186" sldId="576"/>
            <ac:spMk id="6" creationId="{8C3B8567-C775-42D5-98C4-A3CD20F07E1C}"/>
          </ac:spMkLst>
        </pc:spChg>
        <pc:spChg chg="mod">
          <ac:chgData name="Rajeev Balasubramonian" userId="1894f8d5-da90-49db-a2d5-cc99062af5ba" providerId="ADAL" clId="{3105B9A2-E5F3-4BA6-869E-72EB348A60BB}" dt="2019-10-17T16:56:20.740" v="3963" actId="20577"/>
          <ac:spMkLst>
            <pc:docMk/>
            <pc:sldMk cId="2540306186" sldId="576"/>
            <ac:spMk id="6147" creationId="{B5C4DEDD-E86F-4C6B-A5E5-A8AB022277DD}"/>
          </ac:spMkLst>
        </pc:spChg>
      </pc:sldChg>
      <pc:sldChg chg="addSp delSp modSp add">
        <pc:chgData name="Rajeev Balasubramonian" userId="1894f8d5-da90-49db-a2d5-cc99062af5ba" providerId="ADAL" clId="{3105B9A2-E5F3-4BA6-869E-72EB348A60BB}" dt="2019-10-17T16:37:20.376" v="2809" actId="1076"/>
        <pc:sldMkLst>
          <pc:docMk/>
          <pc:sldMk cId="2670065773" sldId="577"/>
        </pc:sldMkLst>
        <pc:spChg chg="del">
          <ac:chgData name="Rajeev Balasubramonian" userId="1894f8d5-da90-49db-a2d5-cc99062af5ba" providerId="ADAL" clId="{3105B9A2-E5F3-4BA6-869E-72EB348A60BB}" dt="2019-10-17T16:33:08.272" v="2788" actId="478"/>
          <ac:spMkLst>
            <pc:docMk/>
            <pc:sldMk cId="2670065773" sldId="577"/>
            <ac:spMk id="6" creationId="{8C3B8567-C775-42D5-98C4-A3CD20F07E1C}"/>
          </ac:spMkLst>
        </pc:spChg>
        <pc:spChg chg="add">
          <ac:chgData name="Rajeev Balasubramonian" userId="1894f8d5-da90-49db-a2d5-cc99062af5ba" providerId="ADAL" clId="{3105B9A2-E5F3-4BA6-869E-72EB348A60BB}" dt="2019-10-17T16:36:12.029" v="2798"/>
          <ac:spMkLst>
            <pc:docMk/>
            <pc:sldMk cId="2670065773" sldId="577"/>
            <ac:spMk id="9" creationId="{00CB150D-B507-423A-B432-5C169148D4AA}"/>
          </ac:spMkLst>
        </pc:spChg>
        <pc:spChg chg="del">
          <ac:chgData name="Rajeev Balasubramonian" userId="1894f8d5-da90-49db-a2d5-cc99062af5ba" providerId="ADAL" clId="{3105B9A2-E5F3-4BA6-869E-72EB348A60BB}" dt="2019-10-17T16:36:11.591" v="2797"/>
          <ac:spMkLst>
            <pc:docMk/>
            <pc:sldMk cId="2670065773" sldId="577"/>
            <ac:spMk id="6146" creationId="{66DD78B2-E50E-4B59-84F6-10DE08D8F9DD}"/>
          </ac:spMkLst>
        </pc:spChg>
        <pc:spChg chg="mod">
          <ac:chgData name="Rajeev Balasubramonian" userId="1894f8d5-da90-49db-a2d5-cc99062af5ba" providerId="ADAL" clId="{3105B9A2-E5F3-4BA6-869E-72EB348A60BB}" dt="2019-10-17T16:36:37.527" v="2804" actId="1076"/>
          <ac:spMkLst>
            <pc:docMk/>
            <pc:sldMk cId="2670065773" sldId="577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3105B9A2-E5F3-4BA6-869E-72EB348A60BB}" dt="2019-10-17T16:36:34.164" v="2803" actId="1076"/>
          <ac:spMkLst>
            <pc:docMk/>
            <pc:sldMk cId="2670065773" sldId="577"/>
            <ac:spMk id="6148" creationId="{3E686184-0926-4826-94F6-A2891AD79C0A}"/>
          </ac:spMkLst>
        </pc:spChg>
        <pc:picChg chg="add mod">
          <ac:chgData name="Rajeev Balasubramonian" userId="1894f8d5-da90-49db-a2d5-cc99062af5ba" providerId="ADAL" clId="{3105B9A2-E5F3-4BA6-869E-72EB348A60BB}" dt="2019-10-17T16:36:30.738" v="2802" actId="1076"/>
          <ac:picMkLst>
            <pc:docMk/>
            <pc:sldMk cId="2670065773" sldId="577"/>
            <ac:picMk id="2" creationId="{BAB37A87-63F0-4794-BB95-CAF23E171DA6}"/>
          </ac:picMkLst>
        </pc:picChg>
        <pc:picChg chg="add del mod">
          <ac:chgData name="Rajeev Balasubramonian" userId="1894f8d5-da90-49db-a2d5-cc99062af5ba" providerId="ADAL" clId="{3105B9A2-E5F3-4BA6-869E-72EB348A60BB}" dt="2019-10-17T16:35:27.869" v="2794" actId="478"/>
          <ac:picMkLst>
            <pc:docMk/>
            <pc:sldMk cId="2670065773" sldId="577"/>
            <ac:picMk id="3" creationId="{16F03186-6BB7-46EE-B3A4-04E32CA135A5}"/>
          </ac:picMkLst>
        </pc:picChg>
        <pc:picChg chg="add mod">
          <ac:chgData name="Rajeev Balasubramonian" userId="1894f8d5-da90-49db-a2d5-cc99062af5ba" providerId="ADAL" clId="{3105B9A2-E5F3-4BA6-869E-72EB348A60BB}" dt="2019-10-17T16:37:20.376" v="2809" actId="1076"/>
          <ac:picMkLst>
            <pc:docMk/>
            <pc:sldMk cId="2670065773" sldId="577"/>
            <ac:picMk id="4" creationId="{B74536C6-9002-498D-850E-21E9722288A5}"/>
          </ac:picMkLst>
        </pc:picChg>
      </pc:sldChg>
      <pc:sldChg chg="addSp modSp add">
        <pc:chgData name="Rajeev Balasubramonian" userId="1894f8d5-da90-49db-a2d5-cc99062af5ba" providerId="ADAL" clId="{3105B9A2-E5F3-4BA6-869E-72EB348A60BB}" dt="2019-10-17T16:41:10.360" v="3212" actId="20577"/>
        <pc:sldMkLst>
          <pc:docMk/>
          <pc:sldMk cId="2167579883" sldId="578"/>
        </pc:sldMkLst>
        <pc:spChg chg="mod">
          <ac:chgData name="Rajeev Balasubramonian" userId="1894f8d5-da90-49db-a2d5-cc99062af5ba" providerId="ADAL" clId="{3105B9A2-E5F3-4BA6-869E-72EB348A60BB}" dt="2019-10-17T16:41:10.360" v="3212" actId="20577"/>
          <ac:spMkLst>
            <pc:docMk/>
            <pc:sldMk cId="2167579883" sldId="578"/>
            <ac:spMk id="6" creationId="{8C3B8567-C775-42D5-98C4-A3CD20F07E1C}"/>
          </ac:spMkLst>
        </pc:spChg>
        <pc:spChg chg="mod">
          <ac:chgData name="Rajeev Balasubramonian" userId="1894f8d5-da90-49db-a2d5-cc99062af5ba" providerId="ADAL" clId="{3105B9A2-E5F3-4BA6-869E-72EB348A60BB}" dt="2019-10-17T16:37:45.086" v="2833" actId="20577"/>
          <ac:spMkLst>
            <pc:docMk/>
            <pc:sldMk cId="2167579883" sldId="578"/>
            <ac:spMk id="6147" creationId="{B5C4DEDD-E86F-4C6B-A5E5-A8AB022277DD}"/>
          </ac:spMkLst>
        </pc:spChg>
        <pc:picChg chg="add mod">
          <ac:chgData name="Rajeev Balasubramonian" userId="1894f8d5-da90-49db-a2d5-cc99062af5ba" providerId="ADAL" clId="{3105B9A2-E5F3-4BA6-869E-72EB348A60BB}" dt="2019-10-17T16:40:04.494" v="3116" actId="1076"/>
          <ac:picMkLst>
            <pc:docMk/>
            <pc:sldMk cId="2167579883" sldId="578"/>
            <ac:picMk id="2" creationId="{DC64F0C1-34A0-4EC0-8371-5628FBAB2F45}"/>
          </ac:picMkLst>
        </pc:picChg>
      </pc:sldChg>
      <pc:sldChg chg="addSp modSp add">
        <pc:chgData name="Rajeev Balasubramonian" userId="1894f8d5-da90-49db-a2d5-cc99062af5ba" providerId="ADAL" clId="{3105B9A2-E5F3-4BA6-869E-72EB348A60BB}" dt="2019-10-17T16:56:48.252" v="3964" actId="1076"/>
        <pc:sldMkLst>
          <pc:docMk/>
          <pc:sldMk cId="1558220742" sldId="579"/>
        </pc:sldMkLst>
        <pc:spChg chg="mod">
          <ac:chgData name="Rajeev Balasubramonian" userId="1894f8d5-da90-49db-a2d5-cc99062af5ba" providerId="ADAL" clId="{3105B9A2-E5F3-4BA6-869E-72EB348A60BB}" dt="2019-10-17T16:56:48.252" v="3964" actId="1076"/>
          <ac:spMkLst>
            <pc:docMk/>
            <pc:sldMk cId="1558220742" sldId="579"/>
            <ac:spMk id="6" creationId="{8C3B8567-C775-42D5-98C4-A3CD20F07E1C}"/>
          </ac:spMkLst>
        </pc:spChg>
        <pc:spChg chg="mod">
          <ac:chgData name="Rajeev Balasubramonian" userId="1894f8d5-da90-49db-a2d5-cc99062af5ba" providerId="ADAL" clId="{3105B9A2-E5F3-4BA6-869E-72EB348A60BB}" dt="2019-10-17T16:42:20.844" v="3246" actId="20577"/>
          <ac:spMkLst>
            <pc:docMk/>
            <pc:sldMk cId="1558220742" sldId="579"/>
            <ac:spMk id="6147" creationId="{B5C4DEDD-E86F-4C6B-A5E5-A8AB022277DD}"/>
          </ac:spMkLst>
        </pc:spChg>
        <pc:picChg chg="add mod">
          <ac:chgData name="Rajeev Balasubramonian" userId="1894f8d5-da90-49db-a2d5-cc99062af5ba" providerId="ADAL" clId="{3105B9A2-E5F3-4BA6-869E-72EB348A60BB}" dt="2019-10-17T16:44:51.406" v="3517" actId="1076"/>
          <ac:picMkLst>
            <pc:docMk/>
            <pc:sldMk cId="1558220742" sldId="579"/>
            <ac:picMk id="2" creationId="{C2B2FDF3-3589-4B9A-AA6D-D450EDAE0D48}"/>
          </ac:picMkLst>
        </pc:picChg>
      </pc:sldChg>
      <pc:sldChg chg="addSp modSp add">
        <pc:chgData name="Rajeev Balasubramonian" userId="1894f8d5-da90-49db-a2d5-cc99062af5ba" providerId="ADAL" clId="{3105B9A2-E5F3-4BA6-869E-72EB348A60BB}" dt="2019-10-17T16:57:14.741" v="3967" actId="1076"/>
        <pc:sldMkLst>
          <pc:docMk/>
          <pc:sldMk cId="2548516985" sldId="580"/>
        </pc:sldMkLst>
        <pc:spChg chg="mod">
          <ac:chgData name="Rajeev Balasubramonian" userId="1894f8d5-da90-49db-a2d5-cc99062af5ba" providerId="ADAL" clId="{3105B9A2-E5F3-4BA6-869E-72EB348A60BB}" dt="2019-10-17T16:57:10.724" v="3966" actId="1076"/>
          <ac:spMkLst>
            <pc:docMk/>
            <pc:sldMk cId="2548516985" sldId="580"/>
            <ac:spMk id="6" creationId="{8C3B8567-C775-42D5-98C4-A3CD20F07E1C}"/>
          </ac:spMkLst>
        </pc:spChg>
        <pc:spChg chg="mod">
          <ac:chgData name="Rajeev Balasubramonian" userId="1894f8d5-da90-49db-a2d5-cc99062af5ba" providerId="ADAL" clId="{3105B9A2-E5F3-4BA6-869E-72EB348A60BB}" dt="2019-10-17T16:45:30.751" v="3549" actId="20577"/>
          <ac:spMkLst>
            <pc:docMk/>
            <pc:sldMk cId="2548516985" sldId="580"/>
            <ac:spMk id="6147" creationId="{B5C4DEDD-E86F-4C6B-A5E5-A8AB022277DD}"/>
          </ac:spMkLst>
        </pc:spChg>
        <pc:picChg chg="add mod">
          <ac:chgData name="Rajeev Balasubramonian" userId="1894f8d5-da90-49db-a2d5-cc99062af5ba" providerId="ADAL" clId="{3105B9A2-E5F3-4BA6-869E-72EB348A60BB}" dt="2019-10-17T16:57:14.741" v="3967" actId="1076"/>
          <ac:picMkLst>
            <pc:docMk/>
            <pc:sldMk cId="2548516985" sldId="580"/>
            <ac:picMk id="2" creationId="{B317C809-4FB5-4313-A155-A47013F0EC94}"/>
          </ac:picMkLst>
        </pc:picChg>
        <pc:picChg chg="add mod">
          <ac:chgData name="Rajeev Balasubramonian" userId="1894f8d5-da90-49db-a2d5-cc99062af5ba" providerId="ADAL" clId="{3105B9A2-E5F3-4BA6-869E-72EB348A60BB}" dt="2019-10-17T16:48:11.364" v="3933" actId="14100"/>
          <ac:picMkLst>
            <pc:docMk/>
            <pc:sldMk cId="2548516985" sldId="580"/>
            <ac:picMk id="3" creationId="{B4D157C0-6C67-4912-89AB-EDCFA2B3EC7E}"/>
          </ac:picMkLst>
        </pc:picChg>
      </pc:sldChg>
      <pc:sldChg chg="add del">
        <pc:chgData name="Rajeev Balasubramonian" userId="1894f8d5-da90-49db-a2d5-cc99062af5ba" providerId="ADAL" clId="{3105B9A2-E5F3-4BA6-869E-72EB348A60BB}" dt="2019-10-17T16:57:20.333" v="3968" actId="2696"/>
        <pc:sldMkLst>
          <pc:docMk/>
          <pc:sldMk cId="153844127" sldId="581"/>
        </pc:sldMkLst>
      </pc:sldChg>
      <pc:sldChg chg="add del">
        <pc:chgData name="Rajeev Balasubramonian" userId="1894f8d5-da90-49db-a2d5-cc99062af5ba" providerId="ADAL" clId="{3105B9A2-E5F3-4BA6-869E-72EB348A60BB}" dt="2019-10-17T16:57:21.146" v="3969" actId="2696"/>
        <pc:sldMkLst>
          <pc:docMk/>
          <pc:sldMk cId="2720046354" sldId="582"/>
        </pc:sldMkLst>
      </pc:sldChg>
      <pc:sldChg chg="add del">
        <pc:chgData name="Rajeev Balasubramonian" userId="1894f8d5-da90-49db-a2d5-cc99062af5ba" providerId="ADAL" clId="{3105B9A2-E5F3-4BA6-869E-72EB348A60BB}" dt="2019-10-17T16:57:21.761" v="3970" actId="2696"/>
        <pc:sldMkLst>
          <pc:docMk/>
          <pc:sldMk cId="3111797583" sldId="583"/>
        </pc:sldMkLst>
      </pc:sldChg>
      <pc:sldChg chg="modSp add del">
        <pc:chgData name="Rajeev Balasubramonian" userId="1894f8d5-da90-49db-a2d5-cc99062af5ba" providerId="ADAL" clId="{3105B9A2-E5F3-4BA6-869E-72EB348A60BB}" dt="2019-10-17T16:55:27.815" v="3934" actId="2696"/>
        <pc:sldMkLst>
          <pc:docMk/>
          <pc:sldMk cId="974342058" sldId="584"/>
        </pc:sldMkLst>
        <pc:spChg chg="mod">
          <ac:chgData name="Rajeev Balasubramonian" userId="1894f8d5-da90-49db-a2d5-cc99062af5ba" providerId="ADAL" clId="{3105B9A2-E5F3-4BA6-869E-72EB348A60BB}" dt="2019-10-17T16:32:23.990" v="2693"/>
          <ac:spMkLst>
            <pc:docMk/>
            <pc:sldMk cId="974342058" sldId="584"/>
            <ac:spMk id="5" creationId="{593B038B-854A-4921-9574-0DD902BAD50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A3ECADEA-B305-4E5B-A1B5-A226798B67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1116E7F0-624B-42B8-AA2A-0FE19131449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B067EC8C-A598-48F0-AA05-2E17C6758C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B1B83C7B-DA15-4328-977F-9AF44C1B8E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254081-A3F3-4547-8C06-50C266A82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D625C040-0BD7-431D-8658-64B0270ACF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5954482B-62CA-4FF0-BE85-4AE7156BD9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093C7BC-511D-4F67-8240-B83365E46C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A26D84E9-FC2B-4B1D-A58F-91D69E2F4D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EF775998-7045-4E21-9FA7-C5C7304E48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6542A14C-E007-4641-8BDD-80AC17F54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D18CB4-C509-46CE-B2CB-44C96C4C7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09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42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11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40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59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25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92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34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09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A25926A-9B37-40DB-9A67-6FB6D3B9E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CADFD4-DD09-417C-941F-44DA377BE5A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EDD54A9-5F2E-4B85-9D10-EAFA0B287C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CF5B175-6720-40E4-8AE9-D479ACD3B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6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4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10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7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6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0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8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9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EB0411-0054-4663-BF5B-BDCB57879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988489-5387-4A07-AB2E-FC6521560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A111D8-EE3C-4BC2-9F45-A5867F075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D1CD2-DD4F-4632-9736-5DBE3FF3C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1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155610-B47D-4C7C-A3DC-36F5B2A1C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9AB8F9-51BB-4E04-BCCF-8A2DC842E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158F19-ED25-420E-AD42-B473F0672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B3D36-D0EB-4E76-9446-9BEF6093A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6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BE233C-3D3D-4AFC-818A-4E407A799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597F7-AAB9-4718-A980-11B0A0156C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0816FD-5BF7-4A34-B859-CDEDD70CF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A0DEF-92E6-4320-BE13-D0A2F4FCB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7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9B5736-6AE4-4FE3-8281-EBCB86D37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5AD3A8-EBD7-4283-85B4-3F10BAB75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6F2FE0-FAB3-4EA6-9441-7F23153F1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83AA5-8BAE-4AD7-9144-31DACFA28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0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4ADFF8-90A0-4523-99C0-8E5816EBB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7AE38C-28A1-42BC-800F-69EFDA229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567303-8E76-4665-97F1-63DBD3786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8E13-7F78-4C0D-9C00-4C4416B60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854473-39C5-4C67-A07F-5B4238F00D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381C09-8DE4-4097-809D-CB74C2037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156199-4533-43D9-8AA2-83CD087B47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5CCA0-F1B8-485F-B5D0-8799D7242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62D495-B5BB-4602-AB6B-A349784E2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91EA71-AA45-49C4-AB4B-7E816F132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9019C10-1E67-4988-A2A9-9CFCB5B3B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C0BF1-03DA-457E-A7D4-C7B935246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025A3C-84AA-4079-A903-41D603584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713B97-F87E-4F7F-B658-9B613AD17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FD767B-4371-4872-BAA4-4E42EFDA3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CEA8C-93FB-44E2-800C-0D639CECE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00C121-0EC2-42B1-898D-20AE0559B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BAC855-6DD0-4B66-B8EB-701ABBD75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FD9B52-5EF2-4A94-9A62-61966771ED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FFBA6-AAA2-4954-B94B-88CD5B7ED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6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3AFCA-CE6A-4E4E-A30A-F53FDC234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856714-4DA4-4530-8235-090A71098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40739-5A85-4EFF-9CC1-BA3C574D6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DCC5-864B-4147-A642-35F27FDFD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9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1D037F-382C-4010-94CF-32D083DBE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F9922-600E-406B-A9D2-B47DFF4C8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BB44-3B9B-4D20-8DD3-E039FA2CD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AF6A1-AE48-4B4B-A08B-442F8D6AE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B3AEAD-7DA5-459B-BD59-0004159C2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AE7E2A-48E7-4E43-B149-F1958AAA1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E2B6BE4-282A-48B1-886A-991F1D0B20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FB15C2-7CDA-4D93-B9B2-5DA05A4D8C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BF2E67-373F-4B3E-AA0C-839DFF4332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D49B76E-CFED-4D5F-8117-0B8FADAAA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357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Lecture: Self-Driving Cars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F2073DA-1893-4C86-A26F-EF489A12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27373"/>
            <a:ext cx="731104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Topics: System analysis for two systems: with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without LIDAR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Email me to communicate team/project and set up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meeting times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1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732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AA3899-2D5D-4A47-BFB1-7E10463CF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4310550" cy="2279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3C63E4-4B21-4489-B62C-43810A892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550" y="1524000"/>
            <a:ext cx="4727700" cy="231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C3618A-0E90-4422-A575-F668ABA64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164325"/>
            <a:ext cx="4310550" cy="2296800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2F8CA13F-821B-47E9-AFF4-2A68AFC40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550" y="4114800"/>
            <a:ext cx="4273606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Power for a single camera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 (Tesla has 8)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For the whole system, GPU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 lowers driving range by 12%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 and ASICs by 2%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1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137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Scalability Results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F2073DA-1893-4C86-A26F-EF489A12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71" y="5576053"/>
            <a:ext cx="87676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VGG accuracy improves from 80% to 87% when resolution is doubled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Not clear how the bottlenecks change (compute, memory, reuse patterns)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E7870-A498-475A-983C-5A02D6F5E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62178"/>
            <a:ext cx="7620000" cy="413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19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7752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3B8567-C775-42D5-98C4-A3CD20F0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59959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Detection, Localization, Tracking, Planning are major steps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The first three take up 94% of compute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Contributions: a pipeline with publicly available frameworks,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bottleneck analysis, acceleration with GPU/FPGA/ASIC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GPUs and ASIC offer two orders of magnitude speedup,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but GPUs consume too much power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More work remains – lower latency, lower power, higher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resolution, feature extraction, other bottlenecks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4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422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LIDAR-based Approach  </a:t>
            </a:r>
            <a:r>
              <a:rPr lang="en-US" altLang="en-US" sz="20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[Zhao et al.]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3B8567-C775-42D5-98C4-A3CD20F0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25969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Joint work with Pony.AI; characterization based on several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hours of driving on their test fleet over 3 months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They rely on LIDAR and their software pipeline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 relatively little DNN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0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9270"/>
            <a:ext cx="31081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Pipeline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099" y="98165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B37A87-63F0-4794-BB95-CAF23E171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015" y="1091133"/>
            <a:ext cx="6517969" cy="274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4536C6-9002-498D-850E-21E972228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69538"/>
            <a:ext cx="7886699" cy="3088462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0CB150D-B507-423A-B432-5C169148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670065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5975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LIDAR Pipeline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3B8567-C775-42D5-98C4-A3CD20F0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4879477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Several steps, with segmentation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being a major overhead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Segmentation extracts useful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semantic info (relevant objects)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from the background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The latency is worse when there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are more nearby objects, since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there are more reflected points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to deal with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This leads to high variance,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especially when collisions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more likely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64F0C1-34A0-4EC0-8371-5628FBAB2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705" y="2133600"/>
            <a:ext cx="3858638" cy="36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7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434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LIDAR Perception Latency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3B8567-C775-42D5-98C4-A3CD20F0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74" y="1447800"/>
            <a:ext cx="839685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Max time is a relevant metric because it disproportionately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impacts safety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They observe that long LIDAR perception latency also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disproportionately impacts overall latency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(The LIDAR sampling rate is 100ms)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2FDF3-3589-4B9A-AA6D-D450EDAE0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009" y="3810000"/>
            <a:ext cx="6691782" cy="27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2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177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 Score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3B8567-C775-42D5-98C4-A3CD20F0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5" y="1447800"/>
            <a:ext cx="81910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They compute a safety score that factors in the response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 time along with velocity/acceleration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They design a predictor to estimate response time based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on the count/proximity of objects in the scene and how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hardware resources (CPU/GPU) are allocated to each part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of the software pipeline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17C809-4FB5-4313-A155-A47013F0E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981310"/>
            <a:ext cx="6100819" cy="722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D157C0-6C67-4912-89AB-EDCFA2B3E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808510"/>
            <a:ext cx="5562600" cy="20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1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4DEE7F4D-58B6-4F27-88FB-B3938DB6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309F77-1FE6-4650-B9E5-B5B24177D9B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A5F622C5-1B94-476E-BCA6-C969189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012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46A0E0E5-ADB5-4F3D-85F4-2FBDE33DC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A3296B77-C2D2-4233-9E86-F32120A39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14319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“The Architectural Implications of Autonomous Driving: Constraints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and Acceleration”, S.-C. Lin et al., ASPLOS 2018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“Towards Safety Aware Computing System Design in Autonomous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Vehicles”, Zhao et al.,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2019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“Driving into the Memory Wall”, Jung et al.,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MemSys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2018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809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Self-Driving Cars Intro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F2073DA-1893-4C86-A26F-EF489A12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304351"/>
            <a:ext cx="7864974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Several players: Waymo, Tesla, Mobileye, Uber, NVIDIA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Xavier SoC, Audi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zFAS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board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Level 2 autonomy: car handles steering/accel in limited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conditions, (alert) driver handles rest  (hands-off)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Level 3 autonomy: car handles everything in limited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conditions, driver serves as back-up  (eyes-off)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Level 4 autonomy: driver helps only when entering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unmapped areas or during severe weather  (mind-off)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Level 5 autonomy: no steering wheel</a:t>
            </a:r>
          </a:p>
        </p:txBody>
      </p:sp>
    </p:spTree>
    <p:extLst>
      <p:ext uri="{BB962C8B-B14F-4D97-AF65-F5344CB8AC3E}">
        <p14:creationId xmlns:p14="http://schemas.microsoft.com/office/powerpoint/2010/main" val="172878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3944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LIDAR vs. No-LIDAR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F2073DA-1893-4C86-A26F-EF489A12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304351"/>
            <a:ext cx="851271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LIDAR is very expensive ($75K); hence, Tesla and Mobileye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are focusing on vision-based solutions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Recent announcements claim that top-of-the-line LIDAR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may cost $7,500, with short-range LIDAR being under $5K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https://techcrunch.com/2019/03/06/waymo-to-start-selling-standalone-lidar-sensors/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As we’ll see, LIDAR has other latency problems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769380-F811-4571-AF0B-6AC6232F6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8067"/>
            <a:ext cx="9144000" cy="13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0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760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Self-Driving Car Pipeline  (Vision-Based)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59A4DD-8691-418C-BCF4-A79A84068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4843"/>
            <a:ext cx="9144000" cy="3768314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CE1AF3D6-139F-4099-ADAC-A41B5183A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24618"/>
            <a:ext cx="784124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Need decimeter-level accuracy for localization; GPS fails; localizer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gives them centimeter-level accuracy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Need a locally stored map (41 TB for USA)</a:t>
            </a:r>
          </a:p>
        </p:txBody>
      </p:sp>
    </p:spTree>
    <p:extLst>
      <p:ext uri="{BB962C8B-B14F-4D97-AF65-F5344CB8AC3E}">
        <p14:creationId xmlns:p14="http://schemas.microsoft.com/office/powerpoint/2010/main" val="134314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4456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Metrics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F2073DA-1893-4C86-A26F-EF489A12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27508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99.99</a:t>
            </a:r>
            <a:r>
              <a:rPr lang="en-US" altLang="en-US" sz="2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percentile tail latency of 100ms would be faster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than fastest human reaction times (target supported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industry, but will likely be a moving target); 10 frames/sec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Power and cooling (need cooling because the computers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will be inside the cabin);  77W cooling for every 100W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dissipated; a 400W computer reduces MPG by 1;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CPU+3GPU system (~1000W) lowers driving range by 6%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(and 11.5% once you add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storage+cooling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Also need high storage and reliability (recall that Tesla FSD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executes every computation twice)</a:t>
            </a:r>
          </a:p>
        </p:txBody>
      </p:sp>
    </p:spTree>
    <p:extLst>
      <p:ext uri="{BB962C8B-B14F-4D97-AF65-F5344CB8AC3E}">
        <p14:creationId xmlns:p14="http://schemas.microsoft.com/office/powerpoint/2010/main" val="60743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0044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Algorithms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F2073DA-1893-4C86-A26F-EF489A12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15114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Object detection: YOLO; DNN based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Object tracker: GOTURN; DNN based and a few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book-keeping tables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Localization: ORB-Slam; lots of trigonometric calculations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Motion and Mission planning: MOTPLAN and MISPLAN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from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Autoware</a:t>
            </a: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9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067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Bottleneck Analysis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745EB3-4683-4E90-8A96-BDBFE5361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92424"/>
            <a:ext cx="6248400" cy="3056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8859D6-8514-4EE5-854F-2122D5AB8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545492"/>
            <a:ext cx="5486400" cy="2235470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EAFCBEAE-7E42-4B8E-AFD4-5D546424F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9682"/>
            <a:ext cx="266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DNNs implemented with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Eyeriss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EIE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3BFB3AA-8486-45B9-B136-F1DC6C3D5DC8}"/>
              </a:ext>
            </a:extLst>
          </p:cNvPr>
          <p:cNvCxnSpPr/>
          <p:nvPr/>
        </p:nvCxnSpPr>
        <p:spPr>
          <a:xfrm>
            <a:off x="2743200" y="4545492"/>
            <a:ext cx="2362200" cy="331308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3D3A18-9F5C-4F2B-A02A-75FE465A10A9}"/>
              </a:ext>
            </a:extLst>
          </p:cNvPr>
          <p:cNvCxnSpPr>
            <a:cxnSpLocks/>
          </p:cNvCxnSpPr>
          <p:nvPr/>
        </p:nvCxnSpPr>
        <p:spPr>
          <a:xfrm>
            <a:off x="2688203" y="4679741"/>
            <a:ext cx="740797" cy="321844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9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143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Localization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F672D-BF31-4A07-962B-1A2D96B0A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599"/>
            <a:ext cx="8458200" cy="403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5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400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 Extraction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EB3C1-5B46-4D08-B7E6-28E87CF25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04925"/>
            <a:ext cx="5881315" cy="5279472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8E52B331-1139-4AEA-A999-05002EA0F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76400"/>
            <a:ext cx="36576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Ops in feature detector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not clear.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Rest are trig ops that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are implemented with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LUTs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368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70925</TotalTime>
  <Words>868</Words>
  <Application>Microsoft Office PowerPoint</Application>
  <PresentationFormat>On-screen Show (4:3)</PresentationFormat>
  <Paragraphs>167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524</cp:revision>
  <dcterms:created xsi:type="dcterms:W3CDTF">2002-09-20T18:19:18Z</dcterms:created>
  <dcterms:modified xsi:type="dcterms:W3CDTF">2019-10-17T16:59:50Z</dcterms:modified>
</cp:coreProperties>
</file>