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3" r:id="rId2"/>
    <p:sldId id="418" r:id="rId3"/>
    <p:sldId id="435" r:id="rId4"/>
    <p:sldId id="426" r:id="rId5"/>
    <p:sldId id="458" r:id="rId6"/>
    <p:sldId id="459" r:id="rId7"/>
    <p:sldId id="437" r:id="rId8"/>
    <p:sldId id="460" r:id="rId9"/>
    <p:sldId id="461" r:id="rId10"/>
    <p:sldId id="454" r:id="rId11"/>
    <p:sldId id="455" r:id="rId12"/>
    <p:sldId id="453" r:id="rId13"/>
    <p:sldId id="448" r:id="rId14"/>
    <p:sldId id="451" r:id="rId15"/>
    <p:sldId id="452" r:id="rId16"/>
    <p:sldId id="443" r:id="rId17"/>
    <p:sldId id="43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24D9903-9A3C-4762-B48F-18D67005F6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9A912EF5-36DD-4686-9F0F-B8C1FD297C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CC8DD5A-FC5E-4A0B-9D8A-6C8D49D1B5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570DBFB1-3C33-48AB-B756-D510B209EF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DF0FB3-3185-4B96-BB3D-42054D1A68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E6EFF3E-ED3F-4121-A83E-1D5C2E1AD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AA73E2-3AC9-4774-B0B5-109C5BFB1B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EEB67AB-ABB8-42C3-A14B-E6EA27CBCE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BE7C63-C09B-4840-BC7D-6BDFAED5941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ED3C99B-ACBF-4BAA-9BB4-A0C11B88A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57CD1C9-8B22-4468-B942-6F846D9C2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15AD85D-76FF-469F-9C50-2B3921F2E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4E107B-BE00-48C0-A99B-8FF8257F0A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2583BEC-B457-4352-BD9A-5D6ABE94B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86C193C-50AA-4153-A3B2-73707FC7B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FA9E7AC-E106-4080-BB49-47E5E5C47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BF0630-7F03-48B6-A372-4443B4D6F8E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A0D8470-3C30-4DFB-A259-3E2D7AAE3E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4A5B5C1-32C7-45CE-A031-ABFDE3F03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2C1F097-EA86-409D-8360-9866303C3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D25EB1-86BD-401B-A2C1-FB4502FFB2B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7B35C66-EAC6-44DD-845E-9F4F90E26D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557726B-B26A-4827-94E7-5F650047D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0533090-415C-4ABD-B35F-8493F76AE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56E9DE-BCF4-480A-8B24-21AF62A1240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B7E888A-50C9-4C5D-B5C5-63A7635E8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7C9AEFF-3F28-49B2-AE9A-73E06CD4F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FA4747AD-D738-4A0C-800D-863BEB05F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EF2F1D-07A0-40CC-87AF-B248DF81C69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0E7E671-E55E-4F5F-82D5-D2C269095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5E0FFD60-F0E8-411A-8140-64693210F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9AB3015-D945-465C-8312-097EBB7F5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C0FDDD-B772-49AB-88D0-1BF4DF7C2F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8693D20-F18C-4F31-ACE1-FD3E9E318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A50F489-AD4A-4066-8385-5973E159D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10A502-D1EE-4F28-A4EB-DF6235D9AE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5543CB-EC49-41CF-A073-B9BBA848D86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5DCFF4F-B785-44A2-8ED2-6652088D2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2B42B57-30F6-4479-9561-50FB8EF14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D05CC84-939E-4787-9298-3FA40F62F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BF9FDD-E91F-402C-962F-DDF111BC4A1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E74A04B-96FE-4F23-99DE-3EEA941A9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13F0BE6-D61B-4D3F-82A0-9484DE52B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B442A2D-646E-43C5-8FF6-EAB743484C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D2D6E8-243C-49CC-B754-A9C5057AC6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683CC11-700F-44A7-BBA1-E2B840C80C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8B5420-31DC-4AD6-9FAD-45BFD0ACB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E683E19-9772-493F-A2EE-DE620CE16D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16704F-54FC-4F25-BED7-0830427E7A2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E5DE2C-592D-4615-B51B-BACABAFE5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379FADB-A20F-473A-8D99-AB50610C9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9D6E4D6-988B-428E-B15D-A555FEAF3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B79E02-EFA9-4416-A170-8F5487D0548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61DFA45-78AD-4DBE-837D-4EDD58001A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17C23CC-3DE6-4660-9887-688D1E281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3C26C51-5127-48A1-96D3-C8054D3A9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F8469E-3BE1-43B8-8F6C-DBC54718776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B01DFC3-CA46-4D59-91C1-B90BFCF5E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6472010-4F2C-46E2-AE33-4F86F1AE3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8AF540C-AF67-426D-86D2-E608C45E3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01644C-2D52-4CF4-86E4-1320F4A959A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795767F-B318-4B7C-AC04-2474F8F76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519320E-B95A-4AE7-A9AC-1F4587F1B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8FF4408-303B-46EB-ABBA-B1D77D420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8C0068-39B2-4C78-8CC3-C7469FFC770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6196CDB-385F-420B-9B38-058B7CC4CC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A2C407D-EE94-4E1C-B020-5C0455636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ED2457-0324-4CF6-BA4A-ED6BDF124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D59D1B-E8E5-41D6-BDF4-6829766123F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81656BB-1C4B-419B-9240-4B43582EFE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3B2493-75CD-43A0-8495-8D5781C7B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6623571-E8E9-42E1-B795-7797D9A996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57C93B-8B37-40E1-B7DB-06A0FFA777C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333C027-0282-4671-8147-254543AC55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180F9B4-028D-44C4-AC93-9B12B008D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3825DD-BEDC-4F1B-A565-90CBAF762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E91B6-7D2A-4BF6-80C5-0FDAC1FA9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966C6A-0E66-440E-8795-1B9F610EF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10554-584C-47E0-80A1-F29B9C5BC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26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04D112-9D4B-4AC7-B43D-58EE05B0A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4C973-6010-4EA0-A75D-5E00ACB9C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B844D5-C4C5-486F-83C0-06C69D04C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BB673-41D6-4DFE-9300-0C0770143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43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A27BD0-C96E-466D-B39F-F8EC000EA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5A6414-8B2C-4233-AC54-05319778D8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C7625E-B275-43C2-9D64-43ABA1DD03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D18B3-D9CD-4D07-ABE3-0D409FD47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40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C89EA-1C64-4390-943A-D72C5D1EE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8220E9-3957-4D78-8DCF-CF198A759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FAA80-846D-4F72-BEA0-BF7A6994C6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BBE4D-0012-402E-85A8-FD8DD6C9D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1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F1BA53-BF06-422C-90CB-14E748B34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7FB4A-076B-4A17-9973-A17B77021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2060AB-34AA-49F8-9844-0015DFE8C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05D30-D670-49EC-9B30-A11C80DDF0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75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79D52-3874-46E3-BD80-2E9D88829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634163-55E0-48B9-8D10-375B85829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DCA320-81AC-44E9-95C2-29CC6C68A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FF800-FAAF-4179-881F-FA40BF2EA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49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D56477-56E4-4DFA-AB75-94E1A7133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67BBDB-C2AB-4545-B34E-7C18E047FE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484CCC-2EA7-47D0-B333-991BBDF71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30E62-15C4-41AD-BA44-C4CF88928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00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521BDE6-7CA3-4E6D-BA1C-36CA4C387D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20DF1C-A467-4232-9204-F53733E6C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AD5544-E0EC-424C-9CC7-9CBE01AA3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67989-9F8A-457C-A23E-B7CF34EFC0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73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A97892-CECD-4925-8166-469B60117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C67873-C920-450B-96BC-4C4BB1245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C7DFC3-13CA-47DB-ADDB-39B384C60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B6537-C1AE-4B8C-9D72-67B2902A1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25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A5FBFA-E1B6-45C4-9E35-2356BED91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E2DC82-5597-48C8-B0E7-3C5411BDB8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166D41-9698-4D83-AC1C-489C1E8AC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54E16-F02D-4864-A95F-D1BC051BD0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02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AD9B8C-3221-4AC6-950E-4F53A2745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E34C90-FD0E-43A1-AABA-AE7D66DAB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68F977-E46F-49AC-8037-C804ED760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9C7F8-1E0F-41CE-B9D0-6392BB1EA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71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CA16E6-C104-49BD-A563-99E697CB2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E6F85A-4BF0-4D79-AF35-6F90C87EE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A3C26E7-BC3A-4744-8F24-3FD359F5FA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842903-B3DF-43B0-A4FB-C7C8682B36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4D23AF-948A-41D7-B296-DCC100F29D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99058AE-3C7B-4E4E-BC2A-331F3AE0E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FF32F701-4F50-4182-A92E-7AA709B1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5DE9B3-20CD-4B73-A7D8-6361BB17D7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24565CB9-B8A9-4B21-A8CD-C42EB454A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67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Pipelining Extensions 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6AC566-E225-4D33-AF61-719B6C9A1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7B77A33C-3B87-4D06-964A-885C120E1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69170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bypassing, deeper pipelines, control hazards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6CFFBF3B-BC93-4E58-A570-CC7B64AA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968DCF-EF62-4894-A15E-2CF3DF2EF56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96771B8-5E71-41F9-812F-9BD4F54A2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071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Bypassing: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7C91D3B8-F91A-4F50-BF96-5C6D2B5F6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5" name="Picture 4" descr="appc-03-9780123838728">
            <a:extLst>
              <a:ext uri="{FF2B5EF4-FFF2-40B4-BE49-F238E27FC236}">
                <a16:creationId xmlns:a16="http://schemas.microsoft.com/office/drawing/2014/main" id="{260E1FCF-70FB-4697-9D98-A81DD28B1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7">
            <a:extLst>
              <a:ext uri="{FF2B5EF4-FFF2-40B4-BE49-F238E27FC236}">
                <a16:creationId xmlns:a16="http://schemas.microsoft.com/office/drawing/2014/main" id="{6CD54137-8A87-4D28-AB65-B1BB94C7A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D759C5-8877-47FB-8AE6-8D69F9D5CDDA}"/>
              </a:ext>
            </a:extLst>
          </p:cNvPr>
          <p:cNvSpPr/>
          <p:nvPr/>
        </p:nvSpPr>
        <p:spPr>
          <a:xfrm>
            <a:off x="621506" y="1893094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3F4CB46-42AD-4C3F-8C4E-C7555D2B65B2}"/>
              </a:ext>
            </a:extLst>
          </p:cNvPr>
          <p:cNvCxnSpPr/>
          <p:nvPr/>
        </p:nvCxnSpPr>
        <p:spPr>
          <a:xfrm>
            <a:off x="819150" y="2274094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7">
            <a:extLst>
              <a:ext uri="{FF2B5EF4-FFF2-40B4-BE49-F238E27FC236}">
                <a16:creationId xmlns:a16="http://schemas.microsoft.com/office/drawing/2014/main" id="{4FF2DA57-E9CF-4D45-8E89-D7F348B31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96" y="1484293"/>
            <a:ext cx="6687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PC/L1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40F7B4D5-AEB9-4833-9ABC-E222A4E4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282" y="1484293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5EDF54B4-EB48-431D-9738-F3276488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89055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3D3C744C-27CE-42B0-A5F8-410EE06D9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3918" y="1484293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F06DAAAC-D72F-4E12-AD50-42A857368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058" y="1484293"/>
            <a:ext cx="3754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5AB72A-BD1D-49C6-9576-1EED68D29925}"/>
              </a:ext>
            </a:extLst>
          </p:cNvPr>
          <p:cNvSpPr/>
          <p:nvPr/>
        </p:nvSpPr>
        <p:spPr>
          <a:xfrm>
            <a:off x="1828800" y="2707481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263E2A3-74F0-42AC-B452-F39E60ECAC43}"/>
              </a:ext>
            </a:extLst>
          </p:cNvPr>
          <p:cNvCxnSpPr/>
          <p:nvPr/>
        </p:nvCxnSpPr>
        <p:spPr>
          <a:xfrm>
            <a:off x="2026444" y="3088481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3C5BB25C-FCED-4FE6-83F7-122879670490}"/>
              </a:ext>
            </a:extLst>
          </p:cNvPr>
          <p:cNvSpPr/>
          <p:nvPr/>
        </p:nvSpPr>
        <p:spPr>
          <a:xfrm>
            <a:off x="3048000" y="3554610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980B86-A32A-4B1E-8594-66FDA71486BD}"/>
              </a:ext>
            </a:extLst>
          </p:cNvPr>
          <p:cNvCxnSpPr/>
          <p:nvPr/>
        </p:nvCxnSpPr>
        <p:spPr>
          <a:xfrm>
            <a:off x="3245644" y="3935610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ACE6CBA-5207-47B4-B043-4DE9039D9C3B}"/>
              </a:ext>
            </a:extLst>
          </p:cNvPr>
          <p:cNvSpPr/>
          <p:nvPr/>
        </p:nvSpPr>
        <p:spPr>
          <a:xfrm>
            <a:off x="4267200" y="4419600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6084C78-A997-4788-85A1-D9CE5A6C9D53}"/>
              </a:ext>
            </a:extLst>
          </p:cNvPr>
          <p:cNvCxnSpPr/>
          <p:nvPr/>
        </p:nvCxnSpPr>
        <p:spPr>
          <a:xfrm>
            <a:off x="4464844" y="4800600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9083B-F971-455F-BD01-F2AFEFD94265}"/>
              </a:ext>
            </a:extLst>
          </p:cNvPr>
          <p:cNvSpPr/>
          <p:nvPr/>
        </p:nvSpPr>
        <p:spPr>
          <a:xfrm>
            <a:off x="5486400" y="5262563"/>
            <a:ext cx="17145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F682621-282F-4260-9F8C-936BB098A7A6}"/>
              </a:ext>
            </a:extLst>
          </p:cNvPr>
          <p:cNvCxnSpPr/>
          <p:nvPr/>
        </p:nvCxnSpPr>
        <p:spPr>
          <a:xfrm>
            <a:off x="5684044" y="5643563"/>
            <a:ext cx="171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C2AE3F27-8CDD-4827-AE62-5A55C7B0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460AF7-8358-4A65-B0C8-D4DA06A727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643B17D3-D366-420B-845E-26C35E981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1E60C09D-D82F-42B3-B4EE-EDACD9603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64ADA0-96EE-4FC0-ABD4-9FFDA200EDCC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EF8DE0-D68C-4A35-8665-D3293C509DF6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652CA4-5E08-4D71-887E-983B39E2AB3C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7927D8-2A29-4A2C-9B2A-740B1516364F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39738B-EFD6-453D-99A7-F0E67A07D867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8" name="TextBox 16">
            <a:extLst>
              <a:ext uri="{FF2B5EF4-FFF2-40B4-BE49-F238E27FC236}">
                <a16:creationId xmlns:a16="http://schemas.microsoft.com/office/drawing/2014/main" id="{41ABFD5D-D5FA-4A8B-A0D0-577023840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DA2207-C10C-42C5-9742-66FAE897D585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E5A507-7416-4322-80E6-6450408E563D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94A641-3147-4E8A-98DF-A3610003F7BA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14D17D-0115-4F62-B0CF-3B189B5153DA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1D319E-FF59-419E-AE44-3BF8DAB7B5A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64" name="TextBox 22">
            <a:extLst>
              <a:ext uri="{FF2B5EF4-FFF2-40B4-BE49-F238E27FC236}">
                <a16:creationId xmlns:a16="http://schemas.microsoft.com/office/drawing/2014/main" id="{B1EC5070-2792-4D96-B95D-3E36BDFE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782DEB1-DB7D-416C-96DD-15C990A6E57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C68A97-7B82-4A9C-ADC0-33359B323C19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BB02B4-B0FE-45FC-827D-65DF44A75C6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E4DCD6-DDD2-444F-8348-B40AA52EA82F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D4EA38-F7DD-4773-8839-511316A7E84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70" name="TextBox 28">
            <a:extLst>
              <a:ext uri="{FF2B5EF4-FFF2-40B4-BE49-F238E27FC236}">
                <a16:creationId xmlns:a16="http://schemas.microsoft.com/office/drawing/2014/main" id="{53498CB7-F9BB-437D-A6F2-CD4EDC4E0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CDBA2BD-C8E7-4E94-A129-E500459AAE16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7576F5-BF22-4BAC-AB20-B2D68E57404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F577FE5-37D4-4A2F-97AC-E10436F4A95A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C0497B-BB8F-45DF-9680-D3D18F404099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214DA3-2636-4789-9E4F-D76BFA57970A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76" name="TextBox 34">
            <a:extLst>
              <a:ext uri="{FF2B5EF4-FFF2-40B4-BE49-F238E27FC236}">
                <a16:creationId xmlns:a16="http://schemas.microsoft.com/office/drawing/2014/main" id="{6B00D820-7579-471E-8D7B-03DE0346C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B3811F-7A02-4171-8481-B625E6348D97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4CA177-3EFF-487E-8A9A-946B888F516D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4F5A89-2C8F-4A2E-9BF7-CDDFDF1024B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819A198-62A1-49EF-8D97-C787E931DD02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1FEE2E1-836A-497C-BDF5-79A276051E6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2" name="TextBox 40">
            <a:extLst>
              <a:ext uri="{FF2B5EF4-FFF2-40B4-BE49-F238E27FC236}">
                <a16:creationId xmlns:a16="http://schemas.microsoft.com/office/drawing/2014/main" id="{0FB06248-20B7-4C6E-8E41-D43CDB0F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B559687-6A3E-4300-8F38-00B8475F16F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FC2C07-F2DA-4CBC-BD4E-3A156EDE242D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7A6AF38-DFDD-40BD-80F0-25571D81AA43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327A9A4-2723-4FDE-A21D-26653448D59E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0B5D498-53C3-4890-BA75-4735D5C2FB8D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46">
            <a:extLst>
              <a:ext uri="{FF2B5EF4-FFF2-40B4-BE49-F238E27FC236}">
                <a16:creationId xmlns:a16="http://schemas.microsoft.com/office/drawing/2014/main" id="{86092F21-8E72-41B3-9865-359E0433D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912FC2-759A-4897-AC7C-726A92A4A98C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F2B01AD-3719-4026-A4F1-F51BDC372059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9CAEA5-6E64-4475-8571-F8F370888DC7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20811F0-1B62-43B8-81B3-0D308B308097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13806AE-24E0-4F2C-9DB7-AEDD0285061C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52">
            <a:extLst>
              <a:ext uri="{FF2B5EF4-FFF2-40B4-BE49-F238E27FC236}">
                <a16:creationId xmlns:a16="http://schemas.microsoft.com/office/drawing/2014/main" id="{614E1593-31DD-47D5-B448-258E64EF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F8C2B83-A54D-4022-ACF0-E2EEC749CB8A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700C35-7234-4D2A-B6BC-F2C2F8453864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E28CF5D-2BBC-4F0D-BC5B-0B45A8CE2534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4463A2C-3A46-4F88-976C-3009CE48A54D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67AE75B-F51D-4645-B54F-5860DBAB3483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58">
            <a:extLst>
              <a:ext uri="{FF2B5EF4-FFF2-40B4-BE49-F238E27FC236}">
                <a16:creationId xmlns:a16="http://schemas.microsoft.com/office/drawing/2014/main" id="{E4C3C25E-1B4E-463D-BC4C-FCA4E22E2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 Box 4">
            <a:extLst>
              <a:ext uri="{FF2B5EF4-FFF2-40B4-BE49-F238E27FC236}">
                <a16:creationId xmlns:a16="http://schemas.microsoft.com/office/drawing/2014/main" id="{833D324B-828A-4943-A179-A9AF91D3A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Identify the input latch for each input operand.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93BDDED9-6CF7-4DE6-9244-4DFBB8D83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8A6E4DD6-FA94-457E-9551-14CDBD3CC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70C8CE21-5B55-4AA3-988F-423A2F48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5E34186-FA95-453E-863B-9ECA929862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74AA03-EE54-4E20-AD63-476F09F2691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1AA8BD-A518-475A-B5FD-91422BE98E9A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3973FB-D61C-4034-AEE3-07A892AB625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0465399-D7E9-4BD7-99F1-BED0ED90C49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9706" name="TextBox 65">
            <a:extLst>
              <a:ext uri="{FF2B5EF4-FFF2-40B4-BE49-F238E27FC236}">
                <a16:creationId xmlns:a16="http://schemas.microsoft.com/office/drawing/2014/main" id="{F736ECC8-23AE-4DA9-9F50-DB3733C5C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8D0B8AA-F393-413E-9AD3-337B7BD33870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8550EE-EF72-4910-AAA1-D1E7F211618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DED59AE-CAE1-4516-8856-D9919B56F615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29C519D-4EB5-42CB-8341-924C36323C60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9C2A36D-73C0-4031-BEEC-722AD3072F10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9712" name="TextBox 71">
            <a:extLst>
              <a:ext uri="{FF2B5EF4-FFF2-40B4-BE49-F238E27FC236}">
                <a16:creationId xmlns:a16="http://schemas.microsoft.com/office/drawing/2014/main" id="{90C1D781-4368-46BF-B046-BA42CDD51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3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06D11F8-1E5C-4AB3-A8F8-CDAF7F96877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9C9C131-77AE-4F62-AA83-3CE8953EAA06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5E81C69-93A7-467A-B644-4F01852FF1D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C3E0ED9-6C19-4ED0-B4EB-770C3E8B82C9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C4B3C5-4CB0-48A2-B4D7-73ACBC672891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9718" name="TextBox 77">
            <a:extLst>
              <a:ext uri="{FF2B5EF4-FFF2-40B4-BE49-F238E27FC236}">
                <a16:creationId xmlns:a16="http://schemas.microsoft.com/office/drawing/2014/main" id="{4D24E288-1391-4F39-B94D-C52B1A5A4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9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DC1F9B7-0796-4007-8B64-9FA2481DDACD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6F98E84-9050-438A-AD95-59662E658D53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45ED73-21E8-4A7B-96CE-27DE486FA981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526CC7A-B0A9-4DE6-A824-A578C874859A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BC2CEA2-C931-40E1-BA0B-D011D20117C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9724" name="TextBox 83">
            <a:extLst>
              <a:ext uri="{FF2B5EF4-FFF2-40B4-BE49-F238E27FC236}">
                <a16:creationId xmlns:a16="http://schemas.microsoft.com/office/drawing/2014/main" id="{A832BCEA-F2AF-4817-A260-07087C10A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5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D500F59-28A7-40DF-9D18-E9CFFDDB9387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CC5C020-C2E0-4858-8CA0-BF3AB33B7CE1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DE8E780-2458-40F5-B40A-A4B1862BB8F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04659C6-284A-4E0D-B034-A8DAFEBF308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E8F8A46-F5AA-43AA-81E1-7723A7E5C28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9730" name="TextBox 89">
            <a:extLst>
              <a:ext uri="{FF2B5EF4-FFF2-40B4-BE49-F238E27FC236}">
                <a16:creationId xmlns:a16="http://schemas.microsoft.com/office/drawing/2014/main" id="{F218D3DB-8B74-4A07-8392-F0586ECA2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1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ADE003C-3A10-48F6-B4B4-DD3B004F7E91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84178AC-FB88-4C1F-9FD8-52619D0C6651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1AC8236-9265-42F8-B7E3-D6108D1D1710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5D45A96-4930-4643-9C19-AA34D427D63A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58BCC35-46EE-4832-8FA1-B372E14CFBFB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36" name="TextBox 95">
            <a:extLst>
              <a:ext uri="{FF2B5EF4-FFF2-40B4-BE49-F238E27FC236}">
                <a16:creationId xmlns:a16="http://schemas.microsoft.com/office/drawing/2014/main" id="{779FEBCD-7D35-436F-B4E5-50B027D0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7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55C4BBD-6C62-48A5-BF62-BA0CB7706364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9FC9209-7423-4FCD-B4FE-0FE2F3F0F1A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0925F2-5FFC-4D5A-86F2-8B43031C2EF8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9B90F9D-3BC6-4E96-9481-36D3E1ACEC57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CF8FE1D-3BB0-4C7F-A0B6-FF3692D7F60B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42" name="TextBox 101">
            <a:extLst>
              <a:ext uri="{FF2B5EF4-FFF2-40B4-BE49-F238E27FC236}">
                <a16:creationId xmlns:a16="http://schemas.microsoft.com/office/drawing/2014/main" id="{6DF04DFF-4D66-45D1-8375-2A646F8CF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63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2E4A784-C1CB-4344-BF72-7B7F7B2D033C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668D85A-5935-4DE5-838E-5B88005A99D0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2090716-AA15-4C1A-844D-001445499681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E07B2F9-6B98-43ED-9C4A-E0FB076603CB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52A8A76-2178-4862-A387-6F493DAAFBC1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748" name="TextBox 107">
            <a:extLst>
              <a:ext uri="{FF2B5EF4-FFF2-40B4-BE49-F238E27FC236}">
                <a16:creationId xmlns:a16="http://schemas.microsoft.com/office/drawing/2014/main" id="{05D0D3FA-EA2E-4211-947E-EFB4F14CE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910" y="1907976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9749" name="TextBox 108">
            <a:extLst>
              <a:ext uri="{FF2B5EF4-FFF2-40B4-BE49-F238E27FC236}">
                <a16:creationId xmlns:a16="http://schemas.microsoft.com/office/drawing/2014/main" id="{33410DB7-5C7E-4ED1-BB7C-B92938307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013" y="4038600"/>
            <a:ext cx="270458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</a:t>
            </a:r>
            <a:r>
              <a:rPr lang="en-US" altLang="en-US" sz="20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L4 L3        L5 L3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31A42394-AEB7-4F44-8D71-E5E31603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0B57A7-FF35-4749-BF41-916FA8AD4E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21F55C44-A09E-4EDE-8009-96B7E19A2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96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Implementation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CAF36D4-54E3-48F4-8007-10AED65CB4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6">
            <a:extLst>
              <a:ext uri="{FF2B5EF4-FFF2-40B4-BE49-F238E27FC236}">
                <a16:creationId xmlns:a16="http://schemas.microsoft.com/office/drawing/2014/main" id="{4D1F05F9-B206-4F3E-92F9-DC9146079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4723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Signals for the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muxes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have to be generated – some of this can happen during ID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Need look-up tables in decode stage to identify situations that merit bypassing/stalling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– the number of inputs to the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muxes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goes up</a:t>
            </a:r>
          </a:p>
        </p:txBody>
      </p:sp>
      <p:pic>
        <p:nvPicPr>
          <p:cNvPr id="31750" name="Picture 7" descr="AppA-fig23">
            <a:extLst>
              <a:ext uri="{FF2B5EF4-FFF2-40B4-BE49-F238E27FC236}">
                <a16:creationId xmlns:a16="http://schemas.microsoft.com/office/drawing/2014/main" id="{F5C446B3-C6C9-450B-B8F7-039922CD3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65363"/>
            <a:ext cx="5534025" cy="45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BBE568BF-4E7F-4CF8-A806-97DDC27F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4C59F3-A7AB-4A30-998C-47DD2DBE50C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569D2E2C-4A8C-4613-88B9-224DFAE63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7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C6C7F2D3-2AA5-4882-A841-0216223A2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C3062ABF-395C-4FFB-8319-20A3A6AEB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5-stage pipeline (RR and RW take half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760F33-EAB4-45CD-AB02-F1757BBCFC71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011A21-4C88-4565-A1E7-D31416172C1F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83B052-8DD9-4F3E-A0DF-4C37034EFCAE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5F2A99-4536-4392-93E9-4A99EDDBF56F}"/>
              </a:ext>
            </a:extLst>
          </p:cNvPr>
          <p:cNvSpPr/>
          <p:nvPr/>
        </p:nvSpPr>
        <p:spPr>
          <a:xfrm>
            <a:off x="25908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DB351C-5F32-4EF4-BA56-EE529CE11051}"/>
              </a:ext>
            </a:extLst>
          </p:cNvPr>
          <p:cNvSpPr/>
          <p:nvPr/>
        </p:nvSpPr>
        <p:spPr>
          <a:xfrm>
            <a:off x="3328988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B51A5989-0214-415C-AEB0-2389721B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901923-5EE2-47E7-AE62-C667649B20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C0B9EA58-C119-4AB6-A974-C583B1D80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7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129AC05F-8BCB-4759-962D-EB7E1F99D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E5348C4D-00F6-430C-95DD-0E89EB41C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874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5-stage pipeline (RR and RW take half a cycle)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pairs of instructions, how many stalls will the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instruction experience (with and without bypassing)?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R3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R1+R2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ADD R5  R3+R4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with: 0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                       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ADD R4  R2+R3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 with: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LD R2  [R1]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R3  [R2]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 with: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LD R2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[R1]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SD R2  [R3]                 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without: 2   with: 0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626467-771A-4BD1-9FEB-3EDB4677E643}"/>
              </a:ext>
            </a:extLst>
          </p:cNvPr>
          <p:cNvSpPr/>
          <p:nvPr/>
        </p:nvSpPr>
        <p:spPr>
          <a:xfrm>
            <a:off x="7620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1E0DF-B10B-457C-85CD-B3F3D45029EF}"/>
              </a:ext>
            </a:extLst>
          </p:cNvPr>
          <p:cNvSpPr/>
          <p:nvPr/>
        </p:nvSpPr>
        <p:spPr>
          <a:xfrm>
            <a:off x="13716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A435F0-EBB3-4ED4-80A3-D90981F1B34B}"/>
              </a:ext>
            </a:extLst>
          </p:cNvPr>
          <p:cNvSpPr/>
          <p:nvPr/>
        </p:nvSpPr>
        <p:spPr>
          <a:xfrm>
            <a:off x="1981200" y="19812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9B9F22-82F0-4BBE-AE9C-C4982EF719A7}"/>
              </a:ext>
            </a:extLst>
          </p:cNvPr>
          <p:cNvSpPr/>
          <p:nvPr/>
        </p:nvSpPr>
        <p:spPr>
          <a:xfrm>
            <a:off x="2590800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FC6355-9154-4F47-80D1-DE5A30CA8A6B}"/>
              </a:ext>
            </a:extLst>
          </p:cNvPr>
          <p:cNvSpPr/>
          <p:nvPr/>
        </p:nvSpPr>
        <p:spPr>
          <a:xfrm>
            <a:off x="3328988" y="1981200"/>
            <a:ext cx="685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64E88EBF-6C98-4EED-B528-E5B908AC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F06E3E-8606-4000-86CB-2314C8845B7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CAF8B96E-CE90-4851-9AC9-8867E8A0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75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A0FC81E4-A574-4DC0-A0AC-4C747DFA0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369C87D9-FC62-4B80-BD5A-01C0FFC42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27428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the 5-stage pipeline, bypassing can eliminate delays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between the following example pairs of instructions: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add/sub             R1, R2,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add/sub/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R4, R1, 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R1, 8(R2)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R1, 4(R3)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following pairs of instructions will have intermediate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stalls: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R1, 8(R2)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add/sub/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R3, R1, R4       or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R3, 8(R1)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fmul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F1, F2, F3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fadd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F5, F1, F4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B3DD351E-EE58-4F8E-9DE0-06BA73E4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61918B-8C05-443C-917A-936BACD086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F186C4F-89F8-49AD-BE27-B9E1B5E0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6AC472-1F7C-4378-A7A9-3ABDCC6093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907E504-9384-4324-B9FE-EE7399964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60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RISC/CISC  Loads/Stores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54EE69E7-FCAA-41FC-B8E4-68EEF8942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2D75A9FC-4B6A-4F1C-858E-5BC4F2F2E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934075"/>
            <a:ext cx="27893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Complex and reduced instrs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Format of a load/store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855482AB-4F54-4F97-92D0-348BC5CD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18DF14-A5DA-4952-BD7E-BB5E3F7CC4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A487A719-E96A-4C16-86DC-D2B0879BF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E5280B75-BA67-477F-8033-BC6465AB5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4C1D5699-4EC1-4DB7-A043-3AC33410B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R3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R1, R2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  --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R3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BEZ   R1, [R5]    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R5       --               --             --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R6  8[R3]  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R6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R6  8[R3]   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  R3+8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data       --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EAC60E6F-8537-480C-8D10-8AE336C1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F4BD0A-1E2C-476B-A57A-CC89737080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09CA491-F7EA-4D69-9209-7BE5F1D4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312E097A-836B-493F-AACD-BA893D9DF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F73BEA9B-307A-47EC-B6DA-EA9BD895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10803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code sequence, show how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flow through the pipeline: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ADD  R3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R1, R2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LD     R7  8[R6]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ST     R9  4[R8]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BEZ   R4, [R5]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4" name="Picture 4" descr="appc-03-9780123838728">
            <a:extLst>
              <a:ext uri="{FF2B5EF4-FFF2-40B4-BE49-F238E27FC236}">
                <a16:creationId xmlns:a16="http://schemas.microsoft.com/office/drawing/2014/main" id="{DA65EECA-2A92-402D-BC1B-DD00AAC4C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51673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668B13AD-0B66-4B4C-88D9-E3A786C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053747-2E9E-48F7-A01F-6C5F5F1DAE5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717F36D0-9BE9-4558-B0CB-9B8D3FB25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A70BE7F0-251B-4B85-8408-C86915328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12719240-C357-4813-94FF-9ABFCF4ED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10803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code sequence, show how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flow through the pipeline: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ADD  R3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R1, R2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LD     R7  8[R6]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ST     R9  4[R8]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BEZ   R4, [R5]</a:t>
            </a:r>
          </a:p>
        </p:txBody>
      </p:sp>
      <p:pic>
        <p:nvPicPr>
          <p:cNvPr id="9222" name="Picture 4" descr="appc-03-9780123838728">
            <a:extLst>
              <a:ext uri="{FF2B5EF4-FFF2-40B4-BE49-F238E27FC236}">
                <a16:creationId xmlns:a16="http://schemas.microsoft.com/office/drawing/2014/main" id="{1A942CC5-3D90-4401-BDC5-ECEE9B94F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81425"/>
            <a:ext cx="51673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">
            <a:extLst>
              <a:ext uri="{FF2B5EF4-FFF2-40B4-BE49-F238E27FC236}">
                <a16:creationId xmlns:a16="http://schemas.microsoft.com/office/drawing/2014/main" id="{D876BCEE-9AA8-4DE2-BFD6-43F2DA779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8" y="4025900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4" name="TextBox 7">
            <a:extLst>
              <a:ext uri="{FF2B5EF4-FFF2-40B4-BE49-F238E27FC236}">
                <a16:creationId xmlns:a16="http://schemas.microsoft.com/office/drawing/2014/main" id="{FD11941F-0DBE-4837-AB56-595880BC6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725" y="4013200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5" name="TextBox 8">
            <a:extLst>
              <a:ext uri="{FF2B5EF4-FFF2-40B4-BE49-F238E27FC236}">
                <a16:creationId xmlns:a16="http://schemas.microsoft.com/office/drawing/2014/main" id="{66DA736A-6235-4FF6-B242-2400E7F78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13200"/>
            <a:ext cx="835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6" name="TextBox 9">
            <a:extLst>
              <a:ext uri="{FF2B5EF4-FFF2-40B4-BE49-F238E27FC236}">
                <a16:creationId xmlns:a16="http://schemas.microsoft.com/office/drawing/2014/main" id="{D3A8DE9E-F9BC-48E2-B8E2-38303881D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4010025"/>
            <a:ext cx="836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7" name="TextBox 10">
            <a:extLst>
              <a:ext uri="{FF2B5EF4-FFF2-40B4-BE49-F238E27FC236}">
                <a16:creationId xmlns:a16="http://schemas.microsoft.com/office/drawing/2014/main" id="{434A203C-011D-41EA-8658-E88ED22F3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4010025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ADD</a:t>
            </a:r>
          </a:p>
        </p:txBody>
      </p:sp>
      <p:sp>
        <p:nvSpPr>
          <p:cNvPr id="9228" name="TextBox 11">
            <a:extLst>
              <a:ext uri="{FF2B5EF4-FFF2-40B4-BE49-F238E27FC236}">
                <a16:creationId xmlns:a16="http://schemas.microsoft.com/office/drawing/2014/main" id="{5F584D6A-97A9-43EE-81DE-20F83F939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988" y="5845175"/>
            <a:ext cx="782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BEZ</a:t>
            </a:r>
          </a:p>
        </p:txBody>
      </p:sp>
      <p:sp>
        <p:nvSpPr>
          <p:cNvPr id="9229" name="TextBox 12">
            <a:extLst>
              <a:ext uri="{FF2B5EF4-FFF2-40B4-BE49-F238E27FC236}">
                <a16:creationId xmlns:a16="http://schemas.microsoft.com/office/drawing/2014/main" id="{E12B9532-CF3B-4828-94A0-A6976F67C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5832475"/>
            <a:ext cx="782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BEZ</a:t>
            </a:r>
          </a:p>
        </p:txBody>
      </p:sp>
      <p:sp>
        <p:nvSpPr>
          <p:cNvPr id="9230" name="TextBox 16">
            <a:extLst>
              <a:ext uri="{FF2B5EF4-FFF2-40B4-BE49-F238E27FC236}">
                <a16:creationId xmlns:a16="http://schemas.microsoft.com/office/drawing/2014/main" id="{92A02095-6388-4DC9-B233-2CECB63B7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400" y="52562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1" name="TextBox 17">
            <a:extLst>
              <a:ext uri="{FF2B5EF4-FFF2-40B4-BE49-F238E27FC236}">
                <a16:creationId xmlns:a16="http://schemas.microsoft.com/office/drawing/2014/main" id="{6AC01AC6-5A1B-4E71-AEA6-D7705F055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2588" y="52435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2" name="TextBox 18">
            <a:extLst>
              <a:ext uri="{FF2B5EF4-FFF2-40B4-BE49-F238E27FC236}">
                <a16:creationId xmlns:a16="http://schemas.microsoft.com/office/drawing/2014/main" id="{52CAA49D-A080-49BB-85D2-991A79DF7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5243513"/>
            <a:ext cx="576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3" name="TextBox 19">
            <a:extLst>
              <a:ext uri="{FF2B5EF4-FFF2-40B4-BE49-F238E27FC236}">
                <a16:creationId xmlns:a16="http://schemas.microsoft.com/office/drawing/2014/main" id="{752CD255-647E-47D4-A2F5-E16CE7CB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75" y="5241925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ST</a:t>
            </a:r>
          </a:p>
        </p:txBody>
      </p:sp>
      <p:sp>
        <p:nvSpPr>
          <p:cNvPr id="9234" name="TextBox 21">
            <a:extLst>
              <a:ext uri="{FF2B5EF4-FFF2-40B4-BE49-F238E27FC236}">
                <a16:creationId xmlns:a16="http://schemas.microsoft.com/office/drawing/2014/main" id="{21CD9E05-E31E-44EC-9783-D89F30129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4613275"/>
            <a:ext cx="57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5" name="TextBox 22">
            <a:extLst>
              <a:ext uri="{FF2B5EF4-FFF2-40B4-BE49-F238E27FC236}">
                <a16:creationId xmlns:a16="http://schemas.microsoft.com/office/drawing/2014/main" id="{419B1CA1-3823-4FD8-89B2-C5D776B9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63" y="4600575"/>
            <a:ext cx="579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6" name="TextBox 23">
            <a:extLst>
              <a:ext uri="{FF2B5EF4-FFF2-40B4-BE49-F238E27FC236}">
                <a16:creationId xmlns:a16="http://schemas.microsoft.com/office/drawing/2014/main" id="{57304455-A03B-4419-98C9-865750F51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4600575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7" name="TextBox 24">
            <a:extLst>
              <a:ext uri="{FF2B5EF4-FFF2-40B4-BE49-F238E27FC236}">
                <a16:creationId xmlns:a16="http://schemas.microsoft.com/office/drawing/2014/main" id="{12913295-BC54-48DA-B030-4D39C4FF8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50" y="4598988"/>
            <a:ext cx="579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  <p:sp>
        <p:nvSpPr>
          <p:cNvPr id="9238" name="TextBox 25">
            <a:extLst>
              <a:ext uri="{FF2B5EF4-FFF2-40B4-BE49-F238E27FC236}">
                <a16:creationId xmlns:a16="http://schemas.microsoft.com/office/drawing/2014/main" id="{862B1314-DF34-49EF-8B38-96280C849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225" y="4598988"/>
            <a:ext cx="579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</a:rPr>
              <a:t>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1A0C7D32-3659-4AA7-B6B3-9BBB3ADF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CEAD7-56F5-4823-BA28-1353A71CCE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9D1FE119-0E34-4918-A8DB-1F471831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8B8D7BD1-A8E0-4AB1-A2F6-37EE476EC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439E67CB-7FF9-4DBF-BCBF-2B485355A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F52D83ED-BE3A-490F-B3D4-E8DA0C30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7BA9B-39FD-4B19-9EA3-4838E05884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08C35F24-DEA2-4F6E-A2A1-47DED2C04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07411065-3A79-4C41-84ED-FEABF400E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9D407E88-81C5-4D98-812F-187A610BC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316197E0-33F4-45B7-8051-C2EADBA0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92A9BF-B3F5-4057-A39F-588702FE0F8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C92F131-CD79-44EC-A119-D77AD75D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51335E0-52A9-4B18-8316-1F1EE3877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4089C6-6064-4668-B600-53D74F6DDD43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088CAF-ACBB-4DC8-8FAE-31D8AFB55322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FBDC0-6234-492F-9F9B-15087C27E068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E395D7-BEA7-44B7-ABE5-A5D0672DDB29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C3B4E2-0E77-44E5-850F-B1A01C49B4A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20D50F50-FA7D-4FC7-81D4-7B0328BA5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4E81E7-3072-463C-BE24-407E35FF27D7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C1203F-7C25-4CB1-9A9E-8D3137B6026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BBF4B8-EC84-4404-B763-C6A2300C4CBB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7587E7-8B4E-4B11-B170-E90FE89BA870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469889-8E99-46FC-A340-73939F41B493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918A6A59-F8FA-4299-B498-6998AC3FA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8E1AFE-F87D-4F0C-BCBF-4C86D71A957C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B2D5D6-27D7-4454-A942-763310B67644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7B1F640-E125-4BD5-B050-6DA6F18F509C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1C5D44-9F1B-48C8-A774-04FA24F50D41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654C03-4A1F-4B1D-A66E-8785331ECED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E00B4699-44D7-4C1F-BEC8-A5AD8AB4F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22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4AB023-6353-4355-A5BA-CC08DBDACCF9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0A74CA9-818D-4B14-BD87-EEFD0681A1CF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6AF8BA-AC68-4731-BFD6-49B3BA21C84E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3B12C9-B169-410C-8AB4-E6AC9FE6504C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F0D6E6-ACE0-49B6-A976-B1BDB027602B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6ED526D4-68C8-42AE-9584-C551C6865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2DE7067-C627-427C-BF8E-7BD944B38EA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CCD5E99-0963-49BC-9F25-D6C6E6ADD255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B474B64-AE9D-414B-9952-E4D2E46B2C0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84C5CC7-65DC-40AC-9CE8-7AE9220B5697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477FD3-99C9-46F3-8002-2BEEE141065A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4FA623FE-A6D7-4952-A2DD-96BB8A04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9685D8-C4D1-44D9-A52F-552168323215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BF89A37-AB03-4676-A794-DE874D8C0CF5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8B229F2-4AAB-4C2C-95F0-6755D1F3BF51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B1B4B1-FEEC-4A47-BB94-BDBF35DFB51F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71C6205-12BE-4B7C-B537-390B1E121925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67ED2D52-03E1-4E3B-BE77-ABEE26DFF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40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99AE8B0-A2DF-4BB9-8FF9-36306B8792B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38AF18E-7EFB-4878-9F4F-A9C7D474885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BC81EF6-9492-460C-9E84-563EBB0DB283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682D70-F465-4B2A-833E-A6A0BEC8F380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79806B5-5EF3-47C5-BF22-4D4661EC6E6F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99FA13F-65D7-43A9-95AD-1ACFA9116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64BDF36-9446-4512-A022-816AE79DD8C1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F2444C1-E3D6-4320-8A51-11256489BCA3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6EC2F9-A72A-492A-B539-F95AB26E5508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07C3ED-DA5C-4049-8306-A3C0F8486940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24C143C-24D1-46A5-A2C0-F3C67EAF045F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5F7F35CB-5FDA-416A-90EB-D52A9B784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5231" y="1905484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2D1CC7DC-267B-40F4-845C-A48975B5F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R7+R8R9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8B23968A-C343-46B7-A5AF-5F1CF480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292541-868B-45E4-B00B-684E0804EE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EC18DDF4-8877-4777-AF15-606719848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EE024B1-3837-42FB-B146-73240C71F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54C2E1-D236-480F-9389-5C518DAE580C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D4189C-355A-4C7A-896A-94F5A28ADBBB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931025-EB66-4091-B2BC-0961CB941073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75D8E7-EC8A-4FF5-95DF-DDC9B448107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4E8F41-EA3A-4FAC-8F76-95EFDE756F4C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13584BE5-838D-4EAF-B1CA-0CAC3BDFB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48CC5-7C1E-4618-802A-BC50D2FF0297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754388-7B90-497B-9841-A71825E0D73F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B8AC54-BD45-41DF-9FF6-3A9C269AEBA4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A55BFE-519E-4C85-8CDD-8B2FEA32C135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740B62-4F52-4066-86EB-766EA881EA4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2485E2B0-19E8-468A-83F4-367B1469C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F3E831-5F85-4D22-ADB7-B639E0AFEB7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34A51A-5A6F-4B7D-BF49-556670DE15A6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06EF58-5CEA-471B-8E5C-A4BCE9B765A7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33A9DF-107B-4C55-A052-ABB1990C0BB3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61D160-2489-406B-A6EF-B2D5506DBFEE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B07F0AB4-DEBD-4441-A79F-C4119E99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EEECA3-8E63-4B32-B584-205833593953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69AAF7-5712-4B00-8C93-231AE72DE9EE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04AD8DE-F1C6-4610-A0E7-756446A477A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2C6896-15C3-4721-B677-02BFDF06A66C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436AD09-B20C-49F5-96CF-40A503420D5F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64A85A3A-2AD5-4701-B396-57278C77B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7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64FFAB-9A76-4050-B885-4B8FE64FA03F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60DCB9A-C581-42D5-A52E-DC1C43BFB3EE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63E31A2-068C-43DB-A64F-66ACEEE76C0A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DFED3FD-BE5D-4C44-B9FC-9B933EFDD255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7A837AE-D70A-4882-B7B7-1E2553136C82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E01842DC-7BBE-4479-B57B-43E9D440A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53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362B15-C394-4298-B80B-012A2D7CCFCB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E9ED785-5C9A-4718-96E9-AC3B3A23E15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D672A24-C1B3-4588-AA05-718B7ABE9EC6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1A9911-F000-4C68-A3AD-9C0C80A92A33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04606B-6256-4FC4-902D-BAC78669F64C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631D469C-1804-410B-B017-51036A6B5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9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C306A31-6B43-4009-B90D-B9E03188B27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66A2F2-8EBB-47BC-901B-6E0B9C046574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278F69-5E07-41DA-A9F6-977B39B7352B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885B1EF-079A-4F89-91CD-54C8FD2C722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59C075-B13F-40DD-B424-273BD53298AA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F98E9CF-6F75-4EC3-811B-16175F54F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34C3FB6-C91A-4005-9099-FA049A215E3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747AF0A-817F-4FF1-8C47-21983C490F03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AD762D0-FF02-4F3E-9C1F-1F7ABAC7ED79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5A1FBDD-B1A3-4C72-8D3A-B5C512FFC239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1E8936F-ED0D-49B2-9893-736BC0979D4F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06B4418C-81E7-4826-AAA3-12448208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2" y="1900177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111ACB80-2267-425F-9FB2-C38401D7D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if I1 is R1+R2R3   and I2 is  R3+R4R5  and I3 is R7+R8R9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48023</TotalTime>
  <Words>1305</Words>
  <Application>Microsoft Office PowerPoint</Application>
  <PresentationFormat>On-screen Show (4:3)</PresentationFormat>
  <Paragraphs>419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757</cp:revision>
  <dcterms:created xsi:type="dcterms:W3CDTF">2002-09-20T18:19:18Z</dcterms:created>
  <dcterms:modified xsi:type="dcterms:W3CDTF">2022-09-12T02:21:18Z</dcterms:modified>
</cp:coreProperties>
</file>