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63" r:id="rId2"/>
    <p:sldId id="455" r:id="rId3"/>
    <p:sldId id="395" r:id="rId4"/>
    <p:sldId id="396" r:id="rId5"/>
    <p:sldId id="397" r:id="rId6"/>
    <p:sldId id="398" r:id="rId7"/>
    <p:sldId id="399" r:id="rId8"/>
    <p:sldId id="418" r:id="rId9"/>
    <p:sldId id="405" r:id="rId10"/>
    <p:sldId id="423" r:id="rId11"/>
    <p:sldId id="435" r:id="rId12"/>
    <p:sldId id="426" r:id="rId13"/>
    <p:sldId id="453" r:id="rId14"/>
    <p:sldId id="436" r:id="rId15"/>
    <p:sldId id="437" r:id="rId16"/>
    <p:sldId id="439" r:id="rId17"/>
    <p:sldId id="440" r:id="rId18"/>
    <p:sldId id="438" r:id="rId19"/>
    <p:sldId id="441" r:id="rId20"/>
    <p:sldId id="442" r:id="rId21"/>
    <p:sldId id="42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206287C-967C-419E-94AF-559A169011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A388913E-D58B-42E1-87E1-A9966944B3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98E0331-65CA-40E2-9652-BBF440AF3A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E279A48B-EDD1-480F-AD62-F9C1CBD9C6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12D4201-6C42-4439-9F8E-E07B1E2B3E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0CDCB7F-467C-4C51-9058-BDC509CD3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F2F792-D6C7-48E6-9ECA-09211B4B7E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A5775B6-62C8-4B0E-964A-A6D9FAFD8A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12FC9F-A043-4343-95B9-E9B86E22C8F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52FC178-FCA9-4B43-B071-AFAA74D970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7308207-2BD9-49F9-AE85-D3A822725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A3DD0BC-642F-4490-92DE-1120AB9FDA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C8C577-5A78-42E1-94C3-A137878B669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4772EC5-995C-47C8-92C0-9BD7577C00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40C7AC5-D32B-402B-9BC7-50E5EAFDE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190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E683E19-9772-493F-A2EE-DE620CE16D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16704F-54FC-4F25-BED7-0830427E7A2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6E5DE2C-592D-4615-B51B-BACABAFE5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379FADB-A20F-473A-8D99-AB50610C9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9D6E4D6-988B-428E-B15D-A555FEAF3D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B79E02-EFA9-4416-A170-8F5487D0548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61DFA45-78AD-4DBE-837D-4EDD58001A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17C23CC-3DE6-4660-9887-688D1E281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3C26C51-5127-48A1-96D3-C8054D3A9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F8469E-3BE1-43B8-8F6C-DBC54718776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B01DFC3-CA46-4D59-91C1-B90BFCF5E0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6472010-4F2C-46E2-AE33-4F86F1AE3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8AF540C-AF67-426D-86D2-E608C45E3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01644C-2D52-4CF4-86E4-1320F4A959A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795767F-B318-4B7C-AC04-2474F8F76F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519320E-B95A-4AE7-A9AC-1F4587F1B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8FF4408-303B-46EB-ABBA-B1D77D4207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8C0068-39B2-4C78-8CC3-C7469FFC770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6196CDB-385F-420B-9B38-058B7CC4C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A2C407D-EE94-4E1C-B020-5C0455636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ED2457-0324-4CF6-BA4A-ED6BDF124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D59D1B-E8E5-41D6-BDF4-6829766123F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81656BB-1C4B-419B-9240-4B43582EFE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3B2493-75CD-43A0-8495-8D5781C7B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6623571-E8E9-42E1-B795-7797D9A996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57C93B-8B37-40E1-B7DB-06A0FFA777C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333C027-0282-4671-8147-254543AC55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180F9B4-028D-44C4-AC93-9B12B008D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15AD85D-76FF-469F-9C50-2B3921F2E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4E107B-BE00-48C0-A99B-8FF8257F0A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2583BEC-B457-4352-BD9A-5D6ABE94B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86C193C-50AA-4153-A3B2-73707FC7B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FA9E7AC-E106-4080-BB49-47E5E5C47B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BF0630-7F03-48B6-A372-4443B4D6F8E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A0D8470-3C30-4DFB-A259-3E2D7AAE3E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4A5B5C1-32C7-45CE-A031-ABFDE3F03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C65DF82-7C47-4656-8396-EDBE312C60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48DB78-07CD-468A-9F74-744D6A1FB94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51EC408-D3E4-425C-B80E-59CC8E0BB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64CA5DA-16AC-4CA9-BC75-52BCB65E5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2C1F097-EA86-409D-8360-9866303C3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D25EB1-86BD-401B-A2C1-FB4502FFB2B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7B35C66-EAC6-44DD-845E-9F4F90E26D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557726B-B26A-4827-94E7-5F650047D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D82FFCD-C48E-4C37-BD44-66449EA3F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8D686B-9766-4B8C-9B0A-95176CEE8A5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0EBEB55-D5DC-4EE3-BD85-D5ED368295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1D4C522-4BAF-49EC-A01E-CEE9CBFF4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D8FE2C8-025F-4943-94E8-5FE19CE147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63F028-4BE0-47B1-BF7A-BFCDE236BB8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7B875CC-AA15-4022-8BFB-2B39CC58D1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CE051DE-47BD-40D8-811D-499AC640D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3C6387D-F69F-48FC-AA64-0D3AA02FFD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70A004-314C-4E9E-A409-B0FFD4C5396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57CE273-45A4-4430-B790-A42B4A964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21D1993-3205-4532-BBDA-9C63E890B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F34930C-0F4F-46A9-BD1D-57056126F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A35483-B80E-4BBB-8512-52073715941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BDC42CD-D5C5-43AC-8B54-378E2016BF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6B434F1-29D2-42C1-BFC6-0870524B0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AE80317B-EE6C-4578-9053-D11E2401FB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E4A51C-34B8-42AE-B41C-41BA763996D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527157E-413F-4EFD-AA1B-D359AF0F1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33312BE-C4FA-4506-8F9C-828A3EC3D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B2B849A-8747-4DB6-9EB4-380A85103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10C7C0-D656-416A-BCA7-210E73241AF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D472D8E-08E1-4D44-AA97-E008620CAF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EB817A-B999-4E75-BDA7-FB2623CB7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B442A2D-646E-43C5-8FF6-EAB743484C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D2D6E8-243C-49CC-B754-A9C5057AC64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683CC11-700F-44A7-BBA1-E2B840C80C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58B5420-31DC-4AD6-9FAD-45BFD0ACB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6839B44-95A3-48DF-9878-887A43624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D05DFE-5B24-4533-9432-7F8F641F966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FF452EF-5B9E-4A59-9E3D-A2F64BFCC7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AD0D2A6-8FF8-47CA-A0B4-A31ED9026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00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C79037-6459-4D32-B4E1-614AE5668C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661EB4-C01C-4CE6-8408-2E8E641E5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A93FD7-33D2-4DFD-96BA-BF91765ED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44782-6789-4C06-A8F5-CCF968C7D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47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6A6B49-4AFD-4EE0-B95D-33ACF156AB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2BE5B7-C8BC-4A9B-9AA5-E611DF25B4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0ADDF-D557-44BE-B435-00B7906FF7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834EC-5C31-4401-A382-87558EC79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2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37172C-9660-4FF1-9F4E-B6B7A2BC7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0A0DF6-F645-4EE6-9EED-882A66F28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8E0603-2DEF-4ABA-B69F-F4297FBE5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4E49C-BEBF-4735-9066-AEB78A3A5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56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3EC2BF-1C81-41C8-B5A1-B7E518379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F99D77-3805-4600-BB30-8626BDE312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93899-51C4-4F4E-9A17-9432318A0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0A20-DEB9-42CB-8450-7B7DC4BB2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39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7FD2F2-2F21-44CD-857D-DF0C8689D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2A7512-3ECB-4DBE-8540-A3820F73E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34AC90-D4D8-40A1-9FD7-EEE03F5BC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BAA77-013D-4BA9-9054-97B1C8180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8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EC5E78-685E-44E3-9908-7711A1DB1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08127E-B2A7-4C7C-A4E2-A84F8AE82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8D1806-FF63-403E-93F2-25DC0AEC4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D4C4B-83BD-43A3-858A-5686BDEAB2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61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66BB3B8-86A9-4F9C-B090-CBDAD4343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53EF1B9-AA9C-4C0E-B0F2-445AA7855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309DDA-A58F-49F2-9C82-235CD988B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0E448-FC57-4177-B624-D694708EB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47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F67FF3-22A0-49E6-BDBA-7CC60BF100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E902CA-3B56-474E-84E4-5A2AF2BE4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2AC4C5-B39E-4722-B4E1-3D2911396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8B4F8-48B9-4BE6-99A1-4B4C0A87A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7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D11298-12F5-45A3-8ABC-E99ED60D5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B0BD0F7-47AB-4EC1-A609-CA41662FB7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F3912C-BEF5-44F6-8E2B-F3FCC1FEA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4DE3C-B60A-43B9-AC6D-6DF9284E0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60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00EE6B-8F14-4E50-BB8B-08BD9AA25E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53A43C-7117-4B88-A2A8-6E9A236F1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FCE0D8-655B-4F7D-93D9-E1C000F7E5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23D48-1A49-43E8-9612-B15E7F109F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4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FF82E5-A283-4747-9424-D80BFE94B1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B06317-B413-4636-8739-872219D88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206EC-DA5F-4786-BD66-F98503258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180CC-98FB-4295-982E-FF2B94F75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3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EFD88C-CB63-4867-90A5-1DB9727A3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A7AE4F-7A5F-47AC-8868-DF3F1089A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479AC7-06EC-4D4D-B2AC-A7068ACCDB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C1F53A-15D2-4581-8B4C-BAE2B5F9E5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F232F3-53F1-4C2E-A224-E534514096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D3A26DC-2367-4928-911E-5105F15766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892A0915-6B50-40E1-8A1F-88EEF732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10316F-D9B0-4A93-9B8D-6310790CCAD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929AB11-8192-4201-A802-1F2DD1739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Pipelining Hazards 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FB57C741-72F6-4655-8E3E-737FD1071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37134FCE-99AF-42B0-8BFB-E15194806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52513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structural and data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HW2 posted later today; due in a week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C4D30B8F-1707-4D0A-BC5D-0D56A12B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47C29F-6FF0-4C24-86C6-FB022682F17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98519A4-6C33-4B02-B03C-5A90CF468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F7030B7A-4C4D-4F1B-991B-06645BEDF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4BC9E669-AC7E-4C60-836E-43ECA0AD9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99526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this C code into equivalent RISC assembly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a[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 = b[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 + c[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LD  R2, [R1]                 # R1 has the address for variable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MUL  R3, R2, 8           # the offset from the start of the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ADD  R7, R3, R4         # R4 has the address of a[0]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ADD  R8, R3, R5         # R5 has the address of b[0]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ADD  R9, R3, R6         # R6 has the address of c[0]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LD R10, [R8]               #  Bringing b[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LD R11, [R9]               #  Bringing c[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ADD R12, R11, R10   # Sum is in R12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ST  R12, [R7]              # Putting result in a[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99900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855482AB-4F54-4F97-92D0-348BC5CD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18DF14-A5DA-4952-BD7E-BB5E3F7CC4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A487A719-E96A-4C16-86DC-D2B0879BF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3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Summary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E5280B75-BA67-477F-8033-BC6465AB5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4C1D5699-4EC1-4DB7-A043-3AC33410B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416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RR           ALU           DM        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R3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R1, R2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R1,R2   R1+R2           --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R3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BEZ   R1, [R5]       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Rd R1, R5       --               --             --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Compare, Set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R6  8[R3]     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        R3+8      Get data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R6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R6  8[R3]   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R3,R6     R3+8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data       --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EAC60E6F-8537-480C-8D10-8AE336C1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F4BD0A-1E2C-476B-A57A-CC89737080B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A09CA491-F7EA-4D69-9209-7BE5F1D45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312E097A-836B-493F-AACD-BA893D9DF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F73BEA9B-307A-47EC-B6DA-EA9BD895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10803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code sequence, show how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flow through the pipeline: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ADD  R3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R1, R2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LD     R7  8[R6]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ST     R9  4[R8]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BEZ   R4, [R5]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4" name="Picture 4" descr="appc-03-9780123838728">
            <a:extLst>
              <a:ext uri="{FF2B5EF4-FFF2-40B4-BE49-F238E27FC236}">
                <a16:creationId xmlns:a16="http://schemas.microsoft.com/office/drawing/2014/main" id="{DA65EECA-2A92-402D-BC1B-DD00AAC4C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95600"/>
            <a:ext cx="51673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668B13AD-0B66-4B4C-88D9-E3A786C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053747-2E9E-48F7-A01F-6C5F5F1DAE5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717F36D0-9BE9-4558-B0CB-9B8D3FB25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A70BE7F0-251B-4B85-8408-C86915328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12719240-C357-4813-94FF-9ABFCF4ED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1080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code sequence, show how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flow through the pipeline: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ADD  R3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R1, R2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LD     R7  8[R6]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ST     R9  4[R8]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BEZ   R4, [R5]</a:t>
            </a:r>
          </a:p>
        </p:txBody>
      </p:sp>
      <p:pic>
        <p:nvPicPr>
          <p:cNvPr id="9222" name="Picture 4" descr="appc-03-9780123838728">
            <a:extLst>
              <a:ext uri="{FF2B5EF4-FFF2-40B4-BE49-F238E27FC236}">
                <a16:creationId xmlns:a16="http://schemas.microsoft.com/office/drawing/2014/main" id="{1A942CC5-3D90-4401-BDC5-ECEE9B94F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781425"/>
            <a:ext cx="51673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1">
            <a:extLst>
              <a:ext uri="{FF2B5EF4-FFF2-40B4-BE49-F238E27FC236}">
                <a16:creationId xmlns:a16="http://schemas.microsoft.com/office/drawing/2014/main" id="{D876BCEE-9AA8-4DE2-BFD6-43F2DA779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538" y="4025900"/>
            <a:ext cx="835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4" name="TextBox 7">
            <a:extLst>
              <a:ext uri="{FF2B5EF4-FFF2-40B4-BE49-F238E27FC236}">
                <a16:creationId xmlns:a16="http://schemas.microsoft.com/office/drawing/2014/main" id="{FD11941F-0DBE-4837-AB56-595880BC6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4013200"/>
            <a:ext cx="835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5" name="TextBox 8">
            <a:extLst>
              <a:ext uri="{FF2B5EF4-FFF2-40B4-BE49-F238E27FC236}">
                <a16:creationId xmlns:a16="http://schemas.microsoft.com/office/drawing/2014/main" id="{66DA736A-6235-4FF6-B242-2400E7F78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13200"/>
            <a:ext cx="835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6" name="TextBox 9">
            <a:extLst>
              <a:ext uri="{FF2B5EF4-FFF2-40B4-BE49-F238E27FC236}">
                <a16:creationId xmlns:a16="http://schemas.microsoft.com/office/drawing/2014/main" id="{D3A8DE9E-F9BC-48E2-B8E2-38303881D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4010025"/>
            <a:ext cx="836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7" name="TextBox 10">
            <a:extLst>
              <a:ext uri="{FF2B5EF4-FFF2-40B4-BE49-F238E27FC236}">
                <a16:creationId xmlns:a16="http://schemas.microsoft.com/office/drawing/2014/main" id="{434A203C-011D-41EA-8658-E88ED22F3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4010025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8" name="TextBox 11">
            <a:extLst>
              <a:ext uri="{FF2B5EF4-FFF2-40B4-BE49-F238E27FC236}">
                <a16:creationId xmlns:a16="http://schemas.microsoft.com/office/drawing/2014/main" id="{5F584D6A-97A9-43EE-81DE-20F83F939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988" y="5845175"/>
            <a:ext cx="782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BEZ</a:t>
            </a:r>
          </a:p>
        </p:txBody>
      </p:sp>
      <p:sp>
        <p:nvSpPr>
          <p:cNvPr id="9229" name="TextBox 12">
            <a:extLst>
              <a:ext uri="{FF2B5EF4-FFF2-40B4-BE49-F238E27FC236}">
                <a16:creationId xmlns:a16="http://schemas.microsoft.com/office/drawing/2014/main" id="{E12B9532-CF3B-4828-94A0-A6976F67C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5832475"/>
            <a:ext cx="78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BEZ</a:t>
            </a:r>
          </a:p>
        </p:txBody>
      </p:sp>
      <p:sp>
        <p:nvSpPr>
          <p:cNvPr id="9230" name="TextBox 16">
            <a:extLst>
              <a:ext uri="{FF2B5EF4-FFF2-40B4-BE49-F238E27FC236}">
                <a16:creationId xmlns:a16="http://schemas.microsoft.com/office/drawing/2014/main" id="{92A02095-6388-4DC9-B233-2CECB63B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0" y="5256213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ST</a:t>
            </a:r>
          </a:p>
        </p:txBody>
      </p:sp>
      <p:sp>
        <p:nvSpPr>
          <p:cNvPr id="9231" name="TextBox 17">
            <a:extLst>
              <a:ext uri="{FF2B5EF4-FFF2-40B4-BE49-F238E27FC236}">
                <a16:creationId xmlns:a16="http://schemas.microsoft.com/office/drawing/2014/main" id="{6AC01AC6-5A1B-4E71-AEA6-D7705F055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8" y="5243513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ST</a:t>
            </a:r>
          </a:p>
        </p:txBody>
      </p:sp>
      <p:sp>
        <p:nvSpPr>
          <p:cNvPr id="9232" name="TextBox 18">
            <a:extLst>
              <a:ext uri="{FF2B5EF4-FFF2-40B4-BE49-F238E27FC236}">
                <a16:creationId xmlns:a16="http://schemas.microsoft.com/office/drawing/2014/main" id="{52CAA49D-A080-49BB-85D2-991A79DF7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5243513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ST</a:t>
            </a:r>
          </a:p>
        </p:txBody>
      </p:sp>
      <p:sp>
        <p:nvSpPr>
          <p:cNvPr id="9233" name="TextBox 19">
            <a:extLst>
              <a:ext uri="{FF2B5EF4-FFF2-40B4-BE49-F238E27FC236}">
                <a16:creationId xmlns:a16="http://schemas.microsoft.com/office/drawing/2014/main" id="{752CD255-647E-47D4-A2F5-E16CE7CB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75" y="5241925"/>
            <a:ext cx="57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ST</a:t>
            </a:r>
          </a:p>
        </p:txBody>
      </p:sp>
      <p:sp>
        <p:nvSpPr>
          <p:cNvPr id="9234" name="TextBox 21">
            <a:extLst>
              <a:ext uri="{FF2B5EF4-FFF2-40B4-BE49-F238E27FC236}">
                <a16:creationId xmlns:a16="http://schemas.microsoft.com/office/drawing/2014/main" id="{21CD9E05-E31E-44EC-9783-D89F30129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4613275"/>
            <a:ext cx="579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  <p:sp>
        <p:nvSpPr>
          <p:cNvPr id="9235" name="TextBox 22">
            <a:extLst>
              <a:ext uri="{FF2B5EF4-FFF2-40B4-BE49-F238E27FC236}">
                <a16:creationId xmlns:a16="http://schemas.microsoft.com/office/drawing/2014/main" id="{419B1CA1-3823-4FD8-89B2-C5D776B98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3" y="4600575"/>
            <a:ext cx="579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  <p:sp>
        <p:nvSpPr>
          <p:cNvPr id="9236" name="TextBox 23">
            <a:extLst>
              <a:ext uri="{FF2B5EF4-FFF2-40B4-BE49-F238E27FC236}">
                <a16:creationId xmlns:a16="http://schemas.microsoft.com/office/drawing/2014/main" id="{57304455-A03B-4419-98C9-865750F51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4600575"/>
            <a:ext cx="57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  <p:sp>
        <p:nvSpPr>
          <p:cNvPr id="9237" name="TextBox 24">
            <a:extLst>
              <a:ext uri="{FF2B5EF4-FFF2-40B4-BE49-F238E27FC236}">
                <a16:creationId xmlns:a16="http://schemas.microsoft.com/office/drawing/2014/main" id="{12913295-BC54-48DA-B030-4D39C4FF8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50" y="4598988"/>
            <a:ext cx="579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  <p:sp>
        <p:nvSpPr>
          <p:cNvPr id="9238" name="TextBox 25">
            <a:extLst>
              <a:ext uri="{FF2B5EF4-FFF2-40B4-BE49-F238E27FC236}">
                <a16:creationId xmlns:a16="http://schemas.microsoft.com/office/drawing/2014/main" id="{862B1314-DF34-49EF-8B38-96280C849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225" y="4598988"/>
            <a:ext cx="579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1A0C7D32-3659-4AA7-B6B3-9BBB3ADF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5CEAD7-56F5-4823-BA28-1353A71CCEE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9D1FE119-0E34-4918-A8DB-1F471831B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8B8D7BD1-A8E0-4AB1-A2F6-37EE476EC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439E67CB-7FF9-4DBF-BCBF-2B485355A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F52D83ED-BE3A-490F-B3D4-E8DA0C30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37BA9B-39FD-4B19-9EA3-4838E05884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08C35F24-DEA2-4F6E-A2A1-47DED2C04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67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07411065-3A79-4C41-84ED-FEABF400E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9D407E88-81C5-4D98-812F-187A610BC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67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unified instruction and data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4 (MEM) and stage 1 (IF) can never coincide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later instruction and all its successors are delayed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a cycle is found when the resource is free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are pipeline bubbles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 are easy to eliminate – increase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of resources (for example, implement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and data cache)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316197E0-33F4-45B7-8051-C2EADBA0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92A9BF-B3F5-4057-A39F-588702FE0F8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C92F131-CD79-44EC-A119-D77AD75D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051335E0-52A9-4B18-8316-1F1EE3877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4089C6-6064-4668-B600-53D74F6DDD43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088CAF-ACBB-4DC8-8FAE-31D8AFB55322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5FBDC0-6234-492F-9F9B-15087C27E068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E395D7-BEA7-44B7-ABE5-A5D0672DDB29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C3B4E2-0E77-44E5-850F-B1A01C49B4AF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4" name="TextBox 16">
            <a:extLst>
              <a:ext uri="{FF2B5EF4-FFF2-40B4-BE49-F238E27FC236}">
                <a16:creationId xmlns:a16="http://schemas.microsoft.com/office/drawing/2014/main" id="{20D50F50-FA7D-4FC7-81D4-7B0328BA5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4E81E7-3072-463C-BE24-407E35FF27D7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C1203F-7C25-4CB1-9A9E-8D3137B6026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BBF4B8-EC84-4404-B763-C6A2300C4CBB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7587E7-8B4E-4B11-B170-E90FE89BA870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469889-8E99-46FC-A340-73939F41B493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0" name="TextBox 22">
            <a:extLst>
              <a:ext uri="{FF2B5EF4-FFF2-40B4-BE49-F238E27FC236}">
                <a16:creationId xmlns:a16="http://schemas.microsoft.com/office/drawing/2014/main" id="{918A6A59-F8FA-4299-B498-6998AC3FA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8E1AFE-F87D-4F0C-BCBF-4C86D71A957C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B2D5D6-27D7-4454-A942-763310B67644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B1F640-E125-4BD5-B050-6DA6F18F509C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1C5D44-9F1B-48C8-A774-04FA24F50D41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654C03-4A1F-4B1D-A66E-8785331ECED2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6" name="TextBox 28">
            <a:extLst>
              <a:ext uri="{FF2B5EF4-FFF2-40B4-BE49-F238E27FC236}">
                <a16:creationId xmlns:a16="http://schemas.microsoft.com/office/drawing/2014/main" id="{E00B4699-44D7-4C1F-BEC8-A5AD8AB4F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4AB023-6353-4355-A5BA-CC08DBDACCF9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A74CA9-818D-4B14-BD87-EEFD0681A1CF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6AF8BA-AC68-4731-BFD6-49B3BA21C84E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3B12C9-B169-410C-8AB4-E6AC9FE6504C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F0D6E6-ACE0-49B6-A976-B1BDB027602B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2" name="TextBox 34">
            <a:extLst>
              <a:ext uri="{FF2B5EF4-FFF2-40B4-BE49-F238E27FC236}">
                <a16:creationId xmlns:a16="http://schemas.microsoft.com/office/drawing/2014/main" id="{6ED526D4-68C8-42AE-9584-C551C6865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2DE7067-C627-427C-BF8E-7BD944B38EA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CD5E99-0963-49BC-9F25-D6C6E6ADD255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B474B64-AE9D-414B-9952-E4D2E46B2C03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84C5CC7-65DC-40AC-9CE8-7AE9220B5697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4477FD3-99C9-46F3-8002-2BEEE141065A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8" name="TextBox 40">
            <a:extLst>
              <a:ext uri="{FF2B5EF4-FFF2-40B4-BE49-F238E27FC236}">
                <a16:creationId xmlns:a16="http://schemas.microsoft.com/office/drawing/2014/main" id="{4FA623FE-A6D7-4952-A2DD-96BB8A04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79685D8-C4D1-44D9-A52F-552168323215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BF89A37-AB03-4676-A794-DE874D8C0CF5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8B229F2-4AAB-4C2C-95F0-6755D1F3BF51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B1B4B1-FEEC-4A47-BB94-BDBF35DFB51F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1C6205-12BE-4B7C-B537-390B1E121925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44" name="TextBox 46">
            <a:extLst>
              <a:ext uri="{FF2B5EF4-FFF2-40B4-BE49-F238E27FC236}">
                <a16:creationId xmlns:a16="http://schemas.microsoft.com/office/drawing/2014/main" id="{67ED2D52-03E1-4E3B-BE77-ABEE26DFF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40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99AE8B0-A2DF-4BB9-8FF9-36306B8792B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38AF18E-7EFB-4878-9F4F-A9C7D4748851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BC81EF6-9492-460C-9E84-563EBB0DB283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682D70-F465-4B2A-833E-A6A0BEC8F380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79806B5-5EF3-47C5-BF22-4D4661EC6E6F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0" name="TextBox 52">
            <a:extLst>
              <a:ext uri="{FF2B5EF4-FFF2-40B4-BE49-F238E27FC236}">
                <a16:creationId xmlns:a16="http://schemas.microsoft.com/office/drawing/2014/main" id="{799FA13F-65D7-43A9-95AD-1ACFA9116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6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64BDF36-9446-4512-A022-816AE79DD8C1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F2444C1-E3D6-4320-8A51-11256489BCA3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6EC2F9-A72A-492A-B539-F95AB26E5508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07C3ED-DA5C-4049-8306-A3C0F8486940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24C143C-24D1-46A5-A2C0-F3C67EAF045F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6" name="TextBox 58">
            <a:extLst>
              <a:ext uri="{FF2B5EF4-FFF2-40B4-BE49-F238E27FC236}">
                <a16:creationId xmlns:a16="http://schemas.microsoft.com/office/drawing/2014/main" id="{5F7F35CB-5FDA-416A-90EB-D52A9B784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52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1557" name="Text Box 4">
            <a:extLst>
              <a:ext uri="{FF2B5EF4-FFF2-40B4-BE49-F238E27FC236}">
                <a16:creationId xmlns:a16="http://schemas.microsoft.com/office/drawing/2014/main" id="{2D1CC7DC-267B-40F4-845C-A48975B5F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if I1 is R1+R2R3   and I2 is  R3+R4R5  and I3 is R7+R8R9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8B23968A-C343-46B7-A5AF-5F1CF480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292541-868B-45E4-B00B-684E0804EE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EC18DDF4-8877-4777-AF15-606719848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EE024B1-3837-42FB-B146-73240C71F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54C2E1-D236-480F-9389-5C518DAE580C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D4189C-355A-4C7A-896A-94F5A28ADBBB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931025-EB66-4091-B2BC-0961CB941073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75D8E7-EC8A-4FF5-95DF-DDC9B448107C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4E8F41-EA3A-4FAC-8F76-95EFDE756F4C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13584BE5-838D-4EAF-B1CA-0CAC3BDFB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248CC5-7C1E-4618-802A-BC50D2FF0297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754388-7B90-497B-9841-A71825E0D73F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B8AC54-BD45-41DF-9FF6-3A9C269AEBA4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A55BFE-519E-4C85-8CDD-8B2FEA32C135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740B62-4F52-4066-86EB-766EA881EA49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3568" name="TextBox 22">
            <a:extLst>
              <a:ext uri="{FF2B5EF4-FFF2-40B4-BE49-F238E27FC236}">
                <a16:creationId xmlns:a16="http://schemas.microsoft.com/office/drawing/2014/main" id="{2485E2B0-19E8-468A-83F4-367B1469C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5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F3E831-5F85-4D22-ADB7-B639E0AFEB7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34A51A-5A6F-4B7D-BF49-556670DE15A6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06EF58-5CEA-471B-8E5C-A4BCE9B765A7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33A9DF-107B-4C55-A052-ABB1990C0BB3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61D160-2489-406B-A6EF-B2D5506DBFEE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74" name="TextBox 28">
            <a:extLst>
              <a:ext uri="{FF2B5EF4-FFF2-40B4-BE49-F238E27FC236}">
                <a16:creationId xmlns:a16="http://schemas.microsoft.com/office/drawing/2014/main" id="{B07F0AB4-DEBD-4441-A79F-C4119E99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EEECA3-8E63-4B32-B584-205833593953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69AAF7-5712-4B00-8C93-231AE72DE9EE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04AD8DE-F1C6-4610-A0E7-756446A477A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72C6896-15C3-4721-B677-02BFDF06A66C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36AD09-B20C-49F5-96CF-40A503420D5F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0" name="TextBox 34">
            <a:extLst>
              <a:ext uri="{FF2B5EF4-FFF2-40B4-BE49-F238E27FC236}">
                <a16:creationId xmlns:a16="http://schemas.microsoft.com/office/drawing/2014/main" id="{64A85A3A-2AD5-4701-B396-57278C77B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7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064FFAB-9A76-4050-B885-4B8FE64FA03F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60DCB9A-C581-42D5-A52E-DC1C43BFB3EE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63E31A2-068C-43DB-A64F-66ACEEE76C0A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DFED3FD-BE5D-4C44-B9FC-9B933EFDD255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7A837AE-D70A-4882-B7B7-1E2553136C82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6" name="TextBox 40">
            <a:extLst>
              <a:ext uri="{FF2B5EF4-FFF2-40B4-BE49-F238E27FC236}">
                <a16:creationId xmlns:a16="http://schemas.microsoft.com/office/drawing/2014/main" id="{E01842DC-7BBE-4479-B57B-43E9D440A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362B15-C394-4298-B80B-012A2D7CCFCB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E9ED785-5C9A-4718-96E9-AC3B3A23E157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D672A24-C1B3-4588-AA05-718B7ABE9EC6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61A9911-F000-4C68-A3AD-9C0C80A92A33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04606B-6256-4FC4-902D-BAC78669F64C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3592" name="TextBox 46">
            <a:extLst>
              <a:ext uri="{FF2B5EF4-FFF2-40B4-BE49-F238E27FC236}">
                <a16:creationId xmlns:a16="http://schemas.microsoft.com/office/drawing/2014/main" id="{631D469C-1804-410B-B017-51036A6B5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C306A31-6B43-4009-B90D-B9E03188B27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66A2F2-8EBB-47BC-901B-6E0B9C046574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6278F69-5E07-41DA-A9F6-977B39B7352B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885B1EF-079A-4F89-91CD-54C8FD2C722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59C075-B13F-40DD-B424-273BD53298AA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3598" name="TextBox 52">
            <a:extLst>
              <a:ext uri="{FF2B5EF4-FFF2-40B4-BE49-F238E27FC236}">
                <a16:creationId xmlns:a16="http://schemas.microsoft.com/office/drawing/2014/main" id="{FF98E9CF-6F75-4EC3-811B-16175F54F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5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34C3FB6-C91A-4005-9099-FA049A215E32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747AF0A-817F-4FF1-8C47-21983C490F03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AD762D0-FF02-4F3E-9C1F-1F7ABAC7ED79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5A1FBDD-B1A3-4C72-8D3A-B5C512FFC239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1E8936F-ED0D-49B2-9893-736BC0979D4F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604" name="TextBox 58">
            <a:extLst>
              <a:ext uri="{FF2B5EF4-FFF2-40B4-BE49-F238E27FC236}">
                <a16:creationId xmlns:a16="http://schemas.microsoft.com/office/drawing/2014/main" id="{06B4418C-81E7-4826-AAA3-124482088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3605" name="Text Box 4">
            <a:extLst>
              <a:ext uri="{FF2B5EF4-FFF2-40B4-BE49-F238E27FC236}">
                <a16:creationId xmlns:a16="http://schemas.microsoft.com/office/drawing/2014/main" id="{111ACB80-2267-425F-9FB2-C38401D7D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if I1 is R1+R2R3   and I2 is  R3+R4R5  and I3 is R7+R8R9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6CFFBF3B-BC93-4E58-A570-CC7B64AA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968DCF-EF62-4894-A15E-2CF3DF2EF56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96771B8-5E71-41F9-812F-9BD4F54A2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071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Bypassing: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7C91D3B8-F91A-4F50-BF96-5C6D2B5F6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05" name="Picture 4" descr="appc-03-9780123838728">
            <a:extLst>
              <a:ext uri="{FF2B5EF4-FFF2-40B4-BE49-F238E27FC236}">
                <a16:creationId xmlns:a16="http://schemas.microsoft.com/office/drawing/2014/main" id="{260E1FCF-70FB-4697-9D98-A81DD28B1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7">
            <a:extLst>
              <a:ext uri="{FF2B5EF4-FFF2-40B4-BE49-F238E27FC236}">
                <a16:creationId xmlns:a16="http://schemas.microsoft.com/office/drawing/2014/main" id="{6CD54137-8A87-4D28-AB65-B1BB94C7A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C2AE3F27-8CDD-4827-AE62-5A55C7B0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460AF7-8358-4A65-B0C8-D4DA06A7272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643B17D3-D366-420B-845E-26C35E981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6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1E60C09D-D82F-42B3-B4EE-EDACD9603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64ADA0-96EE-4FC0-ABD4-9FFDA200EDCC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EF8DE0-D68C-4A35-8665-D3293C509DF6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652CA4-5E08-4D71-887E-983B39E2AB3C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7927D8-2A29-4A2C-9B2A-740B1516364F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39738B-EFD6-453D-99A7-F0E67A07D867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8" name="TextBox 16">
            <a:extLst>
              <a:ext uri="{FF2B5EF4-FFF2-40B4-BE49-F238E27FC236}">
                <a16:creationId xmlns:a16="http://schemas.microsoft.com/office/drawing/2014/main" id="{41ABFD5D-D5FA-4A8B-A0D0-577023840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DA2207-C10C-42C5-9742-66FAE897D585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E5A507-7416-4322-80E6-6450408E563D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94A641-3147-4E8A-98DF-A3610003F7BA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14D17D-0115-4F62-B0CF-3B189B5153DA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1D319E-FF59-419E-AE44-3BF8DAB7B5A8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64" name="TextBox 22">
            <a:extLst>
              <a:ext uri="{FF2B5EF4-FFF2-40B4-BE49-F238E27FC236}">
                <a16:creationId xmlns:a16="http://schemas.microsoft.com/office/drawing/2014/main" id="{B1EC5070-2792-4D96-B95D-3E36BDFE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782DEB1-DB7D-416C-96DD-15C990A6E57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C68A97-7B82-4A9C-ADC0-33359B323C19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BB02B4-B0FE-45FC-827D-65DF44A75C6B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E4DCD6-DDD2-444F-8348-B40AA52EA82F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3D4EA38-F7DD-4773-8839-511316A7E84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70" name="TextBox 28">
            <a:extLst>
              <a:ext uri="{FF2B5EF4-FFF2-40B4-BE49-F238E27FC236}">
                <a16:creationId xmlns:a16="http://schemas.microsoft.com/office/drawing/2014/main" id="{53498CB7-F9BB-437D-A6F2-CD4EDC4E0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CDBA2BD-C8E7-4E94-A129-E500459AAE16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7576F5-BF22-4BAC-AB20-B2D68E574049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F577FE5-37D4-4A2F-97AC-E10436F4A95A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C0497B-BB8F-45DF-9680-D3D18F404099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214DA3-2636-4789-9E4F-D76BFA57970A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76" name="TextBox 34">
            <a:extLst>
              <a:ext uri="{FF2B5EF4-FFF2-40B4-BE49-F238E27FC236}">
                <a16:creationId xmlns:a16="http://schemas.microsoft.com/office/drawing/2014/main" id="{6B00D820-7579-471E-8D7B-03DE0346C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B3811F-7A02-4171-8481-B625E6348D97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4CA177-3EFF-487E-8A9A-946B888F516D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4F5A89-2C8F-4A2E-9BF7-CDDFDF1024B0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819A198-62A1-49EF-8D97-C787E931DD02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1FEE2E1-836A-497C-BDF5-79A276051E6C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2" name="TextBox 40">
            <a:extLst>
              <a:ext uri="{FF2B5EF4-FFF2-40B4-BE49-F238E27FC236}">
                <a16:creationId xmlns:a16="http://schemas.microsoft.com/office/drawing/2014/main" id="{0FB06248-20B7-4C6E-8E41-D43CDB0F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B559687-6A3E-4300-8F38-00B8475F16FA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FC2C07-F2DA-4CBC-BD4E-3A156EDE242D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7A6AF38-DFDD-40BD-80F0-25571D81AA43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327A9A4-2723-4FDE-A21D-26653448D59E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0B5D498-53C3-4890-BA75-4735D5C2FB8D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46">
            <a:extLst>
              <a:ext uri="{FF2B5EF4-FFF2-40B4-BE49-F238E27FC236}">
                <a16:creationId xmlns:a16="http://schemas.microsoft.com/office/drawing/2014/main" id="{86092F21-8E72-41B3-9865-359E0433D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7912FC2-759A-4897-AC7C-726A92A4A98C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F2B01AD-3719-4026-A4F1-F51BDC372059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9CAEA5-6E64-4475-8571-F8F370888DC7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20811F0-1B62-43B8-81B3-0D308B308097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13806AE-24E0-4F2C-9DB7-AEDD0285061C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52">
            <a:extLst>
              <a:ext uri="{FF2B5EF4-FFF2-40B4-BE49-F238E27FC236}">
                <a16:creationId xmlns:a16="http://schemas.microsoft.com/office/drawing/2014/main" id="{614E1593-31DD-47D5-B448-258E64EF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F8C2B83-A54D-4022-ACF0-E2EEC749CB8A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700C35-7234-4D2A-B6BC-F2C2F8453864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E28CF5D-2BBC-4F0D-BC5B-0B45A8CE2534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4463A2C-3A46-4F88-976C-3009CE48A54D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67AE75B-F51D-4645-B54F-5860DBAB3483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58">
            <a:extLst>
              <a:ext uri="{FF2B5EF4-FFF2-40B4-BE49-F238E27FC236}">
                <a16:creationId xmlns:a16="http://schemas.microsoft.com/office/drawing/2014/main" id="{E4C3C25E-1B4E-463D-BC4C-FCA4E22E2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 Box 4">
            <a:extLst>
              <a:ext uri="{FF2B5EF4-FFF2-40B4-BE49-F238E27FC236}">
                <a16:creationId xmlns:a16="http://schemas.microsoft.com/office/drawing/2014/main" id="{833D324B-828A-4943-A179-A9AF91D3A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Identify the input latch for each input operand.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C15C087F-E824-42F9-A902-AEFE15CC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E68651-6232-4E41-8750-C35DAC3313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9F425FDD-B324-46DD-B4B6-32D4CBEBD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0486CD56-C6D4-4B54-AC05-8A8CDE994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ppc-03-9780123838728">
            <a:extLst>
              <a:ext uri="{FF2B5EF4-FFF2-40B4-BE49-F238E27FC236}">
                <a16:creationId xmlns:a16="http://schemas.microsoft.com/office/drawing/2014/main" id="{C2DD5AB6-32FC-4AD8-85D5-056276BF8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7">
            <a:extLst>
              <a:ext uri="{FF2B5EF4-FFF2-40B4-BE49-F238E27FC236}">
                <a16:creationId xmlns:a16="http://schemas.microsoft.com/office/drawing/2014/main" id="{1C523EEA-040F-4C29-AC65-92DCF15F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93BDDED9-6CF7-4DE6-9244-4DFBB8D83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6</a:t>
            </a:r>
          </a:p>
        </p:txBody>
      </p:sp>
      <p:sp>
        <p:nvSpPr>
          <p:cNvPr id="29699" name="Line 3">
            <a:extLst>
              <a:ext uri="{FF2B5EF4-FFF2-40B4-BE49-F238E27FC236}">
                <a16:creationId xmlns:a16="http://schemas.microsoft.com/office/drawing/2014/main" id="{8A6E4DD6-FA94-457E-9551-14CDBD3CC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70C8CE21-5B55-4AA3-988F-423A2F48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5E34186-FA95-453E-863B-9ECA92986252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974AA03-EE54-4E20-AD63-476F09F26919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1AA8BD-A518-475A-B5FD-91422BE98E9A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3973FB-D61C-4034-AEE3-07A892AB6254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0465399-D7E9-4BD7-99F1-BED0ED90C496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9706" name="TextBox 65">
            <a:extLst>
              <a:ext uri="{FF2B5EF4-FFF2-40B4-BE49-F238E27FC236}">
                <a16:creationId xmlns:a16="http://schemas.microsoft.com/office/drawing/2014/main" id="{F736ECC8-23AE-4DA9-9F50-DB3733C5C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8D0B8AA-F393-413E-9AD3-337B7BD33870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C8550EE-EF72-4910-AAA1-D1E7F2116180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DED59AE-CAE1-4516-8856-D9919B56F615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29C519D-4EB5-42CB-8341-924C36323C60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9C2A36D-73C0-4031-BEEC-722AD3072F10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9712" name="TextBox 71">
            <a:extLst>
              <a:ext uri="{FF2B5EF4-FFF2-40B4-BE49-F238E27FC236}">
                <a16:creationId xmlns:a16="http://schemas.microsoft.com/office/drawing/2014/main" id="{90C1D781-4368-46BF-B046-BA42CDD51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3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06D11F8-1E5C-4AB3-A8F8-CDAF7F96877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9C9C131-77AE-4F62-AA83-3CE8953EAA06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E81C69-93A7-467A-B644-4F01852FF1DA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C3E0ED9-6C19-4ED0-B4EB-770C3E8B82C9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CC4B3C5-4CB0-48A2-B4D7-73ACBC672891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9718" name="TextBox 77">
            <a:extLst>
              <a:ext uri="{FF2B5EF4-FFF2-40B4-BE49-F238E27FC236}">
                <a16:creationId xmlns:a16="http://schemas.microsoft.com/office/drawing/2014/main" id="{4D24E288-1391-4F39-B94D-C52B1A5A4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9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DC1F9B7-0796-4007-8B64-9FA2481DDACD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6F98E84-9050-438A-AD95-59662E658D53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045ED73-21E8-4A7B-96CE-27DE486FA981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526CC7A-B0A9-4DE6-A824-A578C874859A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BC2CEA2-C931-40E1-BA0B-D011D20117C1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9724" name="TextBox 83">
            <a:extLst>
              <a:ext uri="{FF2B5EF4-FFF2-40B4-BE49-F238E27FC236}">
                <a16:creationId xmlns:a16="http://schemas.microsoft.com/office/drawing/2014/main" id="{A832BCEA-F2AF-4817-A260-07087C10A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5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D500F59-28A7-40DF-9D18-E9CFFDDB9387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CC5C020-C2E0-4858-8CA0-BF3AB33B7CE1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DE8E780-2458-40F5-B40A-A4B1862BB8F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04659C6-284A-4E0D-B034-A8DAFEBF3083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E8F8A46-F5AA-43AA-81E1-7723A7E5C28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9730" name="TextBox 89">
            <a:extLst>
              <a:ext uri="{FF2B5EF4-FFF2-40B4-BE49-F238E27FC236}">
                <a16:creationId xmlns:a16="http://schemas.microsoft.com/office/drawing/2014/main" id="{F218D3DB-8B74-4A07-8392-F0586ECA2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1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ADE003C-3A10-48F6-B4B4-DD3B004F7E91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84178AC-FB88-4C1F-9FD8-52619D0C6651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1AC8236-9265-42F8-B7E3-D6108D1D1710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5D45A96-4930-4643-9C19-AA34D427D63A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58BCC35-46EE-4832-8FA1-B372E14CFBFB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36" name="TextBox 95">
            <a:extLst>
              <a:ext uri="{FF2B5EF4-FFF2-40B4-BE49-F238E27FC236}">
                <a16:creationId xmlns:a16="http://schemas.microsoft.com/office/drawing/2014/main" id="{779FEBCD-7D35-436F-B4E5-50B027D08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7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55C4BBD-6C62-48A5-BF62-BA0CB7706364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9FC9209-7423-4FCD-B4FE-0FE2F3F0F1A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10925F2-5FFC-4D5A-86F2-8B43031C2EF8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9B90F9D-3BC6-4E96-9481-36D3E1ACEC57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F8FE1D-3BB0-4C7F-A0B6-FF3692D7F60B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42" name="TextBox 101">
            <a:extLst>
              <a:ext uri="{FF2B5EF4-FFF2-40B4-BE49-F238E27FC236}">
                <a16:creationId xmlns:a16="http://schemas.microsoft.com/office/drawing/2014/main" id="{6DF04DFF-4D66-45D1-8375-2A646F8CF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63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2E4A784-C1CB-4344-BF72-7B7F7B2D033C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668D85A-5935-4DE5-838E-5B88005A99D0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2090716-AA15-4C1A-844D-001445499681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E07B2F9-6B98-43ED-9C4A-E0FB076603CB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52A8A76-2178-4862-A387-6F493DAAFBC1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48" name="TextBox 107">
            <a:extLst>
              <a:ext uri="{FF2B5EF4-FFF2-40B4-BE49-F238E27FC236}">
                <a16:creationId xmlns:a16="http://schemas.microsoft.com/office/drawing/2014/main" id="{05D0D3FA-EA2E-4211-947E-EFB4F14CE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9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9749" name="TextBox 108">
            <a:extLst>
              <a:ext uri="{FF2B5EF4-FFF2-40B4-BE49-F238E27FC236}">
                <a16:creationId xmlns:a16="http://schemas.microsoft.com/office/drawing/2014/main" id="{33410DB7-5C7E-4ED1-BB7C-B92938307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013" y="4038600"/>
            <a:ext cx="270458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</a:t>
            </a:r>
            <a:r>
              <a:rPr lang="en-US" altLang="en-US" sz="20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L4 L3        L5 L3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>
            <a:extLst>
              <a:ext uri="{FF2B5EF4-FFF2-40B4-BE49-F238E27FC236}">
                <a16:creationId xmlns:a16="http://schemas.microsoft.com/office/drawing/2014/main" id="{55D76526-C7F9-432B-B69D-CBBCEF67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EDF9FD-E79E-46F0-A5E3-6875556B17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5698173C-07EE-458A-9F15-3A61F332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916B5A-88AA-41AD-B21D-0D035E335DB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834677C-B227-4E69-BD95-906EE4B46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057CE667-49CE-4920-9045-E2EB47F072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D0527832-5FF1-4F4C-BA56-CF5DCCC4D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0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Use the PC to access the I-cache and increment PC by 4</a:t>
            </a:r>
          </a:p>
        </p:txBody>
      </p:sp>
      <p:pic>
        <p:nvPicPr>
          <p:cNvPr id="21510" name="Picture 4" descr="appc-03-9780123838728">
            <a:extLst>
              <a:ext uri="{FF2B5EF4-FFF2-40B4-BE49-F238E27FC236}">
                <a16:creationId xmlns:a16="http://schemas.microsoft.com/office/drawing/2014/main" id="{0AE1C0E9-6DD8-4FE7-8081-B022B23B6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2E926377-DDF9-49CC-8106-33C2DEAF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5E22C1-AA8E-40F9-9956-F8D4E3DD92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EA009DD3-5BAD-402B-B34A-CC2F12B88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72386DD0-30DF-4B82-86AD-FD8CE6B62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D73FC1C-E817-4CFD-97C2-80F514EB4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820" y="1371600"/>
            <a:ext cx="7497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Read registers, compare registers, compute branch target; for now, assume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branches take 2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(there is enough work that branches can easily take more)</a:t>
            </a:r>
          </a:p>
        </p:txBody>
      </p:sp>
      <p:pic>
        <p:nvPicPr>
          <p:cNvPr id="23558" name="Picture 4" descr="appc-03-9780123838728">
            <a:extLst>
              <a:ext uri="{FF2B5EF4-FFF2-40B4-BE49-F238E27FC236}">
                <a16:creationId xmlns:a16="http://schemas.microsoft.com/office/drawing/2014/main" id="{213D0054-17FA-4858-848E-48FFCEA75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5B2A7120-56EF-4DDB-A8F1-686E92A9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14E04E-84B3-417F-A9D4-8588FDE0A2B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27841C74-8A59-4F85-A796-B18B3A021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27864FE7-C26B-4396-9CFD-98775E0A4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6317398E-F021-46B7-A0D2-29306D19E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106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 computation, effective address computation for load/store</a:t>
            </a:r>
          </a:p>
        </p:txBody>
      </p:sp>
      <p:pic>
        <p:nvPicPr>
          <p:cNvPr id="25606" name="Picture 4" descr="appc-03-9780123838728">
            <a:extLst>
              <a:ext uri="{FF2B5EF4-FFF2-40B4-BE49-F238E27FC236}">
                <a16:creationId xmlns:a16="http://schemas.microsoft.com/office/drawing/2014/main" id="{70270A6E-67B7-4E84-9B3F-124F323A4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12C66950-632E-411E-A55D-EB2228DE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490DA4-DFAC-455A-930F-93949207F63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CAAA32A5-58F6-4B64-B82B-65087ED48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94689F07-1CD2-4F23-B437-239807B97A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617BF98F-7779-42E2-B84E-EDF665437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742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 access to/from data cache, stores finish in 4 cycles</a:t>
            </a:r>
          </a:p>
        </p:txBody>
      </p:sp>
      <p:pic>
        <p:nvPicPr>
          <p:cNvPr id="27654" name="Picture 4" descr="appc-03-9780123838728">
            <a:extLst>
              <a:ext uri="{FF2B5EF4-FFF2-40B4-BE49-F238E27FC236}">
                <a16:creationId xmlns:a16="http://schemas.microsoft.com/office/drawing/2014/main" id="{1CCE0ABB-E0AF-4F10-B08E-6BB940AF0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9F33940D-532B-41A8-915E-A1D942C0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3F6CA8-9164-434D-87EE-A8CA688F5E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5E7D74D7-373C-4845-9904-E307E810F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ABAFA182-80CA-43BF-9438-0FE835B95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1C0BBB28-9D6D-4C36-9576-C2D88E89A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653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Write result of ALU computation or load into register file</a:t>
            </a:r>
          </a:p>
        </p:txBody>
      </p:sp>
      <p:pic>
        <p:nvPicPr>
          <p:cNvPr id="29702" name="Picture 4" descr="appc-03-9780123838728">
            <a:extLst>
              <a:ext uri="{FF2B5EF4-FFF2-40B4-BE49-F238E27FC236}">
                <a16:creationId xmlns:a16="http://schemas.microsoft.com/office/drawing/2014/main" id="{3621CD80-BCF2-4EF8-AC4D-D45ACE2BE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4F186C4F-89F8-49AD-BE27-B9E1B5E0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6AC472-1F7C-4378-A7A9-3ABDCC6093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907E504-9384-4324-B9FE-EE7399964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603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RISC/CISC  Loads/Stores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54EE69E7-FCAA-41FC-B8E4-68EEF8942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2D75A9FC-4B6A-4F1C-858E-5BC4F2F2E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934075"/>
            <a:ext cx="27893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Complex and reduced instrs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Format of a load/store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05822718-3288-4B5E-A31C-5B6FEF9A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696305-6DAC-4293-8BBC-B4DFD494F4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D5A03D09-7017-4BEF-A14E-6C4FB8BEF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7D13221-459F-4A85-B928-C0BB1EE39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95128A86-4D2D-4DE9-B268-8F51F3302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1116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this C code into equivalent RISC assembly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a[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 = b[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 + c[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405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48577</TotalTime>
  <Words>1219</Words>
  <Application>Microsoft Office PowerPoint</Application>
  <PresentationFormat>On-screen Show (4:3)</PresentationFormat>
  <Paragraphs>394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739</cp:revision>
  <dcterms:created xsi:type="dcterms:W3CDTF">2002-09-20T18:19:18Z</dcterms:created>
  <dcterms:modified xsi:type="dcterms:W3CDTF">2022-09-07T04:05:31Z</dcterms:modified>
</cp:coreProperties>
</file>