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59" r:id="rId4"/>
    <p:sldId id="457" r:id="rId5"/>
    <p:sldId id="434" r:id="rId6"/>
    <p:sldId id="462" r:id="rId7"/>
    <p:sldId id="435" r:id="rId8"/>
    <p:sldId id="436" r:id="rId9"/>
    <p:sldId id="437" r:id="rId10"/>
    <p:sldId id="438" r:id="rId11"/>
    <p:sldId id="440" r:id="rId12"/>
    <p:sldId id="417" r:id="rId13"/>
    <p:sldId id="450" r:id="rId14"/>
    <p:sldId id="451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068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</a:t>
            </a: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Security,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VM,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025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Multiprocessors, cache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11201"/>
              </p:ext>
            </p:extLst>
          </p:nvPr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Rd 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36706</TotalTime>
  <Words>1343</Words>
  <Application>Microsoft Office PowerPoint</Application>
  <PresentationFormat>On-screen Show (4:3)</PresentationFormat>
  <Paragraphs>283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209</cp:revision>
  <dcterms:created xsi:type="dcterms:W3CDTF">2002-09-20T18:19:18Z</dcterms:created>
  <dcterms:modified xsi:type="dcterms:W3CDTF">2023-04-18T12:46:43Z</dcterms:modified>
</cp:coreProperties>
</file>