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9" r:id="rId2"/>
  </p:sldMasterIdLst>
  <p:notesMasterIdLst>
    <p:notesMasterId r:id="rId27"/>
  </p:notesMasterIdLst>
  <p:sldIdLst>
    <p:sldId id="260" r:id="rId3"/>
    <p:sldId id="261" r:id="rId4"/>
    <p:sldId id="263" r:id="rId5"/>
    <p:sldId id="264" r:id="rId6"/>
    <p:sldId id="266" r:id="rId7"/>
    <p:sldId id="265" r:id="rId8"/>
    <p:sldId id="297" r:id="rId9"/>
    <p:sldId id="268" r:id="rId10"/>
    <p:sldId id="269" r:id="rId11"/>
    <p:sldId id="270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6" r:id="rId25"/>
    <p:sldId id="288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0D8E"/>
    <a:srgbClr val="FF9900"/>
    <a:srgbClr val="BEC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0" autoAdjust="0"/>
    <p:restoredTop sz="94712" autoAdjust="0"/>
  </p:normalViewPr>
  <p:slideViewPr>
    <p:cSldViewPr>
      <p:cViewPr varScale="1">
        <p:scale>
          <a:sx n="110" d="100"/>
          <a:sy n="110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AB180-F634-4A85-A2B7-3B5232FC080C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B4B1E-A216-4E0E-9B02-33038057C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3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B4B1E-A216-4E0E-9B02-33038057C5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5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38275"/>
            <a:ext cx="787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3034" y="3886200"/>
            <a:ext cx="64008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fld id="{C7EDF0B6-AFAD-468F-A024-5A21167AA8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52608-FF40-4895-8EAD-25BDBF1C87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8B7A3-98A2-4C6A-AE8A-E11411C867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641C4-55A2-4232-9195-B1A924DF4F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B37B-9910-4A7B-8566-B742309A1A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491ED-EA0F-4217-BAA5-17FFB122C8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39EC8-3110-412F-8D9E-12784F334A14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DA06-2B62-428A-8848-5DCB68ECDD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2BB0-1247-4850-BDCD-05A56D6D8C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44BF-270E-4651-857B-A42D8F8D98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15271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1497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21367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4065" y="14970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4065" y="21367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14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63875" y="6191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706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B21F-0353-4DD2-A14F-0B3AD5E6F7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A906-1E0C-4D05-9AFF-64AECFB5F7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ADC7-410F-4FBD-92A9-848E4ED679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A478-4CB7-4B5C-A30C-24D9B27C94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2EF39EC8-3110-412F-8D9E-12784F334A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14338" y="1290638"/>
            <a:ext cx="7889875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78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1785934"/>
            <a:ext cx="7993090" cy="1143000"/>
          </a:xfrm>
        </p:spPr>
        <p:txBody>
          <a:bodyPr/>
          <a:lstStyle/>
          <a:p>
            <a:pPr algn="ctr"/>
            <a:r>
              <a:rPr lang="en-US" dirty="0" smtClean="0"/>
              <a:t>Computing Shortest Paths among Curved Obstacles in the Plane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2270760"/>
          </a:xfrm>
        </p:spPr>
        <p:txBody>
          <a:bodyPr/>
          <a:lstStyle/>
          <a:p>
            <a:pPr algn="ctr"/>
            <a:r>
              <a:rPr lang="en-US" dirty="0" smtClean="0"/>
              <a:t>Danny Z. Chen</a:t>
            </a:r>
            <a:r>
              <a:rPr lang="en-US" baseline="30000" dirty="0" smtClean="0"/>
              <a:t>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Haitao Wang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en-US" baseline="30000" dirty="0" smtClean="0"/>
              <a:t>1</a:t>
            </a:r>
            <a:r>
              <a:rPr lang="en-US" dirty="0" smtClean="0"/>
              <a:t>University of Notre Dame</a:t>
            </a:r>
          </a:p>
          <a:p>
            <a:pPr algn="ctr"/>
            <a:r>
              <a:rPr lang="en-US" baseline="30000" dirty="0" smtClean="0"/>
              <a:t>2</a:t>
            </a:r>
            <a:r>
              <a:rPr lang="en-US" dirty="0" smtClean="0"/>
              <a:t>Utah State University </a:t>
            </a:r>
            <a:endParaRPr lang="en-US" baseline="30000" dirty="0" smtClean="0"/>
          </a:p>
          <a:p>
            <a:pPr algn="ctr"/>
            <a:r>
              <a:rPr lang="en-US" dirty="0" err="1" smtClean="0"/>
              <a:t>SoCG</a:t>
            </a:r>
            <a:r>
              <a:rPr lang="en-US" dirty="0" smtClean="0"/>
              <a:t>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 dirty="0" smtClean="0"/>
              <a:t>Previous work and our result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For polygonal convex obstacles: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O(n + h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logn) time, Rohnert, 96’; </a:t>
            </a:r>
            <a:r>
              <a:rPr lang="en-US" altLang="zh-CN" dirty="0" err="1" smtClean="0"/>
              <a:t>Kapoor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Maheshwari</a:t>
            </a:r>
            <a:r>
              <a:rPr lang="en-US" altLang="zh-CN" dirty="0" smtClean="0"/>
              <a:t>, Mitchell, 97’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An open question: O(n + </a:t>
            </a:r>
            <a:r>
              <a:rPr lang="en-US" altLang="zh-CN" dirty="0" err="1" smtClean="0"/>
              <a:t>klogn</a:t>
            </a:r>
            <a:r>
              <a:rPr lang="en-US" altLang="zh-CN" dirty="0" smtClean="0"/>
              <a:t>) time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O(</a:t>
            </a:r>
            <a:r>
              <a:rPr lang="en-US" altLang="zh-CN" dirty="0" err="1" smtClean="0"/>
              <a:t>nlogn+k</a:t>
            </a:r>
            <a:r>
              <a:rPr lang="en-US" altLang="zh-CN" dirty="0" smtClean="0"/>
              <a:t>) time, </a:t>
            </a:r>
            <a:r>
              <a:rPr lang="en-US" altLang="zh-CN" dirty="0" err="1" smtClean="0"/>
              <a:t>Pocchiola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Vegter</a:t>
            </a:r>
            <a:r>
              <a:rPr lang="en-US" altLang="zh-CN" dirty="0" smtClean="0"/>
              <a:t>, 95’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h=n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Each obstacle is of constant size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Our result: </a:t>
            </a:r>
            <a:r>
              <a:rPr lang="en-US" altLang="zh-CN" dirty="0" smtClean="0">
                <a:solidFill>
                  <a:srgbClr val="FF0000"/>
                </a:solidFill>
              </a:rPr>
              <a:t>O(</a:t>
            </a:r>
            <a:r>
              <a:rPr lang="en-US" altLang="zh-CN" dirty="0" err="1" smtClean="0">
                <a:solidFill>
                  <a:srgbClr val="FF0000"/>
                </a:solidFill>
              </a:rPr>
              <a:t>n+hlogh</a:t>
            </a:r>
            <a:r>
              <a:rPr lang="en-US" altLang="zh-CN" dirty="0" smtClean="0">
                <a:solidFill>
                  <a:srgbClr val="FF0000"/>
                </a:solidFill>
              </a:rPr>
              <a:t> + k)</a:t>
            </a:r>
            <a:r>
              <a:rPr lang="en-US" altLang="zh-CN" dirty="0" smtClean="0"/>
              <a:t> time and O(n) working space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Better than the open question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Optimal solution</a:t>
            </a:r>
          </a:p>
          <a:p>
            <a:pPr lvl="1">
              <a:lnSpc>
                <a:spcPct val="90000"/>
              </a:lnSpc>
              <a:buNone/>
            </a:pPr>
            <a:endParaRPr lang="en-US" altLang="zh-CN" dirty="0" smtClean="0"/>
          </a:p>
          <a:p>
            <a:pPr>
              <a:lnSpc>
                <a:spcPct val="90000"/>
              </a:lnSpc>
            </a:pPr>
            <a:endParaRPr lang="en-US" altLang="zh-CN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algorithm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394456"/>
          </a:xfrm>
        </p:spPr>
        <p:txBody>
          <a:bodyPr/>
          <a:lstStyle/>
          <a:p>
            <a:r>
              <a:rPr lang="en-US" dirty="0" smtClean="0"/>
              <a:t>Reduce the problem to the convex case</a:t>
            </a:r>
          </a:p>
          <a:p>
            <a:pPr lvl="1"/>
            <a:r>
              <a:rPr lang="en-US" sz="2200" dirty="0" smtClean="0"/>
              <a:t>the corridor structure, generalizing the polygon case (</a:t>
            </a:r>
            <a:r>
              <a:rPr lang="en-US" sz="2200" dirty="0" err="1" smtClean="0"/>
              <a:t>Kapoor</a:t>
            </a:r>
            <a:r>
              <a:rPr lang="en-US" sz="2200" dirty="0" smtClean="0"/>
              <a:t>, </a:t>
            </a:r>
            <a:r>
              <a:rPr lang="en-US" sz="2200" dirty="0" err="1" smtClean="0"/>
              <a:t>Maheshwari</a:t>
            </a:r>
            <a:r>
              <a:rPr lang="en-US" sz="2200" dirty="0" smtClean="0"/>
              <a:t>, Mitchell 97’)</a:t>
            </a:r>
          </a:p>
          <a:p>
            <a:r>
              <a:rPr lang="en-US" dirty="0" smtClean="0"/>
              <a:t>Solve the convex case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090586" y="3762396"/>
            <a:ext cx="1295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681261" y="3195659"/>
            <a:ext cx="15240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595786" y="3609996"/>
            <a:ext cx="2819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043586" y="4600596"/>
            <a:ext cx="9906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287436" y="570073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85786" y="5591196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/>
              <a:t>s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372324" y="3195659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643786" y="3000396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/>
              <a:t>t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328711" y="4981596"/>
            <a:ext cx="2352675" cy="762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3986186" y="3914796"/>
            <a:ext cx="685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5205386" y="3228996"/>
            <a:ext cx="220980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4138586" y="4752996"/>
            <a:ext cx="1600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algorithm for the convex case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186766" cy="16430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800" dirty="0" smtClean="0"/>
              <a:t>Step 1: Compute the relevant visibility graph G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 smtClean="0"/>
              <a:t>A shortest s-t path in the plane corresponds to a shortest s-t path in G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 smtClean="0"/>
              <a:t>Our sub-problem</a:t>
            </a:r>
          </a:p>
          <a:p>
            <a:pPr lvl="1">
              <a:lnSpc>
                <a:spcPct val="80000"/>
              </a:lnSpc>
            </a:pPr>
            <a:endParaRPr lang="en-US" altLang="zh-CN" sz="1800" dirty="0" smtClean="0"/>
          </a:p>
          <a:p>
            <a:pPr>
              <a:lnSpc>
                <a:spcPct val="80000"/>
              </a:lnSpc>
            </a:pPr>
            <a:r>
              <a:rPr lang="en-US" altLang="zh-CN" sz="1800" dirty="0" smtClean="0"/>
              <a:t>Step 2: Finding a shortest s-t path in G ---- </a:t>
            </a:r>
            <a:r>
              <a:rPr lang="en-US" altLang="zh-CN" sz="1800" dirty="0" err="1" smtClean="0"/>
              <a:t>Dijkstra’s</a:t>
            </a:r>
            <a:r>
              <a:rPr lang="en-US" altLang="zh-CN" sz="1800" dirty="0" smtClean="0"/>
              <a:t> algorithm</a:t>
            </a:r>
          </a:p>
          <a:p>
            <a:pPr lvl="1">
              <a:lnSpc>
                <a:spcPct val="80000"/>
              </a:lnSpc>
            </a:pPr>
            <a:r>
              <a:rPr lang="en-US" altLang="zh-CN" sz="1700" dirty="0" smtClean="0"/>
              <a:t>G has O(h</a:t>
            </a:r>
            <a:r>
              <a:rPr lang="en-US" altLang="zh-CN" sz="1700" baseline="30000" dirty="0" smtClean="0"/>
              <a:t>2</a:t>
            </a:r>
            <a:r>
              <a:rPr lang="en-US" altLang="zh-CN" sz="1700" dirty="0" smtClean="0"/>
              <a:t>) nodes and O(h</a:t>
            </a:r>
            <a:r>
              <a:rPr lang="en-US" altLang="zh-CN" sz="1700" baseline="30000" dirty="0" smtClean="0"/>
              <a:t>2</a:t>
            </a:r>
            <a:r>
              <a:rPr lang="en-US" altLang="zh-CN" sz="1700" dirty="0" smtClean="0"/>
              <a:t>) edges</a:t>
            </a:r>
          </a:p>
          <a:p>
            <a:pPr lvl="1">
              <a:lnSpc>
                <a:spcPct val="80000"/>
              </a:lnSpc>
            </a:pPr>
            <a:r>
              <a:rPr lang="en-US" altLang="zh-CN" sz="1700" dirty="0" smtClean="0">
                <a:solidFill>
                  <a:srgbClr val="FF0000"/>
                </a:solidFill>
              </a:rPr>
              <a:t>O(h</a:t>
            </a:r>
            <a:r>
              <a:rPr lang="en-US" altLang="zh-CN" sz="17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1700" dirty="0" smtClean="0">
                <a:solidFill>
                  <a:srgbClr val="FF0000"/>
                </a:solidFill>
              </a:rPr>
              <a:t>log h) time</a:t>
            </a:r>
            <a:r>
              <a:rPr lang="en-US" altLang="zh-CN" sz="17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zh-CN" sz="1700" dirty="0" smtClean="0"/>
              <a:t>How to remove the “</a:t>
            </a:r>
            <a:r>
              <a:rPr lang="en-US" altLang="zh-CN" sz="1700" dirty="0" err="1" smtClean="0">
                <a:solidFill>
                  <a:srgbClr val="FF0000"/>
                </a:solidFill>
              </a:rPr>
              <a:t>logh</a:t>
            </a:r>
            <a:r>
              <a:rPr lang="en-US" altLang="zh-CN" sz="1700" dirty="0" smtClean="0"/>
              <a:t>”?</a:t>
            </a:r>
          </a:p>
          <a:p>
            <a:pPr>
              <a:lnSpc>
                <a:spcPct val="80000"/>
              </a:lnSpc>
            </a:pPr>
            <a:endParaRPr lang="en-US" altLang="zh-CN" sz="1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1800" dirty="0" smtClean="0"/>
          </a:p>
        </p:txBody>
      </p:sp>
      <p:sp>
        <p:nvSpPr>
          <p:cNvPr id="223236" name="Oval 4"/>
          <p:cNvSpPr>
            <a:spLocks noChangeArrowheads="1"/>
          </p:cNvSpPr>
          <p:nvPr/>
        </p:nvSpPr>
        <p:spPr bwMode="auto">
          <a:xfrm>
            <a:off x="2133600" y="4848212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37" name="Oval 5"/>
          <p:cNvSpPr>
            <a:spLocks noChangeArrowheads="1"/>
          </p:cNvSpPr>
          <p:nvPr/>
        </p:nvSpPr>
        <p:spPr bwMode="auto">
          <a:xfrm>
            <a:off x="4038600" y="4010012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38" name="Oval 6"/>
          <p:cNvSpPr>
            <a:spLocks noChangeArrowheads="1"/>
          </p:cNvSpPr>
          <p:nvPr/>
        </p:nvSpPr>
        <p:spPr bwMode="auto">
          <a:xfrm>
            <a:off x="4800600" y="5153012"/>
            <a:ext cx="13716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39" name="Line 7"/>
          <p:cNvSpPr>
            <a:spLocks noChangeShapeType="1"/>
          </p:cNvSpPr>
          <p:nvPr/>
        </p:nvSpPr>
        <p:spPr bwMode="auto">
          <a:xfrm flipV="1">
            <a:off x="2438400" y="4162412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 flipV="1">
            <a:off x="2971800" y="4695812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 flipH="1">
            <a:off x="3657600" y="4314812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2" name="Line 10"/>
          <p:cNvSpPr>
            <a:spLocks noChangeShapeType="1"/>
          </p:cNvSpPr>
          <p:nvPr/>
        </p:nvSpPr>
        <p:spPr bwMode="auto">
          <a:xfrm>
            <a:off x="6019800" y="4314812"/>
            <a:ext cx="152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3" name="Line 11"/>
          <p:cNvSpPr>
            <a:spLocks noChangeShapeType="1"/>
          </p:cNvSpPr>
          <p:nvPr/>
        </p:nvSpPr>
        <p:spPr bwMode="auto">
          <a:xfrm flipV="1">
            <a:off x="3276600" y="4581512"/>
            <a:ext cx="2514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>
            <a:off x="4038600" y="4391012"/>
            <a:ext cx="838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5" name="Line 13"/>
          <p:cNvSpPr>
            <a:spLocks noChangeShapeType="1"/>
          </p:cNvSpPr>
          <p:nvPr/>
        </p:nvSpPr>
        <p:spPr bwMode="auto">
          <a:xfrm flipH="1" flipV="1">
            <a:off x="4191000" y="4543412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6" name="Line 14"/>
          <p:cNvSpPr>
            <a:spLocks noChangeShapeType="1"/>
          </p:cNvSpPr>
          <p:nvPr/>
        </p:nvSpPr>
        <p:spPr bwMode="auto">
          <a:xfrm flipV="1">
            <a:off x="5029200" y="4467212"/>
            <a:ext cx="914400" cy="87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7" name="Line 15"/>
          <p:cNvSpPr>
            <a:spLocks noChangeShapeType="1"/>
          </p:cNvSpPr>
          <p:nvPr/>
        </p:nvSpPr>
        <p:spPr bwMode="auto">
          <a:xfrm>
            <a:off x="3124200" y="4848212"/>
            <a:ext cx="2438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8" name="Line 16"/>
          <p:cNvSpPr>
            <a:spLocks noChangeShapeType="1"/>
          </p:cNvSpPr>
          <p:nvPr/>
        </p:nvSpPr>
        <p:spPr bwMode="auto">
          <a:xfrm flipV="1">
            <a:off x="2895600" y="5153012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9" name="Line 17"/>
          <p:cNvSpPr>
            <a:spLocks noChangeShapeType="1"/>
          </p:cNvSpPr>
          <p:nvPr/>
        </p:nvSpPr>
        <p:spPr bwMode="auto">
          <a:xfrm>
            <a:off x="3543300" y="5000612"/>
            <a:ext cx="1524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0" name="Line 18"/>
          <p:cNvSpPr>
            <a:spLocks noChangeShapeType="1"/>
          </p:cNvSpPr>
          <p:nvPr/>
        </p:nvSpPr>
        <p:spPr bwMode="auto">
          <a:xfrm>
            <a:off x="2286000" y="5419712"/>
            <a:ext cx="2971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1" name="Oval 19"/>
          <p:cNvSpPr>
            <a:spLocks noChangeArrowheads="1"/>
          </p:cNvSpPr>
          <p:nvPr/>
        </p:nvSpPr>
        <p:spPr bwMode="auto">
          <a:xfrm>
            <a:off x="1778000" y="54530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23252" name="Text Box 20"/>
          <p:cNvSpPr txBox="1">
            <a:spLocks noChangeArrowheads="1"/>
          </p:cNvSpPr>
          <p:nvPr/>
        </p:nvSpPr>
        <p:spPr bwMode="auto">
          <a:xfrm>
            <a:off x="1327150" y="5381612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/>
              <a:t>s</a:t>
            </a:r>
          </a:p>
        </p:txBody>
      </p:sp>
      <p:sp>
        <p:nvSpPr>
          <p:cNvPr id="223253" name="Oval 21"/>
          <p:cNvSpPr>
            <a:spLocks noChangeArrowheads="1"/>
          </p:cNvSpPr>
          <p:nvPr/>
        </p:nvSpPr>
        <p:spPr bwMode="auto">
          <a:xfrm>
            <a:off x="6400800" y="40528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54" name="Text Box 22"/>
          <p:cNvSpPr txBox="1">
            <a:spLocks noChangeArrowheads="1"/>
          </p:cNvSpPr>
          <p:nvPr/>
        </p:nvSpPr>
        <p:spPr bwMode="auto">
          <a:xfrm>
            <a:off x="6672263" y="3857612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/>
              <a:t>t</a:t>
            </a:r>
          </a:p>
        </p:txBody>
      </p:sp>
      <p:sp>
        <p:nvSpPr>
          <p:cNvPr id="223256" name="Line 24"/>
          <p:cNvSpPr>
            <a:spLocks noChangeShapeType="1"/>
          </p:cNvSpPr>
          <p:nvPr/>
        </p:nvSpPr>
        <p:spPr bwMode="auto">
          <a:xfrm flipV="1">
            <a:off x="1828800" y="5038712"/>
            <a:ext cx="3683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7" name="Line 25"/>
          <p:cNvSpPr>
            <a:spLocks noChangeShapeType="1"/>
          </p:cNvSpPr>
          <p:nvPr/>
        </p:nvSpPr>
        <p:spPr bwMode="auto">
          <a:xfrm>
            <a:off x="1816100" y="5470512"/>
            <a:ext cx="3581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8" name="Line 26"/>
          <p:cNvSpPr>
            <a:spLocks noChangeShapeType="1"/>
          </p:cNvSpPr>
          <p:nvPr/>
        </p:nvSpPr>
        <p:spPr bwMode="auto">
          <a:xfrm>
            <a:off x="1828800" y="5457812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9" name="Line 27"/>
          <p:cNvSpPr>
            <a:spLocks noChangeShapeType="1"/>
          </p:cNvSpPr>
          <p:nvPr/>
        </p:nvSpPr>
        <p:spPr bwMode="auto">
          <a:xfrm flipH="1" flipV="1">
            <a:off x="5029200" y="4010012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60" name="Line 28"/>
          <p:cNvSpPr>
            <a:spLocks noChangeShapeType="1"/>
          </p:cNvSpPr>
          <p:nvPr/>
        </p:nvSpPr>
        <p:spPr bwMode="auto">
          <a:xfrm flipH="1">
            <a:off x="5943600" y="4086212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61" name="Line 29"/>
          <p:cNvSpPr>
            <a:spLocks noChangeShapeType="1"/>
          </p:cNvSpPr>
          <p:nvPr/>
        </p:nvSpPr>
        <p:spPr bwMode="auto">
          <a:xfrm flipH="1">
            <a:off x="6146800" y="4086212"/>
            <a:ext cx="304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2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232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232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223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232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9" grpId="0" animBg="1"/>
      <p:bldP spid="223240" grpId="0" animBg="1"/>
      <p:bldP spid="223241" grpId="0" animBg="1"/>
      <p:bldP spid="223242" grpId="0" animBg="1"/>
      <p:bldP spid="223243" grpId="0" animBg="1"/>
      <p:bldP spid="223244" grpId="0" animBg="1"/>
      <p:bldP spid="223245" grpId="0" animBg="1"/>
      <p:bldP spid="223246" grpId="0" animBg="1"/>
      <p:bldP spid="223247" grpId="0" animBg="1"/>
      <p:bldP spid="223248" grpId="0" animBg="1"/>
      <p:bldP spid="223249" grpId="0" animBg="1"/>
      <p:bldP spid="223250" grpId="0" animBg="1"/>
      <p:bldP spid="223256" grpId="0" animBg="1"/>
      <p:bldP spid="223257" grpId="0" animBg="1"/>
      <p:bldP spid="223258" grpId="0" animBg="1"/>
      <p:bldP spid="223259" grpId="0" animBg="1"/>
      <p:bldP spid="223260" grpId="0" animBg="1"/>
      <p:bldP spid="2232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Solving Step 2 (Chen and Wang 11’)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600" dirty="0" smtClean="0"/>
              <a:t>A follow-up of the work by </a:t>
            </a:r>
            <a:r>
              <a:rPr lang="en-US" altLang="zh-CN" sz="2400" dirty="0" smtClean="0"/>
              <a:t>Hershberger and </a:t>
            </a:r>
            <a:r>
              <a:rPr lang="en-US" altLang="zh-CN" sz="2400" dirty="0" err="1" smtClean="0"/>
              <a:t>Guibas</a:t>
            </a:r>
            <a:r>
              <a:rPr lang="en-US" altLang="zh-CN" sz="2400" dirty="0" smtClean="0"/>
              <a:t> 88’</a:t>
            </a:r>
            <a:endParaRPr lang="en-US" altLang="zh-CN" sz="2600" dirty="0" smtClean="0"/>
          </a:p>
          <a:p>
            <a:endParaRPr lang="en-US" altLang="zh-CN" sz="2600" dirty="0" smtClean="0"/>
          </a:p>
          <a:p>
            <a:r>
              <a:rPr lang="en-US" altLang="zh-CN" sz="2600" dirty="0" smtClean="0"/>
              <a:t>Transform G to a </a:t>
            </a:r>
            <a:r>
              <a:rPr lang="en-US" altLang="zh-CN" sz="2600" dirty="0" smtClean="0">
                <a:solidFill>
                  <a:srgbClr val="FF0000"/>
                </a:solidFill>
              </a:rPr>
              <a:t>smaller </a:t>
            </a:r>
            <a:r>
              <a:rPr lang="en-US" altLang="zh-CN" sz="2600" dirty="0" smtClean="0"/>
              <a:t>graph G’ such that</a:t>
            </a:r>
          </a:p>
          <a:p>
            <a:pPr lvl="1"/>
            <a:r>
              <a:rPr lang="en-US" altLang="zh-CN" sz="2400" dirty="0" smtClean="0"/>
              <a:t>A shortest s-t path in G </a:t>
            </a:r>
            <a:r>
              <a:rPr lang="en-US" altLang="zh-CN" sz="2400" dirty="0" smtClean="0">
                <a:cs typeface="Arial" charset="0"/>
              </a:rPr>
              <a:t>↔</a:t>
            </a:r>
            <a:r>
              <a:rPr lang="en-US" altLang="zh-CN" sz="2400" dirty="0" smtClean="0"/>
              <a:t> a shortest s-t path in G’</a:t>
            </a:r>
          </a:p>
          <a:p>
            <a:pPr lvl="1"/>
            <a:r>
              <a:rPr lang="en-US" altLang="zh-CN" dirty="0" smtClean="0"/>
              <a:t>G’ has O(h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) edges but only </a:t>
            </a:r>
            <a:r>
              <a:rPr lang="en-US" altLang="zh-CN" dirty="0" smtClean="0">
                <a:solidFill>
                  <a:srgbClr val="FF0000"/>
                </a:solidFill>
              </a:rPr>
              <a:t>O(h)</a:t>
            </a:r>
            <a:r>
              <a:rPr lang="en-US" altLang="zh-CN" dirty="0" smtClean="0"/>
              <a:t> nodes</a:t>
            </a:r>
            <a:endParaRPr lang="en-US" altLang="zh-CN" sz="2400" dirty="0" smtClean="0"/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O(h</a:t>
            </a:r>
            <a:r>
              <a:rPr lang="en-US" altLang="zh-CN" sz="24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2400" dirty="0" smtClean="0">
                <a:solidFill>
                  <a:srgbClr val="FF0000"/>
                </a:solidFill>
              </a:rPr>
              <a:t>) time</a:t>
            </a:r>
            <a:r>
              <a:rPr lang="en-US" altLang="zh-CN" sz="2400" dirty="0" smtClean="0"/>
              <a:t> for </a:t>
            </a:r>
            <a:r>
              <a:rPr lang="en-US" altLang="zh-CN" sz="2400" dirty="0" err="1" smtClean="0"/>
              <a:t>Dijkstra’s</a:t>
            </a:r>
            <a:r>
              <a:rPr lang="en-US" altLang="zh-CN" sz="2400" dirty="0" smtClean="0"/>
              <a:t> algorithm on G’</a:t>
            </a:r>
          </a:p>
          <a:p>
            <a:pPr lvl="2">
              <a:buNone/>
            </a:pP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relevant visibility graph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set of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convex obstacles of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vertices, </a:t>
            </a:r>
          </a:p>
          <a:p>
            <a:pPr lvl="1"/>
            <a:r>
              <a:rPr lang="en-US" dirty="0" smtClean="0"/>
              <a:t>compute all </a:t>
            </a:r>
            <a:r>
              <a:rPr lang="en-US" dirty="0" err="1" smtClean="0">
                <a:solidFill>
                  <a:srgbClr val="FF0000"/>
                </a:solidFill>
              </a:rPr>
              <a:t>bitangents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(free common tangents )</a:t>
            </a:r>
          </a:p>
          <a:p>
            <a:pPr lvl="1"/>
            <a:r>
              <a:rPr lang="en-US" dirty="0" smtClean="0"/>
              <a:t>k=O(h</a:t>
            </a:r>
            <a:r>
              <a:rPr lang="en-US" baseline="30000" dirty="0" smtClean="0"/>
              <a:t>2</a:t>
            </a:r>
            <a:r>
              <a:rPr lang="en-US" dirty="0" smtClean="0"/>
              <a:t>): the number of all </a:t>
            </a:r>
            <a:r>
              <a:rPr lang="en-US" dirty="0" err="1" smtClean="0"/>
              <a:t>bitangents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105036" y="4124324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010036" y="3286124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772036" y="4429124"/>
            <a:ext cx="13716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2409836" y="3438524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943236" y="3971924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3629036" y="3590924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991236" y="3590924"/>
            <a:ext cx="152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3248036" y="3857624"/>
            <a:ext cx="2514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010036" y="3641724"/>
            <a:ext cx="838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 flipV="1">
            <a:off x="4162436" y="3819524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5000636" y="3743324"/>
            <a:ext cx="914400" cy="87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088735" y="4129602"/>
            <a:ext cx="2438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2867036" y="4429124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514736" y="4276724"/>
            <a:ext cx="1524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2335743" y="4717499"/>
            <a:ext cx="2893492" cy="119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extension of </a:t>
            </a:r>
            <a:r>
              <a:rPr lang="en-US" dirty="0" err="1" smtClean="0"/>
              <a:t>Pocchiola</a:t>
            </a:r>
            <a:r>
              <a:rPr lang="en-US" dirty="0" smtClean="0"/>
              <a:t> and </a:t>
            </a:r>
            <a:r>
              <a:rPr lang="en-US" dirty="0" err="1" smtClean="0"/>
              <a:t>Vegter’s</a:t>
            </a:r>
            <a:r>
              <a:rPr lang="en-US" dirty="0" smtClean="0"/>
              <a:t> algorithm (called the PV algorithm)</a:t>
            </a:r>
          </a:p>
          <a:p>
            <a:pPr lvl="1"/>
            <a:r>
              <a:rPr lang="en-US" dirty="0" smtClean="0"/>
              <a:t>h=n and all obstacles are of constant size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nlogn+k</a:t>
            </a:r>
            <a:r>
              <a:rPr lang="en-US" dirty="0" smtClean="0"/>
              <a:t>) time and O(n) space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Our result: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n+hlogh+k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time and O(n) space</a:t>
            </a:r>
          </a:p>
          <a:p>
            <a:pPr lvl="1"/>
            <a:r>
              <a:rPr lang="en-US" dirty="0" smtClean="0"/>
              <a:t>Similar to the PV algorithm with some modifications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Challenge</a:t>
            </a:r>
            <a:r>
              <a:rPr lang="en-US" dirty="0" smtClean="0"/>
              <a:t>: the time analysis</a:t>
            </a:r>
          </a:p>
          <a:p>
            <a:pPr lvl="2"/>
            <a:r>
              <a:rPr lang="en-US" dirty="0" smtClean="0"/>
              <a:t>PV algorithm: local analysis</a:t>
            </a:r>
          </a:p>
          <a:p>
            <a:pPr lvl="2"/>
            <a:r>
              <a:rPr lang="en-US" dirty="0" smtClean="0"/>
              <a:t>Ours: global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任意多边形 52"/>
          <p:cNvSpPr/>
          <p:nvPr/>
        </p:nvSpPr>
        <p:spPr bwMode="auto">
          <a:xfrm>
            <a:off x="2037645" y="3834976"/>
            <a:ext cx="1730022" cy="2320291"/>
          </a:xfrm>
          <a:custGeom>
            <a:avLst/>
            <a:gdLst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13088 w 1746721"/>
              <a:gd name="connsiteY25" fmla="*/ 1719157 h 2320291"/>
              <a:gd name="connsiteX26" fmla="*/ 1730022 w 1746721"/>
              <a:gd name="connsiteY26" fmla="*/ 948691 h 2320291"/>
              <a:gd name="connsiteX27" fmla="*/ 1738488 w 1746721"/>
              <a:gd name="connsiteY27" fmla="*/ 872491 h 2320291"/>
              <a:gd name="connsiteX28" fmla="*/ 1730022 w 1746721"/>
              <a:gd name="connsiteY28" fmla="*/ 601557 h 2320291"/>
              <a:gd name="connsiteX29" fmla="*/ 1730022 w 1746721"/>
              <a:gd name="connsiteY29" fmla="*/ 8891 h 2320291"/>
              <a:gd name="connsiteX30" fmla="*/ 1721555 w 1746721"/>
              <a:gd name="connsiteY30" fmla="*/ 34291 h 2320291"/>
              <a:gd name="connsiteX31" fmla="*/ 1704622 w 1746721"/>
              <a:gd name="connsiteY31" fmla="*/ 59691 h 2320291"/>
              <a:gd name="connsiteX32" fmla="*/ 1696155 w 1746721"/>
              <a:gd name="connsiteY32" fmla="*/ 85091 h 2320291"/>
              <a:gd name="connsiteX33" fmla="*/ 1679222 w 1746721"/>
              <a:gd name="connsiteY33" fmla="*/ 118957 h 2320291"/>
              <a:gd name="connsiteX34" fmla="*/ 1653822 w 1746721"/>
              <a:gd name="connsiteY34" fmla="*/ 169757 h 2320291"/>
              <a:gd name="connsiteX35" fmla="*/ 1636888 w 1746721"/>
              <a:gd name="connsiteY35" fmla="*/ 237491 h 2320291"/>
              <a:gd name="connsiteX36" fmla="*/ 1628422 w 1746721"/>
              <a:gd name="connsiteY36" fmla="*/ 262891 h 2320291"/>
              <a:gd name="connsiteX37" fmla="*/ 1619955 w 1746721"/>
              <a:gd name="connsiteY37" fmla="*/ 296757 h 2320291"/>
              <a:gd name="connsiteX38" fmla="*/ 1603022 w 1746721"/>
              <a:gd name="connsiteY38" fmla="*/ 347557 h 2320291"/>
              <a:gd name="connsiteX39" fmla="*/ 1594555 w 1746721"/>
              <a:gd name="connsiteY39" fmla="*/ 372957 h 2320291"/>
              <a:gd name="connsiteX40" fmla="*/ 1586088 w 1746721"/>
              <a:gd name="connsiteY40" fmla="*/ 415291 h 2320291"/>
              <a:gd name="connsiteX41" fmla="*/ 1569155 w 1746721"/>
              <a:gd name="connsiteY41" fmla="*/ 466091 h 2320291"/>
              <a:gd name="connsiteX42" fmla="*/ 1552222 w 1746721"/>
              <a:gd name="connsiteY42" fmla="*/ 533824 h 2320291"/>
              <a:gd name="connsiteX43" fmla="*/ 1535288 w 1746721"/>
              <a:gd name="connsiteY43" fmla="*/ 584624 h 2320291"/>
              <a:gd name="connsiteX44" fmla="*/ 1526822 w 1746721"/>
              <a:gd name="connsiteY44" fmla="*/ 618491 h 2320291"/>
              <a:gd name="connsiteX45" fmla="*/ 1501422 w 1746721"/>
              <a:gd name="connsiteY45" fmla="*/ 669291 h 2320291"/>
              <a:gd name="connsiteX46" fmla="*/ 1484488 w 1746721"/>
              <a:gd name="connsiteY46" fmla="*/ 737024 h 2320291"/>
              <a:gd name="connsiteX47" fmla="*/ 1467555 w 1746721"/>
              <a:gd name="connsiteY47" fmla="*/ 787824 h 2320291"/>
              <a:gd name="connsiteX48" fmla="*/ 1459088 w 1746721"/>
              <a:gd name="connsiteY48" fmla="*/ 813224 h 2320291"/>
              <a:gd name="connsiteX49" fmla="*/ 1450622 w 1746721"/>
              <a:gd name="connsiteY49" fmla="*/ 864024 h 2320291"/>
              <a:gd name="connsiteX50" fmla="*/ 1433688 w 1746721"/>
              <a:gd name="connsiteY50" fmla="*/ 914824 h 2320291"/>
              <a:gd name="connsiteX51" fmla="*/ 1425222 w 1746721"/>
              <a:gd name="connsiteY51" fmla="*/ 940224 h 2320291"/>
              <a:gd name="connsiteX52" fmla="*/ 1408288 w 1746721"/>
              <a:gd name="connsiteY52" fmla="*/ 1016424 h 2320291"/>
              <a:gd name="connsiteX53" fmla="*/ 1399822 w 1746721"/>
              <a:gd name="connsiteY53" fmla="*/ 1041824 h 2320291"/>
              <a:gd name="connsiteX54" fmla="*/ 1382888 w 1746721"/>
              <a:gd name="connsiteY54" fmla="*/ 1067224 h 2320291"/>
              <a:gd name="connsiteX55" fmla="*/ 1374422 w 1746721"/>
              <a:gd name="connsiteY55" fmla="*/ 1109557 h 2320291"/>
              <a:gd name="connsiteX56" fmla="*/ 1357488 w 1746721"/>
              <a:gd name="connsiteY56" fmla="*/ 1160357 h 2320291"/>
              <a:gd name="connsiteX57" fmla="*/ 1349022 w 1746721"/>
              <a:gd name="connsiteY57" fmla="*/ 1185757 h 2320291"/>
              <a:gd name="connsiteX58" fmla="*/ 1332088 w 1746721"/>
              <a:gd name="connsiteY58" fmla="*/ 1261957 h 2320291"/>
              <a:gd name="connsiteX59" fmla="*/ 1323622 w 1746721"/>
              <a:gd name="connsiteY59" fmla="*/ 1287357 h 2320291"/>
              <a:gd name="connsiteX60" fmla="*/ 1306688 w 1746721"/>
              <a:gd name="connsiteY60" fmla="*/ 1346624 h 2320291"/>
              <a:gd name="connsiteX61" fmla="*/ 1272822 w 1746721"/>
              <a:gd name="connsiteY61" fmla="*/ 1397424 h 2320291"/>
              <a:gd name="connsiteX62" fmla="*/ 1247422 w 1746721"/>
              <a:gd name="connsiteY62" fmla="*/ 1448224 h 2320291"/>
              <a:gd name="connsiteX63" fmla="*/ 1230488 w 1746721"/>
              <a:gd name="connsiteY63" fmla="*/ 1465157 h 2320291"/>
              <a:gd name="connsiteX64" fmla="*/ 1205088 w 1746721"/>
              <a:gd name="connsiteY64" fmla="*/ 1499024 h 2320291"/>
              <a:gd name="connsiteX65" fmla="*/ 1188155 w 1746721"/>
              <a:gd name="connsiteY65" fmla="*/ 1524424 h 2320291"/>
              <a:gd name="connsiteX66" fmla="*/ 1171222 w 1746721"/>
              <a:gd name="connsiteY66" fmla="*/ 1558291 h 2320291"/>
              <a:gd name="connsiteX67" fmla="*/ 1128888 w 1746721"/>
              <a:gd name="connsiteY67" fmla="*/ 1600624 h 2320291"/>
              <a:gd name="connsiteX68" fmla="*/ 1078088 w 1746721"/>
              <a:gd name="connsiteY68" fmla="*/ 1626024 h 2320291"/>
              <a:gd name="connsiteX69" fmla="*/ 1027288 w 1746721"/>
              <a:gd name="connsiteY69" fmla="*/ 1651424 h 2320291"/>
              <a:gd name="connsiteX70" fmla="*/ 942622 w 1746721"/>
              <a:gd name="connsiteY70" fmla="*/ 1676824 h 2320291"/>
              <a:gd name="connsiteX71" fmla="*/ 908755 w 1746721"/>
              <a:gd name="connsiteY71" fmla="*/ 1693757 h 2320291"/>
              <a:gd name="connsiteX72" fmla="*/ 883355 w 1746721"/>
              <a:gd name="connsiteY72" fmla="*/ 1702224 h 2320291"/>
              <a:gd name="connsiteX73" fmla="*/ 857955 w 1746721"/>
              <a:gd name="connsiteY73" fmla="*/ 1719157 h 2320291"/>
              <a:gd name="connsiteX74" fmla="*/ 807155 w 1746721"/>
              <a:gd name="connsiteY74" fmla="*/ 1736091 h 2320291"/>
              <a:gd name="connsiteX75" fmla="*/ 781755 w 1746721"/>
              <a:gd name="connsiteY75" fmla="*/ 1753024 h 2320291"/>
              <a:gd name="connsiteX76" fmla="*/ 747888 w 1746721"/>
              <a:gd name="connsiteY76" fmla="*/ 1761491 h 2320291"/>
              <a:gd name="connsiteX77" fmla="*/ 697088 w 1746721"/>
              <a:gd name="connsiteY77" fmla="*/ 1778424 h 2320291"/>
              <a:gd name="connsiteX78" fmla="*/ 654755 w 1746721"/>
              <a:gd name="connsiteY78" fmla="*/ 1786891 h 2320291"/>
              <a:gd name="connsiteX79" fmla="*/ 603955 w 1746721"/>
              <a:gd name="connsiteY79" fmla="*/ 1803824 h 2320291"/>
              <a:gd name="connsiteX80" fmla="*/ 578555 w 1746721"/>
              <a:gd name="connsiteY80" fmla="*/ 1812291 h 2320291"/>
              <a:gd name="connsiteX81" fmla="*/ 553155 w 1746721"/>
              <a:gd name="connsiteY81" fmla="*/ 1829224 h 2320291"/>
              <a:gd name="connsiteX82" fmla="*/ 510822 w 1746721"/>
              <a:gd name="connsiteY82" fmla="*/ 1837691 h 2320291"/>
              <a:gd name="connsiteX83" fmla="*/ 460022 w 1746721"/>
              <a:gd name="connsiteY83" fmla="*/ 1863091 h 2320291"/>
              <a:gd name="connsiteX84" fmla="*/ 426155 w 1746721"/>
              <a:gd name="connsiteY84" fmla="*/ 1880024 h 2320291"/>
              <a:gd name="connsiteX85" fmla="*/ 375355 w 1746721"/>
              <a:gd name="connsiteY85" fmla="*/ 1896957 h 2320291"/>
              <a:gd name="connsiteX86" fmla="*/ 358422 w 1746721"/>
              <a:gd name="connsiteY86" fmla="*/ 1913891 h 2320291"/>
              <a:gd name="connsiteX87" fmla="*/ 307622 w 1746721"/>
              <a:gd name="connsiteY87" fmla="*/ 1930824 h 2320291"/>
              <a:gd name="connsiteX88" fmla="*/ 248355 w 1746721"/>
              <a:gd name="connsiteY88" fmla="*/ 1947757 h 2320291"/>
              <a:gd name="connsiteX89" fmla="*/ 206022 w 1746721"/>
              <a:gd name="connsiteY89" fmla="*/ 1973157 h 2320291"/>
              <a:gd name="connsiteX90" fmla="*/ 189088 w 1746721"/>
              <a:gd name="connsiteY90" fmla="*/ 1990091 h 2320291"/>
              <a:gd name="connsiteX91" fmla="*/ 155222 w 1746721"/>
              <a:gd name="connsiteY91" fmla="*/ 1998557 h 2320291"/>
              <a:gd name="connsiteX92" fmla="*/ 104422 w 1746721"/>
              <a:gd name="connsiteY92" fmla="*/ 2015491 h 2320291"/>
              <a:gd name="connsiteX93" fmla="*/ 70555 w 1746721"/>
              <a:gd name="connsiteY93" fmla="*/ 2032424 h 2320291"/>
              <a:gd name="connsiteX94" fmla="*/ 19755 w 1746721"/>
              <a:gd name="connsiteY94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13088 w 1746721"/>
              <a:gd name="connsiteY25" fmla="*/ 1719157 h 2320291"/>
              <a:gd name="connsiteX26" fmla="*/ 1730022 w 1746721"/>
              <a:gd name="connsiteY26" fmla="*/ 948691 h 2320291"/>
              <a:gd name="connsiteX27" fmla="*/ 1738488 w 1746721"/>
              <a:gd name="connsiteY27" fmla="*/ 872491 h 2320291"/>
              <a:gd name="connsiteX28" fmla="*/ 1730022 w 1746721"/>
              <a:gd name="connsiteY28" fmla="*/ 601557 h 2320291"/>
              <a:gd name="connsiteX29" fmla="*/ 1730022 w 1746721"/>
              <a:gd name="connsiteY29" fmla="*/ 8891 h 2320291"/>
              <a:gd name="connsiteX30" fmla="*/ 1721555 w 1746721"/>
              <a:gd name="connsiteY30" fmla="*/ 34291 h 2320291"/>
              <a:gd name="connsiteX31" fmla="*/ 1704622 w 1746721"/>
              <a:gd name="connsiteY31" fmla="*/ 59691 h 2320291"/>
              <a:gd name="connsiteX32" fmla="*/ 1696155 w 1746721"/>
              <a:gd name="connsiteY32" fmla="*/ 85091 h 2320291"/>
              <a:gd name="connsiteX33" fmla="*/ 1679222 w 1746721"/>
              <a:gd name="connsiteY33" fmla="*/ 118957 h 2320291"/>
              <a:gd name="connsiteX34" fmla="*/ 1653822 w 1746721"/>
              <a:gd name="connsiteY34" fmla="*/ 169757 h 2320291"/>
              <a:gd name="connsiteX35" fmla="*/ 1636888 w 1746721"/>
              <a:gd name="connsiteY35" fmla="*/ 237491 h 2320291"/>
              <a:gd name="connsiteX36" fmla="*/ 1628422 w 1746721"/>
              <a:gd name="connsiteY36" fmla="*/ 262891 h 2320291"/>
              <a:gd name="connsiteX37" fmla="*/ 1619955 w 1746721"/>
              <a:gd name="connsiteY37" fmla="*/ 296757 h 2320291"/>
              <a:gd name="connsiteX38" fmla="*/ 1603022 w 1746721"/>
              <a:gd name="connsiteY38" fmla="*/ 347557 h 2320291"/>
              <a:gd name="connsiteX39" fmla="*/ 1594555 w 1746721"/>
              <a:gd name="connsiteY39" fmla="*/ 372957 h 2320291"/>
              <a:gd name="connsiteX40" fmla="*/ 1586088 w 1746721"/>
              <a:gd name="connsiteY40" fmla="*/ 415291 h 2320291"/>
              <a:gd name="connsiteX41" fmla="*/ 1569155 w 1746721"/>
              <a:gd name="connsiteY41" fmla="*/ 466091 h 2320291"/>
              <a:gd name="connsiteX42" fmla="*/ 1552222 w 1746721"/>
              <a:gd name="connsiteY42" fmla="*/ 533824 h 2320291"/>
              <a:gd name="connsiteX43" fmla="*/ 1535288 w 1746721"/>
              <a:gd name="connsiteY43" fmla="*/ 584624 h 2320291"/>
              <a:gd name="connsiteX44" fmla="*/ 1526822 w 1746721"/>
              <a:gd name="connsiteY44" fmla="*/ 618491 h 2320291"/>
              <a:gd name="connsiteX45" fmla="*/ 1501422 w 1746721"/>
              <a:gd name="connsiteY45" fmla="*/ 669291 h 2320291"/>
              <a:gd name="connsiteX46" fmla="*/ 1484488 w 1746721"/>
              <a:gd name="connsiteY46" fmla="*/ 737024 h 2320291"/>
              <a:gd name="connsiteX47" fmla="*/ 1467555 w 1746721"/>
              <a:gd name="connsiteY47" fmla="*/ 787824 h 2320291"/>
              <a:gd name="connsiteX48" fmla="*/ 1459088 w 1746721"/>
              <a:gd name="connsiteY48" fmla="*/ 813224 h 2320291"/>
              <a:gd name="connsiteX49" fmla="*/ 1450622 w 1746721"/>
              <a:gd name="connsiteY49" fmla="*/ 864024 h 2320291"/>
              <a:gd name="connsiteX50" fmla="*/ 1433688 w 1746721"/>
              <a:gd name="connsiteY50" fmla="*/ 914824 h 2320291"/>
              <a:gd name="connsiteX51" fmla="*/ 1425222 w 1746721"/>
              <a:gd name="connsiteY51" fmla="*/ 940224 h 2320291"/>
              <a:gd name="connsiteX52" fmla="*/ 1408288 w 1746721"/>
              <a:gd name="connsiteY52" fmla="*/ 1016424 h 2320291"/>
              <a:gd name="connsiteX53" fmla="*/ 1399822 w 1746721"/>
              <a:gd name="connsiteY53" fmla="*/ 1041824 h 2320291"/>
              <a:gd name="connsiteX54" fmla="*/ 1382888 w 1746721"/>
              <a:gd name="connsiteY54" fmla="*/ 1067224 h 2320291"/>
              <a:gd name="connsiteX55" fmla="*/ 1374422 w 1746721"/>
              <a:gd name="connsiteY55" fmla="*/ 1109557 h 2320291"/>
              <a:gd name="connsiteX56" fmla="*/ 1357488 w 1746721"/>
              <a:gd name="connsiteY56" fmla="*/ 1160357 h 2320291"/>
              <a:gd name="connsiteX57" fmla="*/ 1349022 w 1746721"/>
              <a:gd name="connsiteY57" fmla="*/ 1185757 h 2320291"/>
              <a:gd name="connsiteX58" fmla="*/ 1332088 w 1746721"/>
              <a:gd name="connsiteY58" fmla="*/ 1261957 h 2320291"/>
              <a:gd name="connsiteX59" fmla="*/ 1323622 w 1746721"/>
              <a:gd name="connsiteY59" fmla="*/ 1287357 h 2320291"/>
              <a:gd name="connsiteX60" fmla="*/ 1306688 w 1746721"/>
              <a:gd name="connsiteY60" fmla="*/ 1346624 h 2320291"/>
              <a:gd name="connsiteX61" fmla="*/ 1272822 w 1746721"/>
              <a:gd name="connsiteY61" fmla="*/ 1397424 h 2320291"/>
              <a:gd name="connsiteX62" fmla="*/ 1247422 w 1746721"/>
              <a:gd name="connsiteY62" fmla="*/ 1448224 h 2320291"/>
              <a:gd name="connsiteX63" fmla="*/ 1230488 w 1746721"/>
              <a:gd name="connsiteY63" fmla="*/ 1465157 h 2320291"/>
              <a:gd name="connsiteX64" fmla="*/ 1205088 w 1746721"/>
              <a:gd name="connsiteY64" fmla="*/ 1499024 h 2320291"/>
              <a:gd name="connsiteX65" fmla="*/ 1188155 w 1746721"/>
              <a:gd name="connsiteY65" fmla="*/ 1524424 h 2320291"/>
              <a:gd name="connsiteX66" fmla="*/ 1171222 w 1746721"/>
              <a:gd name="connsiteY66" fmla="*/ 1558291 h 2320291"/>
              <a:gd name="connsiteX67" fmla="*/ 1128888 w 1746721"/>
              <a:gd name="connsiteY67" fmla="*/ 1600624 h 2320291"/>
              <a:gd name="connsiteX68" fmla="*/ 1078088 w 1746721"/>
              <a:gd name="connsiteY68" fmla="*/ 1626024 h 2320291"/>
              <a:gd name="connsiteX69" fmla="*/ 1027288 w 1746721"/>
              <a:gd name="connsiteY69" fmla="*/ 1651424 h 2320291"/>
              <a:gd name="connsiteX70" fmla="*/ 942622 w 1746721"/>
              <a:gd name="connsiteY70" fmla="*/ 1676824 h 2320291"/>
              <a:gd name="connsiteX71" fmla="*/ 908755 w 1746721"/>
              <a:gd name="connsiteY71" fmla="*/ 1693757 h 2320291"/>
              <a:gd name="connsiteX72" fmla="*/ 883355 w 1746721"/>
              <a:gd name="connsiteY72" fmla="*/ 1702224 h 2320291"/>
              <a:gd name="connsiteX73" fmla="*/ 857955 w 1746721"/>
              <a:gd name="connsiteY73" fmla="*/ 1719157 h 2320291"/>
              <a:gd name="connsiteX74" fmla="*/ 807155 w 1746721"/>
              <a:gd name="connsiteY74" fmla="*/ 1736091 h 2320291"/>
              <a:gd name="connsiteX75" fmla="*/ 781755 w 1746721"/>
              <a:gd name="connsiteY75" fmla="*/ 1753024 h 2320291"/>
              <a:gd name="connsiteX76" fmla="*/ 747888 w 1746721"/>
              <a:gd name="connsiteY76" fmla="*/ 1761491 h 2320291"/>
              <a:gd name="connsiteX77" fmla="*/ 697088 w 1746721"/>
              <a:gd name="connsiteY77" fmla="*/ 1778424 h 2320291"/>
              <a:gd name="connsiteX78" fmla="*/ 654755 w 1746721"/>
              <a:gd name="connsiteY78" fmla="*/ 1786891 h 2320291"/>
              <a:gd name="connsiteX79" fmla="*/ 603955 w 1746721"/>
              <a:gd name="connsiteY79" fmla="*/ 1803824 h 2320291"/>
              <a:gd name="connsiteX80" fmla="*/ 578555 w 1746721"/>
              <a:gd name="connsiteY80" fmla="*/ 1812291 h 2320291"/>
              <a:gd name="connsiteX81" fmla="*/ 553155 w 1746721"/>
              <a:gd name="connsiteY81" fmla="*/ 1829224 h 2320291"/>
              <a:gd name="connsiteX82" fmla="*/ 510822 w 1746721"/>
              <a:gd name="connsiteY82" fmla="*/ 1837691 h 2320291"/>
              <a:gd name="connsiteX83" fmla="*/ 460022 w 1746721"/>
              <a:gd name="connsiteY83" fmla="*/ 1863091 h 2320291"/>
              <a:gd name="connsiteX84" fmla="*/ 426155 w 1746721"/>
              <a:gd name="connsiteY84" fmla="*/ 1880024 h 2320291"/>
              <a:gd name="connsiteX85" fmla="*/ 375355 w 1746721"/>
              <a:gd name="connsiteY85" fmla="*/ 1896957 h 2320291"/>
              <a:gd name="connsiteX86" fmla="*/ 358422 w 1746721"/>
              <a:gd name="connsiteY86" fmla="*/ 1913891 h 2320291"/>
              <a:gd name="connsiteX87" fmla="*/ 307622 w 1746721"/>
              <a:gd name="connsiteY87" fmla="*/ 1930824 h 2320291"/>
              <a:gd name="connsiteX88" fmla="*/ 248355 w 1746721"/>
              <a:gd name="connsiteY88" fmla="*/ 1947757 h 2320291"/>
              <a:gd name="connsiteX89" fmla="*/ 206022 w 1746721"/>
              <a:gd name="connsiteY89" fmla="*/ 1973157 h 2320291"/>
              <a:gd name="connsiteX90" fmla="*/ 189088 w 1746721"/>
              <a:gd name="connsiteY90" fmla="*/ 1990091 h 2320291"/>
              <a:gd name="connsiteX91" fmla="*/ 155222 w 1746721"/>
              <a:gd name="connsiteY91" fmla="*/ 1998557 h 2320291"/>
              <a:gd name="connsiteX92" fmla="*/ 104422 w 1746721"/>
              <a:gd name="connsiteY92" fmla="*/ 2015491 h 2320291"/>
              <a:gd name="connsiteX93" fmla="*/ 70555 w 1746721"/>
              <a:gd name="connsiteY93" fmla="*/ 2032424 h 2320291"/>
              <a:gd name="connsiteX94" fmla="*/ 19755 w 1746721"/>
              <a:gd name="connsiteY94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30022 w 1746721"/>
              <a:gd name="connsiteY25" fmla="*/ 948691 h 2320291"/>
              <a:gd name="connsiteX26" fmla="*/ 1738488 w 1746721"/>
              <a:gd name="connsiteY26" fmla="*/ 872491 h 2320291"/>
              <a:gd name="connsiteX27" fmla="*/ 1730022 w 1746721"/>
              <a:gd name="connsiteY27" fmla="*/ 601557 h 2320291"/>
              <a:gd name="connsiteX28" fmla="*/ 1730022 w 1746721"/>
              <a:gd name="connsiteY28" fmla="*/ 8891 h 2320291"/>
              <a:gd name="connsiteX29" fmla="*/ 1721555 w 1746721"/>
              <a:gd name="connsiteY29" fmla="*/ 34291 h 2320291"/>
              <a:gd name="connsiteX30" fmla="*/ 1704622 w 1746721"/>
              <a:gd name="connsiteY30" fmla="*/ 59691 h 2320291"/>
              <a:gd name="connsiteX31" fmla="*/ 1696155 w 1746721"/>
              <a:gd name="connsiteY31" fmla="*/ 85091 h 2320291"/>
              <a:gd name="connsiteX32" fmla="*/ 1679222 w 1746721"/>
              <a:gd name="connsiteY32" fmla="*/ 118957 h 2320291"/>
              <a:gd name="connsiteX33" fmla="*/ 1653822 w 1746721"/>
              <a:gd name="connsiteY33" fmla="*/ 169757 h 2320291"/>
              <a:gd name="connsiteX34" fmla="*/ 1636888 w 1746721"/>
              <a:gd name="connsiteY34" fmla="*/ 237491 h 2320291"/>
              <a:gd name="connsiteX35" fmla="*/ 1628422 w 1746721"/>
              <a:gd name="connsiteY35" fmla="*/ 262891 h 2320291"/>
              <a:gd name="connsiteX36" fmla="*/ 1619955 w 1746721"/>
              <a:gd name="connsiteY36" fmla="*/ 296757 h 2320291"/>
              <a:gd name="connsiteX37" fmla="*/ 1603022 w 1746721"/>
              <a:gd name="connsiteY37" fmla="*/ 347557 h 2320291"/>
              <a:gd name="connsiteX38" fmla="*/ 1594555 w 1746721"/>
              <a:gd name="connsiteY38" fmla="*/ 372957 h 2320291"/>
              <a:gd name="connsiteX39" fmla="*/ 1586088 w 1746721"/>
              <a:gd name="connsiteY39" fmla="*/ 415291 h 2320291"/>
              <a:gd name="connsiteX40" fmla="*/ 1569155 w 1746721"/>
              <a:gd name="connsiteY40" fmla="*/ 466091 h 2320291"/>
              <a:gd name="connsiteX41" fmla="*/ 1552222 w 1746721"/>
              <a:gd name="connsiteY41" fmla="*/ 533824 h 2320291"/>
              <a:gd name="connsiteX42" fmla="*/ 1535288 w 1746721"/>
              <a:gd name="connsiteY42" fmla="*/ 584624 h 2320291"/>
              <a:gd name="connsiteX43" fmla="*/ 1526822 w 1746721"/>
              <a:gd name="connsiteY43" fmla="*/ 618491 h 2320291"/>
              <a:gd name="connsiteX44" fmla="*/ 1501422 w 1746721"/>
              <a:gd name="connsiteY44" fmla="*/ 669291 h 2320291"/>
              <a:gd name="connsiteX45" fmla="*/ 1484488 w 1746721"/>
              <a:gd name="connsiteY45" fmla="*/ 737024 h 2320291"/>
              <a:gd name="connsiteX46" fmla="*/ 1467555 w 1746721"/>
              <a:gd name="connsiteY46" fmla="*/ 787824 h 2320291"/>
              <a:gd name="connsiteX47" fmla="*/ 1459088 w 1746721"/>
              <a:gd name="connsiteY47" fmla="*/ 813224 h 2320291"/>
              <a:gd name="connsiteX48" fmla="*/ 1450622 w 1746721"/>
              <a:gd name="connsiteY48" fmla="*/ 864024 h 2320291"/>
              <a:gd name="connsiteX49" fmla="*/ 1433688 w 1746721"/>
              <a:gd name="connsiteY49" fmla="*/ 914824 h 2320291"/>
              <a:gd name="connsiteX50" fmla="*/ 1425222 w 1746721"/>
              <a:gd name="connsiteY50" fmla="*/ 940224 h 2320291"/>
              <a:gd name="connsiteX51" fmla="*/ 1408288 w 1746721"/>
              <a:gd name="connsiteY51" fmla="*/ 1016424 h 2320291"/>
              <a:gd name="connsiteX52" fmla="*/ 1399822 w 1746721"/>
              <a:gd name="connsiteY52" fmla="*/ 1041824 h 2320291"/>
              <a:gd name="connsiteX53" fmla="*/ 1382888 w 1746721"/>
              <a:gd name="connsiteY53" fmla="*/ 1067224 h 2320291"/>
              <a:gd name="connsiteX54" fmla="*/ 1374422 w 1746721"/>
              <a:gd name="connsiteY54" fmla="*/ 1109557 h 2320291"/>
              <a:gd name="connsiteX55" fmla="*/ 1357488 w 1746721"/>
              <a:gd name="connsiteY55" fmla="*/ 1160357 h 2320291"/>
              <a:gd name="connsiteX56" fmla="*/ 1349022 w 1746721"/>
              <a:gd name="connsiteY56" fmla="*/ 1185757 h 2320291"/>
              <a:gd name="connsiteX57" fmla="*/ 1332088 w 1746721"/>
              <a:gd name="connsiteY57" fmla="*/ 1261957 h 2320291"/>
              <a:gd name="connsiteX58" fmla="*/ 1323622 w 1746721"/>
              <a:gd name="connsiteY58" fmla="*/ 1287357 h 2320291"/>
              <a:gd name="connsiteX59" fmla="*/ 1306688 w 1746721"/>
              <a:gd name="connsiteY59" fmla="*/ 1346624 h 2320291"/>
              <a:gd name="connsiteX60" fmla="*/ 1272822 w 1746721"/>
              <a:gd name="connsiteY60" fmla="*/ 1397424 h 2320291"/>
              <a:gd name="connsiteX61" fmla="*/ 1247422 w 1746721"/>
              <a:gd name="connsiteY61" fmla="*/ 1448224 h 2320291"/>
              <a:gd name="connsiteX62" fmla="*/ 1230488 w 1746721"/>
              <a:gd name="connsiteY62" fmla="*/ 1465157 h 2320291"/>
              <a:gd name="connsiteX63" fmla="*/ 1205088 w 1746721"/>
              <a:gd name="connsiteY63" fmla="*/ 1499024 h 2320291"/>
              <a:gd name="connsiteX64" fmla="*/ 1188155 w 1746721"/>
              <a:gd name="connsiteY64" fmla="*/ 1524424 h 2320291"/>
              <a:gd name="connsiteX65" fmla="*/ 1171222 w 1746721"/>
              <a:gd name="connsiteY65" fmla="*/ 1558291 h 2320291"/>
              <a:gd name="connsiteX66" fmla="*/ 1128888 w 1746721"/>
              <a:gd name="connsiteY66" fmla="*/ 1600624 h 2320291"/>
              <a:gd name="connsiteX67" fmla="*/ 1078088 w 1746721"/>
              <a:gd name="connsiteY67" fmla="*/ 1626024 h 2320291"/>
              <a:gd name="connsiteX68" fmla="*/ 1027288 w 1746721"/>
              <a:gd name="connsiteY68" fmla="*/ 1651424 h 2320291"/>
              <a:gd name="connsiteX69" fmla="*/ 942622 w 1746721"/>
              <a:gd name="connsiteY69" fmla="*/ 1676824 h 2320291"/>
              <a:gd name="connsiteX70" fmla="*/ 908755 w 1746721"/>
              <a:gd name="connsiteY70" fmla="*/ 1693757 h 2320291"/>
              <a:gd name="connsiteX71" fmla="*/ 883355 w 1746721"/>
              <a:gd name="connsiteY71" fmla="*/ 1702224 h 2320291"/>
              <a:gd name="connsiteX72" fmla="*/ 857955 w 1746721"/>
              <a:gd name="connsiteY72" fmla="*/ 1719157 h 2320291"/>
              <a:gd name="connsiteX73" fmla="*/ 807155 w 1746721"/>
              <a:gd name="connsiteY73" fmla="*/ 1736091 h 2320291"/>
              <a:gd name="connsiteX74" fmla="*/ 781755 w 1746721"/>
              <a:gd name="connsiteY74" fmla="*/ 1753024 h 2320291"/>
              <a:gd name="connsiteX75" fmla="*/ 747888 w 1746721"/>
              <a:gd name="connsiteY75" fmla="*/ 1761491 h 2320291"/>
              <a:gd name="connsiteX76" fmla="*/ 697088 w 1746721"/>
              <a:gd name="connsiteY76" fmla="*/ 1778424 h 2320291"/>
              <a:gd name="connsiteX77" fmla="*/ 654755 w 1746721"/>
              <a:gd name="connsiteY77" fmla="*/ 1786891 h 2320291"/>
              <a:gd name="connsiteX78" fmla="*/ 603955 w 1746721"/>
              <a:gd name="connsiteY78" fmla="*/ 1803824 h 2320291"/>
              <a:gd name="connsiteX79" fmla="*/ 578555 w 1746721"/>
              <a:gd name="connsiteY79" fmla="*/ 1812291 h 2320291"/>
              <a:gd name="connsiteX80" fmla="*/ 553155 w 1746721"/>
              <a:gd name="connsiteY80" fmla="*/ 1829224 h 2320291"/>
              <a:gd name="connsiteX81" fmla="*/ 510822 w 1746721"/>
              <a:gd name="connsiteY81" fmla="*/ 1837691 h 2320291"/>
              <a:gd name="connsiteX82" fmla="*/ 460022 w 1746721"/>
              <a:gd name="connsiteY82" fmla="*/ 1863091 h 2320291"/>
              <a:gd name="connsiteX83" fmla="*/ 426155 w 1746721"/>
              <a:gd name="connsiteY83" fmla="*/ 1880024 h 2320291"/>
              <a:gd name="connsiteX84" fmla="*/ 375355 w 1746721"/>
              <a:gd name="connsiteY84" fmla="*/ 1896957 h 2320291"/>
              <a:gd name="connsiteX85" fmla="*/ 358422 w 1746721"/>
              <a:gd name="connsiteY85" fmla="*/ 1913891 h 2320291"/>
              <a:gd name="connsiteX86" fmla="*/ 307622 w 1746721"/>
              <a:gd name="connsiteY86" fmla="*/ 1930824 h 2320291"/>
              <a:gd name="connsiteX87" fmla="*/ 248355 w 1746721"/>
              <a:gd name="connsiteY87" fmla="*/ 1947757 h 2320291"/>
              <a:gd name="connsiteX88" fmla="*/ 206022 w 1746721"/>
              <a:gd name="connsiteY88" fmla="*/ 1973157 h 2320291"/>
              <a:gd name="connsiteX89" fmla="*/ 189088 w 1746721"/>
              <a:gd name="connsiteY89" fmla="*/ 1990091 h 2320291"/>
              <a:gd name="connsiteX90" fmla="*/ 155222 w 1746721"/>
              <a:gd name="connsiteY90" fmla="*/ 1998557 h 2320291"/>
              <a:gd name="connsiteX91" fmla="*/ 104422 w 1746721"/>
              <a:gd name="connsiteY91" fmla="*/ 2015491 h 2320291"/>
              <a:gd name="connsiteX92" fmla="*/ 70555 w 1746721"/>
              <a:gd name="connsiteY92" fmla="*/ 2032424 h 2320291"/>
              <a:gd name="connsiteX93" fmla="*/ 19755 w 1746721"/>
              <a:gd name="connsiteY93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38488 w 1746721"/>
              <a:gd name="connsiteY25" fmla="*/ 872491 h 2320291"/>
              <a:gd name="connsiteX26" fmla="*/ 1730022 w 1746721"/>
              <a:gd name="connsiteY26" fmla="*/ 601557 h 2320291"/>
              <a:gd name="connsiteX27" fmla="*/ 1730022 w 1746721"/>
              <a:gd name="connsiteY27" fmla="*/ 8891 h 2320291"/>
              <a:gd name="connsiteX28" fmla="*/ 1721555 w 1746721"/>
              <a:gd name="connsiteY28" fmla="*/ 34291 h 2320291"/>
              <a:gd name="connsiteX29" fmla="*/ 1704622 w 1746721"/>
              <a:gd name="connsiteY29" fmla="*/ 59691 h 2320291"/>
              <a:gd name="connsiteX30" fmla="*/ 1696155 w 1746721"/>
              <a:gd name="connsiteY30" fmla="*/ 85091 h 2320291"/>
              <a:gd name="connsiteX31" fmla="*/ 1679222 w 1746721"/>
              <a:gd name="connsiteY31" fmla="*/ 118957 h 2320291"/>
              <a:gd name="connsiteX32" fmla="*/ 1653822 w 1746721"/>
              <a:gd name="connsiteY32" fmla="*/ 169757 h 2320291"/>
              <a:gd name="connsiteX33" fmla="*/ 1636888 w 1746721"/>
              <a:gd name="connsiteY33" fmla="*/ 237491 h 2320291"/>
              <a:gd name="connsiteX34" fmla="*/ 1628422 w 1746721"/>
              <a:gd name="connsiteY34" fmla="*/ 262891 h 2320291"/>
              <a:gd name="connsiteX35" fmla="*/ 1619955 w 1746721"/>
              <a:gd name="connsiteY35" fmla="*/ 296757 h 2320291"/>
              <a:gd name="connsiteX36" fmla="*/ 1603022 w 1746721"/>
              <a:gd name="connsiteY36" fmla="*/ 347557 h 2320291"/>
              <a:gd name="connsiteX37" fmla="*/ 1594555 w 1746721"/>
              <a:gd name="connsiteY37" fmla="*/ 372957 h 2320291"/>
              <a:gd name="connsiteX38" fmla="*/ 1586088 w 1746721"/>
              <a:gd name="connsiteY38" fmla="*/ 415291 h 2320291"/>
              <a:gd name="connsiteX39" fmla="*/ 1569155 w 1746721"/>
              <a:gd name="connsiteY39" fmla="*/ 466091 h 2320291"/>
              <a:gd name="connsiteX40" fmla="*/ 1552222 w 1746721"/>
              <a:gd name="connsiteY40" fmla="*/ 533824 h 2320291"/>
              <a:gd name="connsiteX41" fmla="*/ 1535288 w 1746721"/>
              <a:gd name="connsiteY41" fmla="*/ 584624 h 2320291"/>
              <a:gd name="connsiteX42" fmla="*/ 1526822 w 1746721"/>
              <a:gd name="connsiteY42" fmla="*/ 618491 h 2320291"/>
              <a:gd name="connsiteX43" fmla="*/ 1501422 w 1746721"/>
              <a:gd name="connsiteY43" fmla="*/ 669291 h 2320291"/>
              <a:gd name="connsiteX44" fmla="*/ 1484488 w 1746721"/>
              <a:gd name="connsiteY44" fmla="*/ 737024 h 2320291"/>
              <a:gd name="connsiteX45" fmla="*/ 1467555 w 1746721"/>
              <a:gd name="connsiteY45" fmla="*/ 787824 h 2320291"/>
              <a:gd name="connsiteX46" fmla="*/ 1459088 w 1746721"/>
              <a:gd name="connsiteY46" fmla="*/ 813224 h 2320291"/>
              <a:gd name="connsiteX47" fmla="*/ 1450622 w 1746721"/>
              <a:gd name="connsiteY47" fmla="*/ 864024 h 2320291"/>
              <a:gd name="connsiteX48" fmla="*/ 1433688 w 1746721"/>
              <a:gd name="connsiteY48" fmla="*/ 914824 h 2320291"/>
              <a:gd name="connsiteX49" fmla="*/ 1425222 w 1746721"/>
              <a:gd name="connsiteY49" fmla="*/ 940224 h 2320291"/>
              <a:gd name="connsiteX50" fmla="*/ 1408288 w 1746721"/>
              <a:gd name="connsiteY50" fmla="*/ 1016424 h 2320291"/>
              <a:gd name="connsiteX51" fmla="*/ 1399822 w 1746721"/>
              <a:gd name="connsiteY51" fmla="*/ 1041824 h 2320291"/>
              <a:gd name="connsiteX52" fmla="*/ 1382888 w 1746721"/>
              <a:gd name="connsiteY52" fmla="*/ 1067224 h 2320291"/>
              <a:gd name="connsiteX53" fmla="*/ 1374422 w 1746721"/>
              <a:gd name="connsiteY53" fmla="*/ 1109557 h 2320291"/>
              <a:gd name="connsiteX54" fmla="*/ 1357488 w 1746721"/>
              <a:gd name="connsiteY54" fmla="*/ 1160357 h 2320291"/>
              <a:gd name="connsiteX55" fmla="*/ 1349022 w 1746721"/>
              <a:gd name="connsiteY55" fmla="*/ 1185757 h 2320291"/>
              <a:gd name="connsiteX56" fmla="*/ 1332088 w 1746721"/>
              <a:gd name="connsiteY56" fmla="*/ 1261957 h 2320291"/>
              <a:gd name="connsiteX57" fmla="*/ 1323622 w 1746721"/>
              <a:gd name="connsiteY57" fmla="*/ 1287357 h 2320291"/>
              <a:gd name="connsiteX58" fmla="*/ 1306688 w 1746721"/>
              <a:gd name="connsiteY58" fmla="*/ 1346624 h 2320291"/>
              <a:gd name="connsiteX59" fmla="*/ 1272822 w 1746721"/>
              <a:gd name="connsiteY59" fmla="*/ 1397424 h 2320291"/>
              <a:gd name="connsiteX60" fmla="*/ 1247422 w 1746721"/>
              <a:gd name="connsiteY60" fmla="*/ 1448224 h 2320291"/>
              <a:gd name="connsiteX61" fmla="*/ 1230488 w 1746721"/>
              <a:gd name="connsiteY61" fmla="*/ 1465157 h 2320291"/>
              <a:gd name="connsiteX62" fmla="*/ 1205088 w 1746721"/>
              <a:gd name="connsiteY62" fmla="*/ 1499024 h 2320291"/>
              <a:gd name="connsiteX63" fmla="*/ 1188155 w 1746721"/>
              <a:gd name="connsiteY63" fmla="*/ 1524424 h 2320291"/>
              <a:gd name="connsiteX64" fmla="*/ 1171222 w 1746721"/>
              <a:gd name="connsiteY64" fmla="*/ 1558291 h 2320291"/>
              <a:gd name="connsiteX65" fmla="*/ 1128888 w 1746721"/>
              <a:gd name="connsiteY65" fmla="*/ 1600624 h 2320291"/>
              <a:gd name="connsiteX66" fmla="*/ 1078088 w 1746721"/>
              <a:gd name="connsiteY66" fmla="*/ 1626024 h 2320291"/>
              <a:gd name="connsiteX67" fmla="*/ 1027288 w 1746721"/>
              <a:gd name="connsiteY67" fmla="*/ 1651424 h 2320291"/>
              <a:gd name="connsiteX68" fmla="*/ 942622 w 1746721"/>
              <a:gd name="connsiteY68" fmla="*/ 1676824 h 2320291"/>
              <a:gd name="connsiteX69" fmla="*/ 908755 w 1746721"/>
              <a:gd name="connsiteY69" fmla="*/ 1693757 h 2320291"/>
              <a:gd name="connsiteX70" fmla="*/ 883355 w 1746721"/>
              <a:gd name="connsiteY70" fmla="*/ 1702224 h 2320291"/>
              <a:gd name="connsiteX71" fmla="*/ 857955 w 1746721"/>
              <a:gd name="connsiteY71" fmla="*/ 1719157 h 2320291"/>
              <a:gd name="connsiteX72" fmla="*/ 807155 w 1746721"/>
              <a:gd name="connsiteY72" fmla="*/ 1736091 h 2320291"/>
              <a:gd name="connsiteX73" fmla="*/ 781755 w 1746721"/>
              <a:gd name="connsiteY73" fmla="*/ 1753024 h 2320291"/>
              <a:gd name="connsiteX74" fmla="*/ 747888 w 1746721"/>
              <a:gd name="connsiteY74" fmla="*/ 1761491 h 2320291"/>
              <a:gd name="connsiteX75" fmla="*/ 697088 w 1746721"/>
              <a:gd name="connsiteY75" fmla="*/ 1778424 h 2320291"/>
              <a:gd name="connsiteX76" fmla="*/ 654755 w 1746721"/>
              <a:gd name="connsiteY76" fmla="*/ 1786891 h 2320291"/>
              <a:gd name="connsiteX77" fmla="*/ 603955 w 1746721"/>
              <a:gd name="connsiteY77" fmla="*/ 1803824 h 2320291"/>
              <a:gd name="connsiteX78" fmla="*/ 578555 w 1746721"/>
              <a:gd name="connsiteY78" fmla="*/ 1812291 h 2320291"/>
              <a:gd name="connsiteX79" fmla="*/ 553155 w 1746721"/>
              <a:gd name="connsiteY79" fmla="*/ 1829224 h 2320291"/>
              <a:gd name="connsiteX80" fmla="*/ 510822 w 1746721"/>
              <a:gd name="connsiteY80" fmla="*/ 1837691 h 2320291"/>
              <a:gd name="connsiteX81" fmla="*/ 460022 w 1746721"/>
              <a:gd name="connsiteY81" fmla="*/ 1863091 h 2320291"/>
              <a:gd name="connsiteX82" fmla="*/ 426155 w 1746721"/>
              <a:gd name="connsiteY82" fmla="*/ 1880024 h 2320291"/>
              <a:gd name="connsiteX83" fmla="*/ 375355 w 1746721"/>
              <a:gd name="connsiteY83" fmla="*/ 1896957 h 2320291"/>
              <a:gd name="connsiteX84" fmla="*/ 358422 w 1746721"/>
              <a:gd name="connsiteY84" fmla="*/ 1913891 h 2320291"/>
              <a:gd name="connsiteX85" fmla="*/ 307622 w 1746721"/>
              <a:gd name="connsiteY85" fmla="*/ 1930824 h 2320291"/>
              <a:gd name="connsiteX86" fmla="*/ 248355 w 1746721"/>
              <a:gd name="connsiteY86" fmla="*/ 1947757 h 2320291"/>
              <a:gd name="connsiteX87" fmla="*/ 206022 w 1746721"/>
              <a:gd name="connsiteY87" fmla="*/ 1973157 h 2320291"/>
              <a:gd name="connsiteX88" fmla="*/ 189088 w 1746721"/>
              <a:gd name="connsiteY88" fmla="*/ 1990091 h 2320291"/>
              <a:gd name="connsiteX89" fmla="*/ 155222 w 1746721"/>
              <a:gd name="connsiteY89" fmla="*/ 1998557 h 2320291"/>
              <a:gd name="connsiteX90" fmla="*/ 104422 w 1746721"/>
              <a:gd name="connsiteY90" fmla="*/ 2015491 h 2320291"/>
              <a:gd name="connsiteX91" fmla="*/ 70555 w 1746721"/>
              <a:gd name="connsiteY91" fmla="*/ 2032424 h 2320291"/>
              <a:gd name="connsiteX92" fmla="*/ 19755 w 1746721"/>
              <a:gd name="connsiteY92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38488 w 1746721"/>
              <a:gd name="connsiteY25" fmla="*/ 872491 h 2320291"/>
              <a:gd name="connsiteX26" fmla="*/ 1730022 w 1746721"/>
              <a:gd name="connsiteY26" fmla="*/ 601557 h 2320291"/>
              <a:gd name="connsiteX27" fmla="*/ 1730022 w 1746721"/>
              <a:gd name="connsiteY27" fmla="*/ 8891 h 2320291"/>
              <a:gd name="connsiteX28" fmla="*/ 1721555 w 1746721"/>
              <a:gd name="connsiteY28" fmla="*/ 34291 h 2320291"/>
              <a:gd name="connsiteX29" fmla="*/ 1704622 w 1746721"/>
              <a:gd name="connsiteY29" fmla="*/ 59691 h 2320291"/>
              <a:gd name="connsiteX30" fmla="*/ 1696155 w 1746721"/>
              <a:gd name="connsiteY30" fmla="*/ 85091 h 2320291"/>
              <a:gd name="connsiteX31" fmla="*/ 1679222 w 1746721"/>
              <a:gd name="connsiteY31" fmla="*/ 118957 h 2320291"/>
              <a:gd name="connsiteX32" fmla="*/ 1653822 w 1746721"/>
              <a:gd name="connsiteY32" fmla="*/ 169757 h 2320291"/>
              <a:gd name="connsiteX33" fmla="*/ 1636888 w 1746721"/>
              <a:gd name="connsiteY33" fmla="*/ 237491 h 2320291"/>
              <a:gd name="connsiteX34" fmla="*/ 1628422 w 1746721"/>
              <a:gd name="connsiteY34" fmla="*/ 262891 h 2320291"/>
              <a:gd name="connsiteX35" fmla="*/ 1619955 w 1746721"/>
              <a:gd name="connsiteY35" fmla="*/ 296757 h 2320291"/>
              <a:gd name="connsiteX36" fmla="*/ 1603022 w 1746721"/>
              <a:gd name="connsiteY36" fmla="*/ 347557 h 2320291"/>
              <a:gd name="connsiteX37" fmla="*/ 1594555 w 1746721"/>
              <a:gd name="connsiteY37" fmla="*/ 372957 h 2320291"/>
              <a:gd name="connsiteX38" fmla="*/ 1586088 w 1746721"/>
              <a:gd name="connsiteY38" fmla="*/ 415291 h 2320291"/>
              <a:gd name="connsiteX39" fmla="*/ 1569155 w 1746721"/>
              <a:gd name="connsiteY39" fmla="*/ 466091 h 2320291"/>
              <a:gd name="connsiteX40" fmla="*/ 1552222 w 1746721"/>
              <a:gd name="connsiteY40" fmla="*/ 533824 h 2320291"/>
              <a:gd name="connsiteX41" fmla="*/ 1535288 w 1746721"/>
              <a:gd name="connsiteY41" fmla="*/ 584624 h 2320291"/>
              <a:gd name="connsiteX42" fmla="*/ 1526822 w 1746721"/>
              <a:gd name="connsiteY42" fmla="*/ 618491 h 2320291"/>
              <a:gd name="connsiteX43" fmla="*/ 1501422 w 1746721"/>
              <a:gd name="connsiteY43" fmla="*/ 669291 h 2320291"/>
              <a:gd name="connsiteX44" fmla="*/ 1484488 w 1746721"/>
              <a:gd name="connsiteY44" fmla="*/ 737024 h 2320291"/>
              <a:gd name="connsiteX45" fmla="*/ 1467555 w 1746721"/>
              <a:gd name="connsiteY45" fmla="*/ 787824 h 2320291"/>
              <a:gd name="connsiteX46" fmla="*/ 1459088 w 1746721"/>
              <a:gd name="connsiteY46" fmla="*/ 813224 h 2320291"/>
              <a:gd name="connsiteX47" fmla="*/ 1450622 w 1746721"/>
              <a:gd name="connsiteY47" fmla="*/ 864024 h 2320291"/>
              <a:gd name="connsiteX48" fmla="*/ 1433688 w 1746721"/>
              <a:gd name="connsiteY48" fmla="*/ 914824 h 2320291"/>
              <a:gd name="connsiteX49" fmla="*/ 1425222 w 1746721"/>
              <a:gd name="connsiteY49" fmla="*/ 940224 h 2320291"/>
              <a:gd name="connsiteX50" fmla="*/ 1408288 w 1746721"/>
              <a:gd name="connsiteY50" fmla="*/ 1016424 h 2320291"/>
              <a:gd name="connsiteX51" fmla="*/ 1399822 w 1746721"/>
              <a:gd name="connsiteY51" fmla="*/ 1041824 h 2320291"/>
              <a:gd name="connsiteX52" fmla="*/ 1382888 w 1746721"/>
              <a:gd name="connsiteY52" fmla="*/ 1067224 h 2320291"/>
              <a:gd name="connsiteX53" fmla="*/ 1374422 w 1746721"/>
              <a:gd name="connsiteY53" fmla="*/ 1109557 h 2320291"/>
              <a:gd name="connsiteX54" fmla="*/ 1357488 w 1746721"/>
              <a:gd name="connsiteY54" fmla="*/ 1160357 h 2320291"/>
              <a:gd name="connsiteX55" fmla="*/ 1349022 w 1746721"/>
              <a:gd name="connsiteY55" fmla="*/ 1185757 h 2320291"/>
              <a:gd name="connsiteX56" fmla="*/ 1332088 w 1746721"/>
              <a:gd name="connsiteY56" fmla="*/ 1261957 h 2320291"/>
              <a:gd name="connsiteX57" fmla="*/ 1323622 w 1746721"/>
              <a:gd name="connsiteY57" fmla="*/ 1287357 h 2320291"/>
              <a:gd name="connsiteX58" fmla="*/ 1306688 w 1746721"/>
              <a:gd name="connsiteY58" fmla="*/ 1346624 h 2320291"/>
              <a:gd name="connsiteX59" fmla="*/ 1272822 w 1746721"/>
              <a:gd name="connsiteY59" fmla="*/ 1397424 h 2320291"/>
              <a:gd name="connsiteX60" fmla="*/ 1247422 w 1746721"/>
              <a:gd name="connsiteY60" fmla="*/ 1448224 h 2320291"/>
              <a:gd name="connsiteX61" fmla="*/ 1230488 w 1746721"/>
              <a:gd name="connsiteY61" fmla="*/ 1465157 h 2320291"/>
              <a:gd name="connsiteX62" fmla="*/ 1205088 w 1746721"/>
              <a:gd name="connsiteY62" fmla="*/ 1499024 h 2320291"/>
              <a:gd name="connsiteX63" fmla="*/ 1188155 w 1746721"/>
              <a:gd name="connsiteY63" fmla="*/ 1524424 h 2320291"/>
              <a:gd name="connsiteX64" fmla="*/ 1171222 w 1746721"/>
              <a:gd name="connsiteY64" fmla="*/ 1558291 h 2320291"/>
              <a:gd name="connsiteX65" fmla="*/ 1128888 w 1746721"/>
              <a:gd name="connsiteY65" fmla="*/ 1600624 h 2320291"/>
              <a:gd name="connsiteX66" fmla="*/ 1078088 w 1746721"/>
              <a:gd name="connsiteY66" fmla="*/ 1626024 h 2320291"/>
              <a:gd name="connsiteX67" fmla="*/ 1027288 w 1746721"/>
              <a:gd name="connsiteY67" fmla="*/ 1651424 h 2320291"/>
              <a:gd name="connsiteX68" fmla="*/ 942622 w 1746721"/>
              <a:gd name="connsiteY68" fmla="*/ 1676824 h 2320291"/>
              <a:gd name="connsiteX69" fmla="*/ 908755 w 1746721"/>
              <a:gd name="connsiteY69" fmla="*/ 1693757 h 2320291"/>
              <a:gd name="connsiteX70" fmla="*/ 883355 w 1746721"/>
              <a:gd name="connsiteY70" fmla="*/ 1702224 h 2320291"/>
              <a:gd name="connsiteX71" fmla="*/ 857955 w 1746721"/>
              <a:gd name="connsiteY71" fmla="*/ 1719157 h 2320291"/>
              <a:gd name="connsiteX72" fmla="*/ 807155 w 1746721"/>
              <a:gd name="connsiteY72" fmla="*/ 1736091 h 2320291"/>
              <a:gd name="connsiteX73" fmla="*/ 781755 w 1746721"/>
              <a:gd name="connsiteY73" fmla="*/ 1753024 h 2320291"/>
              <a:gd name="connsiteX74" fmla="*/ 747888 w 1746721"/>
              <a:gd name="connsiteY74" fmla="*/ 1761491 h 2320291"/>
              <a:gd name="connsiteX75" fmla="*/ 697088 w 1746721"/>
              <a:gd name="connsiteY75" fmla="*/ 1778424 h 2320291"/>
              <a:gd name="connsiteX76" fmla="*/ 654755 w 1746721"/>
              <a:gd name="connsiteY76" fmla="*/ 1786891 h 2320291"/>
              <a:gd name="connsiteX77" fmla="*/ 603955 w 1746721"/>
              <a:gd name="connsiteY77" fmla="*/ 1803824 h 2320291"/>
              <a:gd name="connsiteX78" fmla="*/ 578555 w 1746721"/>
              <a:gd name="connsiteY78" fmla="*/ 1812291 h 2320291"/>
              <a:gd name="connsiteX79" fmla="*/ 553155 w 1746721"/>
              <a:gd name="connsiteY79" fmla="*/ 1829224 h 2320291"/>
              <a:gd name="connsiteX80" fmla="*/ 510822 w 1746721"/>
              <a:gd name="connsiteY80" fmla="*/ 1837691 h 2320291"/>
              <a:gd name="connsiteX81" fmla="*/ 460022 w 1746721"/>
              <a:gd name="connsiteY81" fmla="*/ 1863091 h 2320291"/>
              <a:gd name="connsiteX82" fmla="*/ 426155 w 1746721"/>
              <a:gd name="connsiteY82" fmla="*/ 1880024 h 2320291"/>
              <a:gd name="connsiteX83" fmla="*/ 375355 w 1746721"/>
              <a:gd name="connsiteY83" fmla="*/ 1896957 h 2320291"/>
              <a:gd name="connsiteX84" fmla="*/ 358422 w 1746721"/>
              <a:gd name="connsiteY84" fmla="*/ 1913891 h 2320291"/>
              <a:gd name="connsiteX85" fmla="*/ 307622 w 1746721"/>
              <a:gd name="connsiteY85" fmla="*/ 1930824 h 2320291"/>
              <a:gd name="connsiteX86" fmla="*/ 248355 w 1746721"/>
              <a:gd name="connsiteY86" fmla="*/ 1947757 h 2320291"/>
              <a:gd name="connsiteX87" fmla="*/ 206022 w 1746721"/>
              <a:gd name="connsiteY87" fmla="*/ 1973157 h 2320291"/>
              <a:gd name="connsiteX88" fmla="*/ 189088 w 1746721"/>
              <a:gd name="connsiteY88" fmla="*/ 1990091 h 2320291"/>
              <a:gd name="connsiteX89" fmla="*/ 155222 w 1746721"/>
              <a:gd name="connsiteY89" fmla="*/ 1998557 h 2320291"/>
              <a:gd name="connsiteX90" fmla="*/ 104422 w 1746721"/>
              <a:gd name="connsiteY90" fmla="*/ 2015491 h 2320291"/>
              <a:gd name="connsiteX91" fmla="*/ 70555 w 1746721"/>
              <a:gd name="connsiteY91" fmla="*/ 2032424 h 2320291"/>
              <a:gd name="connsiteX92" fmla="*/ 19755 w 1746721"/>
              <a:gd name="connsiteY92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30022 w 1746721"/>
              <a:gd name="connsiteY25" fmla="*/ 601557 h 2320291"/>
              <a:gd name="connsiteX26" fmla="*/ 1730022 w 1746721"/>
              <a:gd name="connsiteY26" fmla="*/ 8891 h 2320291"/>
              <a:gd name="connsiteX27" fmla="*/ 1721555 w 1746721"/>
              <a:gd name="connsiteY27" fmla="*/ 34291 h 2320291"/>
              <a:gd name="connsiteX28" fmla="*/ 1704622 w 1746721"/>
              <a:gd name="connsiteY28" fmla="*/ 59691 h 2320291"/>
              <a:gd name="connsiteX29" fmla="*/ 1696155 w 1746721"/>
              <a:gd name="connsiteY29" fmla="*/ 85091 h 2320291"/>
              <a:gd name="connsiteX30" fmla="*/ 1679222 w 1746721"/>
              <a:gd name="connsiteY30" fmla="*/ 118957 h 2320291"/>
              <a:gd name="connsiteX31" fmla="*/ 1653822 w 1746721"/>
              <a:gd name="connsiteY31" fmla="*/ 169757 h 2320291"/>
              <a:gd name="connsiteX32" fmla="*/ 1636888 w 1746721"/>
              <a:gd name="connsiteY32" fmla="*/ 237491 h 2320291"/>
              <a:gd name="connsiteX33" fmla="*/ 1628422 w 1746721"/>
              <a:gd name="connsiteY33" fmla="*/ 262891 h 2320291"/>
              <a:gd name="connsiteX34" fmla="*/ 1619955 w 1746721"/>
              <a:gd name="connsiteY34" fmla="*/ 296757 h 2320291"/>
              <a:gd name="connsiteX35" fmla="*/ 1603022 w 1746721"/>
              <a:gd name="connsiteY35" fmla="*/ 347557 h 2320291"/>
              <a:gd name="connsiteX36" fmla="*/ 1594555 w 1746721"/>
              <a:gd name="connsiteY36" fmla="*/ 372957 h 2320291"/>
              <a:gd name="connsiteX37" fmla="*/ 1586088 w 1746721"/>
              <a:gd name="connsiteY37" fmla="*/ 415291 h 2320291"/>
              <a:gd name="connsiteX38" fmla="*/ 1569155 w 1746721"/>
              <a:gd name="connsiteY38" fmla="*/ 466091 h 2320291"/>
              <a:gd name="connsiteX39" fmla="*/ 1552222 w 1746721"/>
              <a:gd name="connsiteY39" fmla="*/ 533824 h 2320291"/>
              <a:gd name="connsiteX40" fmla="*/ 1535288 w 1746721"/>
              <a:gd name="connsiteY40" fmla="*/ 584624 h 2320291"/>
              <a:gd name="connsiteX41" fmla="*/ 1526822 w 1746721"/>
              <a:gd name="connsiteY41" fmla="*/ 618491 h 2320291"/>
              <a:gd name="connsiteX42" fmla="*/ 1501422 w 1746721"/>
              <a:gd name="connsiteY42" fmla="*/ 669291 h 2320291"/>
              <a:gd name="connsiteX43" fmla="*/ 1484488 w 1746721"/>
              <a:gd name="connsiteY43" fmla="*/ 737024 h 2320291"/>
              <a:gd name="connsiteX44" fmla="*/ 1467555 w 1746721"/>
              <a:gd name="connsiteY44" fmla="*/ 787824 h 2320291"/>
              <a:gd name="connsiteX45" fmla="*/ 1459088 w 1746721"/>
              <a:gd name="connsiteY45" fmla="*/ 813224 h 2320291"/>
              <a:gd name="connsiteX46" fmla="*/ 1450622 w 1746721"/>
              <a:gd name="connsiteY46" fmla="*/ 864024 h 2320291"/>
              <a:gd name="connsiteX47" fmla="*/ 1433688 w 1746721"/>
              <a:gd name="connsiteY47" fmla="*/ 914824 h 2320291"/>
              <a:gd name="connsiteX48" fmla="*/ 1425222 w 1746721"/>
              <a:gd name="connsiteY48" fmla="*/ 940224 h 2320291"/>
              <a:gd name="connsiteX49" fmla="*/ 1408288 w 1746721"/>
              <a:gd name="connsiteY49" fmla="*/ 1016424 h 2320291"/>
              <a:gd name="connsiteX50" fmla="*/ 1399822 w 1746721"/>
              <a:gd name="connsiteY50" fmla="*/ 1041824 h 2320291"/>
              <a:gd name="connsiteX51" fmla="*/ 1382888 w 1746721"/>
              <a:gd name="connsiteY51" fmla="*/ 1067224 h 2320291"/>
              <a:gd name="connsiteX52" fmla="*/ 1374422 w 1746721"/>
              <a:gd name="connsiteY52" fmla="*/ 1109557 h 2320291"/>
              <a:gd name="connsiteX53" fmla="*/ 1357488 w 1746721"/>
              <a:gd name="connsiteY53" fmla="*/ 1160357 h 2320291"/>
              <a:gd name="connsiteX54" fmla="*/ 1349022 w 1746721"/>
              <a:gd name="connsiteY54" fmla="*/ 1185757 h 2320291"/>
              <a:gd name="connsiteX55" fmla="*/ 1332088 w 1746721"/>
              <a:gd name="connsiteY55" fmla="*/ 1261957 h 2320291"/>
              <a:gd name="connsiteX56" fmla="*/ 1323622 w 1746721"/>
              <a:gd name="connsiteY56" fmla="*/ 1287357 h 2320291"/>
              <a:gd name="connsiteX57" fmla="*/ 1306688 w 1746721"/>
              <a:gd name="connsiteY57" fmla="*/ 1346624 h 2320291"/>
              <a:gd name="connsiteX58" fmla="*/ 1272822 w 1746721"/>
              <a:gd name="connsiteY58" fmla="*/ 1397424 h 2320291"/>
              <a:gd name="connsiteX59" fmla="*/ 1247422 w 1746721"/>
              <a:gd name="connsiteY59" fmla="*/ 1448224 h 2320291"/>
              <a:gd name="connsiteX60" fmla="*/ 1230488 w 1746721"/>
              <a:gd name="connsiteY60" fmla="*/ 1465157 h 2320291"/>
              <a:gd name="connsiteX61" fmla="*/ 1205088 w 1746721"/>
              <a:gd name="connsiteY61" fmla="*/ 1499024 h 2320291"/>
              <a:gd name="connsiteX62" fmla="*/ 1188155 w 1746721"/>
              <a:gd name="connsiteY62" fmla="*/ 1524424 h 2320291"/>
              <a:gd name="connsiteX63" fmla="*/ 1171222 w 1746721"/>
              <a:gd name="connsiteY63" fmla="*/ 1558291 h 2320291"/>
              <a:gd name="connsiteX64" fmla="*/ 1128888 w 1746721"/>
              <a:gd name="connsiteY64" fmla="*/ 1600624 h 2320291"/>
              <a:gd name="connsiteX65" fmla="*/ 1078088 w 1746721"/>
              <a:gd name="connsiteY65" fmla="*/ 1626024 h 2320291"/>
              <a:gd name="connsiteX66" fmla="*/ 1027288 w 1746721"/>
              <a:gd name="connsiteY66" fmla="*/ 1651424 h 2320291"/>
              <a:gd name="connsiteX67" fmla="*/ 942622 w 1746721"/>
              <a:gd name="connsiteY67" fmla="*/ 1676824 h 2320291"/>
              <a:gd name="connsiteX68" fmla="*/ 908755 w 1746721"/>
              <a:gd name="connsiteY68" fmla="*/ 1693757 h 2320291"/>
              <a:gd name="connsiteX69" fmla="*/ 883355 w 1746721"/>
              <a:gd name="connsiteY69" fmla="*/ 1702224 h 2320291"/>
              <a:gd name="connsiteX70" fmla="*/ 857955 w 1746721"/>
              <a:gd name="connsiteY70" fmla="*/ 1719157 h 2320291"/>
              <a:gd name="connsiteX71" fmla="*/ 807155 w 1746721"/>
              <a:gd name="connsiteY71" fmla="*/ 1736091 h 2320291"/>
              <a:gd name="connsiteX72" fmla="*/ 781755 w 1746721"/>
              <a:gd name="connsiteY72" fmla="*/ 1753024 h 2320291"/>
              <a:gd name="connsiteX73" fmla="*/ 747888 w 1746721"/>
              <a:gd name="connsiteY73" fmla="*/ 1761491 h 2320291"/>
              <a:gd name="connsiteX74" fmla="*/ 697088 w 1746721"/>
              <a:gd name="connsiteY74" fmla="*/ 1778424 h 2320291"/>
              <a:gd name="connsiteX75" fmla="*/ 654755 w 1746721"/>
              <a:gd name="connsiteY75" fmla="*/ 1786891 h 2320291"/>
              <a:gd name="connsiteX76" fmla="*/ 603955 w 1746721"/>
              <a:gd name="connsiteY76" fmla="*/ 1803824 h 2320291"/>
              <a:gd name="connsiteX77" fmla="*/ 578555 w 1746721"/>
              <a:gd name="connsiteY77" fmla="*/ 1812291 h 2320291"/>
              <a:gd name="connsiteX78" fmla="*/ 553155 w 1746721"/>
              <a:gd name="connsiteY78" fmla="*/ 1829224 h 2320291"/>
              <a:gd name="connsiteX79" fmla="*/ 510822 w 1746721"/>
              <a:gd name="connsiteY79" fmla="*/ 1837691 h 2320291"/>
              <a:gd name="connsiteX80" fmla="*/ 460022 w 1746721"/>
              <a:gd name="connsiteY80" fmla="*/ 1863091 h 2320291"/>
              <a:gd name="connsiteX81" fmla="*/ 426155 w 1746721"/>
              <a:gd name="connsiteY81" fmla="*/ 1880024 h 2320291"/>
              <a:gd name="connsiteX82" fmla="*/ 375355 w 1746721"/>
              <a:gd name="connsiteY82" fmla="*/ 1896957 h 2320291"/>
              <a:gd name="connsiteX83" fmla="*/ 358422 w 1746721"/>
              <a:gd name="connsiteY83" fmla="*/ 1913891 h 2320291"/>
              <a:gd name="connsiteX84" fmla="*/ 307622 w 1746721"/>
              <a:gd name="connsiteY84" fmla="*/ 1930824 h 2320291"/>
              <a:gd name="connsiteX85" fmla="*/ 248355 w 1746721"/>
              <a:gd name="connsiteY85" fmla="*/ 1947757 h 2320291"/>
              <a:gd name="connsiteX86" fmla="*/ 206022 w 1746721"/>
              <a:gd name="connsiteY86" fmla="*/ 1973157 h 2320291"/>
              <a:gd name="connsiteX87" fmla="*/ 189088 w 1746721"/>
              <a:gd name="connsiteY87" fmla="*/ 1990091 h 2320291"/>
              <a:gd name="connsiteX88" fmla="*/ 155222 w 1746721"/>
              <a:gd name="connsiteY88" fmla="*/ 1998557 h 2320291"/>
              <a:gd name="connsiteX89" fmla="*/ 104422 w 1746721"/>
              <a:gd name="connsiteY89" fmla="*/ 2015491 h 2320291"/>
              <a:gd name="connsiteX90" fmla="*/ 70555 w 1746721"/>
              <a:gd name="connsiteY90" fmla="*/ 2032424 h 2320291"/>
              <a:gd name="connsiteX91" fmla="*/ 19755 w 1746721"/>
              <a:gd name="connsiteY91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30022 w 1746721"/>
              <a:gd name="connsiteY25" fmla="*/ 601557 h 2320291"/>
              <a:gd name="connsiteX26" fmla="*/ 1730022 w 1746721"/>
              <a:gd name="connsiteY26" fmla="*/ 8891 h 2320291"/>
              <a:gd name="connsiteX27" fmla="*/ 1721555 w 1746721"/>
              <a:gd name="connsiteY27" fmla="*/ 34291 h 2320291"/>
              <a:gd name="connsiteX28" fmla="*/ 1704622 w 1746721"/>
              <a:gd name="connsiteY28" fmla="*/ 59691 h 2320291"/>
              <a:gd name="connsiteX29" fmla="*/ 1696155 w 1746721"/>
              <a:gd name="connsiteY29" fmla="*/ 85091 h 2320291"/>
              <a:gd name="connsiteX30" fmla="*/ 1679222 w 1746721"/>
              <a:gd name="connsiteY30" fmla="*/ 118957 h 2320291"/>
              <a:gd name="connsiteX31" fmla="*/ 1653822 w 1746721"/>
              <a:gd name="connsiteY31" fmla="*/ 169757 h 2320291"/>
              <a:gd name="connsiteX32" fmla="*/ 1636888 w 1746721"/>
              <a:gd name="connsiteY32" fmla="*/ 237491 h 2320291"/>
              <a:gd name="connsiteX33" fmla="*/ 1628422 w 1746721"/>
              <a:gd name="connsiteY33" fmla="*/ 262891 h 2320291"/>
              <a:gd name="connsiteX34" fmla="*/ 1619955 w 1746721"/>
              <a:gd name="connsiteY34" fmla="*/ 296757 h 2320291"/>
              <a:gd name="connsiteX35" fmla="*/ 1603022 w 1746721"/>
              <a:gd name="connsiteY35" fmla="*/ 347557 h 2320291"/>
              <a:gd name="connsiteX36" fmla="*/ 1594555 w 1746721"/>
              <a:gd name="connsiteY36" fmla="*/ 372957 h 2320291"/>
              <a:gd name="connsiteX37" fmla="*/ 1586088 w 1746721"/>
              <a:gd name="connsiteY37" fmla="*/ 415291 h 2320291"/>
              <a:gd name="connsiteX38" fmla="*/ 1569155 w 1746721"/>
              <a:gd name="connsiteY38" fmla="*/ 466091 h 2320291"/>
              <a:gd name="connsiteX39" fmla="*/ 1552222 w 1746721"/>
              <a:gd name="connsiteY39" fmla="*/ 533824 h 2320291"/>
              <a:gd name="connsiteX40" fmla="*/ 1535288 w 1746721"/>
              <a:gd name="connsiteY40" fmla="*/ 584624 h 2320291"/>
              <a:gd name="connsiteX41" fmla="*/ 1526822 w 1746721"/>
              <a:gd name="connsiteY41" fmla="*/ 618491 h 2320291"/>
              <a:gd name="connsiteX42" fmla="*/ 1501422 w 1746721"/>
              <a:gd name="connsiteY42" fmla="*/ 669291 h 2320291"/>
              <a:gd name="connsiteX43" fmla="*/ 1484488 w 1746721"/>
              <a:gd name="connsiteY43" fmla="*/ 737024 h 2320291"/>
              <a:gd name="connsiteX44" fmla="*/ 1467555 w 1746721"/>
              <a:gd name="connsiteY44" fmla="*/ 787824 h 2320291"/>
              <a:gd name="connsiteX45" fmla="*/ 1459088 w 1746721"/>
              <a:gd name="connsiteY45" fmla="*/ 813224 h 2320291"/>
              <a:gd name="connsiteX46" fmla="*/ 1450622 w 1746721"/>
              <a:gd name="connsiteY46" fmla="*/ 864024 h 2320291"/>
              <a:gd name="connsiteX47" fmla="*/ 1433688 w 1746721"/>
              <a:gd name="connsiteY47" fmla="*/ 914824 h 2320291"/>
              <a:gd name="connsiteX48" fmla="*/ 1425222 w 1746721"/>
              <a:gd name="connsiteY48" fmla="*/ 940224 h 2320291"/>
              <a:gd name="connsiteX49" fmla="*/ 1408288 w 1746721"/>
              <a:gd name="connsiteY49" fmla="*/ 1016424 h 2320291"/>
              <a:gd name="connsiteX50" fmla="*/ 1399822 w 1746721"/>
              <a:gd name="connsiteY50" fmla="*/ 1041824 h 2320291"/>
              <a:gd name="connsiteX51" fmla="*/ 1382888 w 1746721"/>
              <a:gd name="connsiteY51" fmla="*/ 1067224 h 2320291"/>
              <a:gd name="connsiteX52" fmla="*/ 1374422 w 1746721"/>
              <a:gd name="connsiteY52" fmla="*/ 1109557 h 2320291"/>
              <a:gd name="connsiteX53" fmla="*/ 1357488 w 1746721"/>
              <a:gd name="connsiteY53" fmla="*/ 1160357 h 2320291"/>
              <a:gd name="connsiteX54" fmla="*/ 1349022 w 1746721"/>
              <a:gd name="connsiteY54" fmla="*/ 1185757 h 2320291"/>
              <a:gd name="connsiteX55" fmla="*/ 1332088 w 1746721"/>
              <a:gd name="connsiteY55" fmla="*/ 1261957 h 2320291"/>
              <a:gd name="connsiteX56" fmla="*/ 1323622 w 1746721"/>
              <a:gd name="connsiteY56" fmla="*/ 1287357 h 2320291"/>
              <a:gd name="connsiteX57" fmla="*/ 1306688 w 1746721"/>
              <a:gd name="connsiteY57" fmla="*/ 1346624 h 2320291"/>
              <a:gd name="connsiteX58" fmla="*/ 1272822 w 1746721"/>
              <a:gd name="connsiteY58" fmla="*/ 1397424 h 2320291"/>
              <a:gd name="connsiteX59" fmla="*/ 1247422 w 1746721"/>
              <a:gd name="connsiteY59" fmla="*/ 1448224 h 2320291"/>
              <a:gd name="connsiteX60" fmla="*/ 1230488 w 1746721"/>
              <a:gd name="connsiteY60" fmla="*/ 1465157 h 2320291"/>
              <a:gd name="connsiteX61" fmla="*/ 1205088 w 1746721"/>
              <a:gd name="connsiteY61" fmla="*/ 1499024 h 2320291"/>
              <a:gd name="connsiteX62" fmla="*/ 1188155 w 1746721"/>
              <a:gd name="connsiteY62" fmla="*/ 1524424 h 2320291"/>
              <a:gd name="connsiteX63" fmla="*/ 1171222 w 1746721"/>
              <a:gd name="connsiteY63" fmla="*/ 1558291 h 2320291"/>
              <a:gd name="connsiteX64" fmla="*/ 1128888 w 1746721"/>
              <a:gd name="connsiteY64" fmla="*/ 1600624 h 2320291"/>
              <a:gd name="connsiteX65" fmla="*/ 1078088 w 1746721"/>
              <a:gd name="connsiteY65" fmla="*/ 1626024 h 2320291"/>
              <a:gd name="connsiteX66" fmla="*/ 1027288 w 1746721"/>
              <a:gd name="connsiteY66" fmla="*/ 1651424 h 2320291"/>
              <a:gd name="connsiteX67" fmla="*/ 942622 w 1746721"/>
              <a:gd name="connsiteY67" fmla="*/ 1676824 h 2320291"/>
              <a:gd name="connsiteX68" fmla="*/ 908755 w 1746721"/>
              <a:gd name="connsiteY68" fmla="*/ 1693757 h 2320291"/>
              <a:gd name="connsiteX69" fmla="*/ 883355 w 1746721"/>
              <a:gd name="connsiteY69" fmla="*/ 1702224 h 2320291"/>
              <a:gd name="connsiteX70" fmla="*/ 857955 w 1746721"/>
              <a:gd name="connsiteY70" fmla="*/ 1719157 h 2320291"/>
              <a:gd name="connsiteX71" fmla="*/ 807155 w 1746721"/>
              <a:gd name="connsiteY71" fmla="*/ 1736091 h 2320291"/>
              <a:gd name="connsiteX72" fmla="*/ 781755 w 1746721"/>
              <a:gd name="connsiteY72" fmla="*/ 1753024 h 2320291"/>
              <a:gd name="connsiteX73" fmla="*/ 747888 w 1746721"/>
              <a:gd name="connsiteY73" fmla="*/ 1761491 h 2320291"/>
              <a:gd name="connsiteX74" fmla="*/ 697088 w 1746721"/>
              <a:gd name="connsiteY74" fmla="*/ 1778424 h 2320291"/>
              <a:gd name="connsiteX75" fmla="*/ 654755 w 1746721"/>
              <a:gd name="connsiteY75" fmla="*/ 1786891 h 2320291"/>
              <a:gd name="connsiteX76" fmla="*/ 603955 w 1746721"/>
              <a:gd name="connsiteY76" fmla="*/ 1803824 h 2320291"/>
              <a:gd name="connsiteX77" fmla="*/ 578555 w 1746721"/>
              <a:gd name="connsiteY77" fmla="*/ 1812291 h 2320291"/>
              <a:gd name="connsiteX78" fmla="*/ 553155 w 1746721"/>
              <a:gd name="connsiteY78" fmla="*/ 1829224 h 2320291"/>
              <a:gd name="connsiteX79" fmla="*/ 510822 w 1746721"/>
              <a:gd name="connsiteY79" fmla="*/ 1837691 h 2320291"/>
              <a:gd name="connsiteX80" fmla="*/ 460022 w 1746721"/>
              <a:gd name="connsiteY80" fmla="*/ 1863091 h 2320291"/>
              <a:gd name="connsiteX81" fmla="*/ 426155 w 1746721"/>
              <a:gd name="connsiteY81" fmla="*/ 1880024 h 2320291"/>
              <a:gd name="connsiteX82" fmla="*/ 375355 w 1746721"/>
              <a:gd name="connsiteY82" fmla="*/ 1896957 h 2320291"/>
              <a:gd name="connsiteX83" fmla="*/ 358422 w 1746721"/>
              <a:gd name="connsiteY83" fmla="*/ 1913891 h 2320291"/>
              <a:gd name="connsiteX84" fmla="*/ 307622 w 1746721"/>
              <a:gd name="connsiteY84" fmla="*/ 1930824 h 2320291"/>
              <a:gd name="connsiteX85" fmla="*/ 248355 w 1746721"/>
              <a:gd name="connsiteY85" fmla="*/ 1947757 h 2320291"/>
              <a:gd name="connsiteX86" fmla="*/ 206022 w 1746721"/>
              <a:gd name="connsiteY86" fmla="*/ 1973157 h 2320291"/>
              <a:gd name="connsiteX87" fmla="*/ 189088 w 1746721"/>
              <a:gd name="connsiteY87" fmla="*/ 1990091 h 2320291"/>
              <a:gd name="connsiteX88" fmla="*/ 155222 w 1746721"/>
              <a:gd name="connsiteY88" fmla="*/ 1998557 h 2320291"/>
              <a:gd name="connsiteX89" fmla="*/ 104422 w 1746721"/>
              <a:gd name="connsiteY89" fmla="*/ 2015491 h 2320291"/>
              <a:gd name="connsiteX90" fmla="*/ 70555 w 1746721"/>
              <a:gd name="connsiteY90" fmla="*/ 2032424 h 2320291"/>
              <a:gd name="connsiteX91" fmla="*/ 19755 w 1746721"/>
              <a:gd name="connsiteY91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730022 w 1746721"/>
              <a:gd name="connsiteY24" fmla="*/ 601557 h 2320291"/>
              <a:gd name="connsiteX25" fmla="*/ 1730022 w 1746721"/>
              <a:gd name="connsiteY25" fmla="*/ 8891 h 2320291"/>
              <a:gd name="connsiteX26" fmla="*/ 1721555 w 1746721"/>
              <a:gd name="connsiteY26" fmla="*/ 34291 h 2320291"/>
              <a:gd name="connsiteX27" fmla="*/ 1704622 w 1746721"/>
              <a:gd name="connsiteY27" fmla="*/ 59691 h 2320291"/>
              <a:gd name="connsiteX28" fmla="*/ 1696155 w 1746721"/>
              <a:gd name="connsiteY28" fmla="*/ 85091 h 2320291"/>
              <a:gd name="connsiteX29" fmla="*/ 1679222 w 1746721"/>
              <a:gd name="connsiteY29" fmla="*/ 118957 h 2320291"/>
              <a:gd name="connsiteX30" fmla="*/ 1653822 w 1746721"/>
              <a:gd name="connsiteY30" fmla="*/ 169757 h 2320291"/>
              <a:gd name="connsiteX31" fmla="*/ 1636888 w 1746721"/>
              <a:gd name="connsiteY31" fmla="*/ 237491 h 2320291"/>
              <a:gd name="connsiteX32" fmla="*/ 1628422 w 1746721"/>
              <a:gd name="connsiteY32" fmla="*/ 262891 h 2320291"/>
              <a:gd name="connsiteX33" fmla="*/ 1619955 w 1746721"/>
              <a:gd name="connsiteY33" fmla="*/ 296757 h 2320291"/>
              <a:gd name="connsiteX34" fmla="*/ 1603022 w 1746721"/>
              <a:gd name="connsiteY34" fmla="*/ 347557 h 2320291"/>
              <a:gd name="connsiteX35" fmla="*/ 1594555 w 1746721"/>
              <a:gd name="connsiteY35" fmla="*/ 372957 h 2320291"/>
              <a:gd name="connsiteX36" fmla="*/ 1586088 w 1746721"/>
              <a:gd name="connsiteY36" fmla="*/ 415291 h 2320291"/>
              <a:gd name="connsiteX37" fmla="*/ 1569155 w 1746721"/>
              <a:gd name="connsiteY37" fmla="*/ 466091 h 2320291"/>
              <a:gd name="connsiteX38" fmla="*/ 1552222 w 1746721"/>
              <a:gd name="connsiteY38" fmla="*/ 533824 h 2320291"/>
              <a:gd name="connsiteX39" fmla="*/ 1535288 w 1746721"/>
              <a:gd name="connsiteY39" fmla="*/ 584624 h 2320291"/>
              <a:gd name="connsiteX40" fmla="*/ 1526822 w 1746721"/>
              <a:gd name="connsiteY40" fmla="*/ 618491 h 2320291"/>
              <a:gd name="connsiteX41" fmla="*/ 1501422 w 1746721"/>
              <a:gd name="connsiteY41" fmla="*/ 669291 h 2320291"/>
              <a:gd name="connsiteX42" fmla="*/ 1484488 w 1746721"/>
              <a:gd name="connsiteY42" fmla="*/ 737024 h 2320291"/>
              <a:gd name="connsiteX43" fmla="*/ 1467555 w 1746721"/>
              <a:gd name="connsiteY43" fmla="*/ 787824 h 2320291"/>
              <a:gd name="connsiteX44" fmla="*/ 1459088 w 1746721"/>
              <a:gd name="connsiteY44" fmla="*/ 813224 h 2320291"/>
              <a:gd name="connsiteX45" fmla="*/ 1450622 w 1746721"/>
              <a:gd name="connsiteY45" fmla="*/ 864024 h 2320291"/>
              <a:gd name="connsiteX46" fmla="*/ 1433688 w 1746721"/>
              <a:gd name="connsiteY46" fmla="*/ 914824 h 2320291"/>
              <a:gd name="connsiteX47" fmla="*/ 1425222 w 1746721"/>
              <a:gd name="connsiteY47" fmla="*/ 940224 h 2320291"/>
              <a:gd name="connsiteX48" fmla="*/ 1408288 w 1746721"/>
              <a:gd name="connsiteY48" fmla="*/ 1016424 h 2320291"/>
              <a:gd name="connsiteX49" fmla="*/ 1399822 w 1746721"/>
              <a:gd name="connsiteY49" fmla="*/ 1041824 h 2320291"/>
              <a:gd name="connsiteX50" fmla="*/ 1382888 w 1746721"/>
              <a:gd name="connsiteY50" fmla="*/ 1067224 h 2320291"/>
              <a:gd name="connsiteX51" fmla="*/ 1374422 w 1746721"/>
              <a:gd name="connsiteY51" fmla="*/ 1109557 h 2320291"/>
              <a:gd name="connsiteX52" fmla="*/ 1357488 w 1746721"/>
              <a:gd name="connsiteY52" fmla="*/ 1160357 h 2320291"/>
              <a:gd name="connsiteX53" fmla="*/ 1349022 w 1746721"/>
              <a:gd name="connsiteY53" fmla="*/ 1185757 h 2320291"/>
              <a:gd name="connsiteX54" fmla="*/ 1332088 w 1746721"/>
              <a:gd name="connsiteY54" fmla="*/ 1261957 h 2320291"/>
              <a:gd name="connsiteX55" fmla="*/ 1323622 w 1746721"/>
              <a:gd name="connsiteY55" fmla="*/ 1287357 h 2320291"/>
              <a:gd name="connsiteX56" fmla="*/ 1306688 w 1746721"/>
              <a:gd name="connsiteY56" fmla="*/ 1346624 h 2320291"/>
              <a:gd name="connsiteX57" fmla="*/ 1272822 w 1746721"/>
              <a:gd name="connsiteY57" fmla="*/ 1397424 h 2320291"/>
              <a:gd name="connsiteX58" fmla="*/ 1247422 w 1746721"/>
              <a:gd name="connsiteY58" fmla="*/ 1448224 h 2320291"/>
              <a:gd name="connsiteX59" fmla="*/ 1230488 w 1746721"/>
              <a:gd name="connsiteY59" fmla="*/ 1465157 h 2320291"/>
              <a:gd name="connsiteX60" fmla="*/ 1205088 w 1746721"/>
              <a:gd name="connsiteY60" fmla="*/ 1499024 h 2320291"/>
              <a:gd name="connsiteX61" fmla="*/ 1188155 w 1746721"/>
              <a:gd name="connsiteY61" fmla="*/ 1524424 h 2320291"/>
              <a:gd name="connsiteX62" fmla="*/ 1171222 w 1746721"/>
              <a:gd name="connsiteY62" fmla="*/ 1558291 h 2320291"/>
              <a:gd name="connsiteX63" fmla="*/ 1128888 w 1746721"/>
              <a:gd name="connsiteY63" fmla="*/ 1600624 h 2320291"/>
              <a:gd name="connsiteX64" fmla="*/ 1078088 w 1746721"/>
              <a:gd name="connsiteY64" fmla="*/ 1626024 h 2320291"/>
              <a:gd name="connsiteX65" fmla="*/ 1027288 w 1746721"/>
              <a:gd name="connsiteY65" fmla="*/ 1651424 h 2320291"/>
              <a:gd name="connsiteX66" fmla="*/ 942622 w 1746721"/>
              <a:gd name="connsiteY66" fmla="*/ 1676824 h 2320291"/>
              <a:gd name="connsiteX67" fmla="*/ 908755 w 1746721"/>
              <a:gd name="connsiteY67" fmla="*/ 1693757 h 2320291"/>
              <a:gd name="connsiteX68" fmla="*/ 883355 w 1746721"/>
              <a:gd name="connsiteY68" fmla="*/ 1702224 h 2320291"/>
              <a:gd name="connsiteX69" fmla="*/ 857955 w 1746721"/>
              <a:gd name="connsiteY69" fmla="*/ 1719157 h 2320291"/>
              <a:gd name="connsiteX70" fmla="*/ 807155 w 1746721"/>
              <a:gd name="connsiteY70" fmla="*/ 1736091 h 2320291"/>
              <a:gd name="connsiteX71" fmla="*/ 781755 w 1746721"/>
              <a:gd name="connsiteY71" fmla="*/ 1753024 h 2320291"/>
              <a:gd name="connsiteX72" fmla="*/ 747888 w 1746721"/>
              <a:gd name="connsiteY72" fmla="*/ 1761491 h 2320291"/>
              <a:gd name="connsiteX73" fmla="*/ 697088 w 1746721"/>
              <a:gd name="connsiteY73" fmla="*/ 1778424 h 2320291"/>
              <a:gd name="connsiteX74" fmla="*/ 654755 w 1746721"/>
              <a:gd name="connsiteY74" fmla="*/ 1786891 h 2320291"/>
              <a:gd name="connsiteX75" fmla="*/ 603955 w 1746721"/>
              <a:gd name="connsiteY75" fmla="*/ 1803824 h 2320291"/>
              <a:gd name="connsiteX76" fmla="*/ 578555 w 1746721"/>
              <a:gd name="connsiteY76" fmla="*/ 1812291 h 2320291"/>
              <a:gd name="connsiteX77" fmla="*/ 553155 w 1746721"/>
              <a:gd name="connsiteY77" fmla="*/ 1829224 h 2320291"/>
              <a:gd name="connsiteX78" fmla="*/ 510822 w 1746721"/>
              <a:gd name="connsiteY78" fmla="*/ 1837691 h 2320291"/>
              <a:gd name="connsiteX79" fmla="*/ 460022 w 1746721"/>
              <a:gd name="connsiteY79" fmla="*/ 1863091 h 2320291"/>
              <a:gd name="connsiteX80" fmla="*/ 426155 w 1746721"/>
              <a:gd name="connsiteY80" fmla="*/ 1880024 h 2320291"/>
              <a:gd name="connsiteX81" fmla="*/ 375355 w 1746721"/>
              <a:gd name="connsiteY81" fmla="*/ 1896957 h 2320291"/>
              <a:gd name="connsiteX82" fmla="*/ 358422 w 1746721"/>
              <a:gd name="connsiteY82" fmla="*/ 1913891 h 2320291"/>
              <a:gd name="connsiteX83" fmla="*/ 307622 w 1746721"/>
              <a:gd name="connsiteY83" fmla="*/ 1930824 h 2320291"/>
              <a:gd name="connsiteX84" fmla="*/ 248355 w 1746721"/>
              <a:gd name="connsiteY84" fmla="*/ 1947757 h 2320291"/>
              <a:gd name="connsiteX85" fmla="*/ 206022 w 1746721"/>
              <a:gd name="connsiteY85" fmla="*/ 1973157 h 2320291"/>
              <a:gd name="connsiteX86" fmla="*/ 189088 w 1746721"/>
              <a:gd name="connsiteY86" fmla="*/ 1990091 h 2320291"/>
              <a:gd name="connsiteX87" fmla="*/ 155222 w 1746721"/>
              <a:gd name="connsiteY87" fmla="*/ 1998557 h 2320291"/>
              <a:gd name="connsiteX88" fmla="*/ 104422 w 1746721"/>
              <a:gd name="connsiteY88" fmla="*/ 2015491 h 2320291"/>
              <a:gd name="connsiteX89" fmla="*/ 70555 w 1746721"/>
              <a:gd name="connsiteY89" fmla="*/ 2032424 h 2320291"/>
              <a:gd name="connsiteX90" fmla="*/ 19755 w 1746721"/>
              <a:gd name="connsiteY90" fmla="*/ 2057824 h 2320291"/>
              <a:gd name="connsiteX0" fmla="*/ 19755 w 1746721"/>
              <a:gd name="connsiteY0" fmla="*/ 2057824 h 2352746"/>
              <a:gd name="connsiteX1" fmla="*/ 189088 w 1746721"/>
              <a:gd name="connsiteY1" fmla="*/ 2040891 h 2352746"/>
              <a:gd name="connsiteX2" fmla="*/ 273755 w 1746721"/>
              <a:gd name="connsiteY2" fmla="*/ 2007024 h 2352746"/>
              <a:gd name="connsiteX3" fmla="*/ 316088 w 1746721"/>
              <a:gd name="connsiteY3" fmla="*/ 1998557 h 2352746"/>
              <a:gd name="connsiteX4" fmla="*/ 383822 w 1746721"/>
              <a:gd name="connsiteY4" fmla="*/ 1981624 h 2352746"/>
              <a:gd name="connsiteX5" fmla="*/ 764822 w 1746721"/>
              <a:gd name="connsiteY5" fmla="*/ 1990091 h 2352746"/>
              <a:gd name="connsiteX6" fmla="*/ 849488 w 1746721"/>
              <a:gd name="connsiteY6" fmla="*/ 2007024 h 2352746"/>
              <a:gd name="connsiteX7" fmla="*/ 934155 w 1746721"/>
              <a:gd name="connsiteY7" fmla="*/ 2015491 h 2352746"/>
              <a:gd name="connsiteX8" fmla="*/ 1162755 w 1746721"/>
              <a:gd name="connsiteY8" fmla="*/ 2040891 h 2352746"/>
              <a:gd name="connsiteX9" fmla="*/ 1222022 w 1746721"/>
              <a:gd name="connsiteY9" fmla="*/ 2057824 h 2352746"/>
              <a:gd name="connsiteX10" fmla="*/ 1298222 w 1746721"/>
              <a:gd name="connsiteY10" fmla="*/ 2066291 h 2352746"/>
              <a:gd name="connsiteX11" fmla="*/ 1340555 w 1746721"/>
              <a:gd name="connsiteY11" fmla="*/ 2083224 h 2352746"/>
              <a:gd name="connsiteX12" fmla="*/ 1365955 w 1746721"/>
              <a:gd name="connsiteY12" fmla="*/ 2091691 h 2352746"/>
              <a:gd name="connsiteX13" fmla="*/ 1399822 w 1746721"/>
              <a:gd name="connsiteY13" fmla="*/ 2100157 h 2352746"/>
              <a:gd name="connsiteX14" fmla="*/ 1442155 w 1746721"/>
              <a:gd name="connsiteY14" fmla="*/ 2108624 h 2352746"/>
              <a:gd name="connsiteX15" fmla="*/ 1492955 w 1746721"/>
              <a:gd name="connsiteY15" fmla="*/ 2125557 h 2352746"/>
              <a:gd name="connsiteX16" fmla="*/ 1509888 w 1746721"/>
              <a:gd name="connsiteY16" fmla="*/ 2142491 h 2352746"/>
              <a:gd name="connsiteX17" fmla="*/ 1560688 w 1746721"/>
              <a:gd name="connsiteY17" fmla="*/ 2159424 h 2352746"/>
              <a:gd name="connsiteX18" fmla="*/ 1603022 w 1746721"/>
              <a:gd name="connsiteY18" fmla="*/ 2184824 h 2352746"/>
              <a:gd name="connsiteX19" fmla="*/ 1628422 w 1746721"/>
              <a:gd name="connsiteY19" fmla="*/ 2210224 h 2352746"/>
              <a:gd name="connsiteX20" fmla="*/ 1645355 w 1746721"/>
              <a:gd name="connsiteY20" fmla="*/ 2261024 h 2352746"/>
              <a:gd name="connsiteX21" fmla="*/ 1662288 w 1746721"/>
              <a:gd name="connsiteY21" fmla="*/ 2320291 h 2352746"/>
              <a:gd name="connsiteX22" fmla="*/ 1679222 w 1746721"/>
              <a:gd name="connsiteY22" fmla="*/ 2142491 h 2352746"/>
              <a:gd name="connsiteX23" fmla="*/ 1687688 w 1746721"/>
              <a:gd name="connsiteY23" fmla="*/ 2117091 h 2352746"/>
              <a:gd name="connsiteX24" fmla="*/ 1679222 w 1746721"/>
              <a:gd name="connsiteY24" fmla="*/ 2100157 h 2352746"/>
              <a:gd name="connsiteX25" fmla="*/ 1730022 w 1746721"/>
              <a:gd name="connsiteY25" fmla="*/ 601557 h 2352746"/>
              <a:gd name="connsiteX26" fmla="*/ 1730022 w 1746721"/>
              <a:gd name="connsiteY26" fmla="*/ 8891 h 2352746"/>
              <a:gd name="connsiteX27" fmla="*/ 1721555 w 1746721"/>
              <a:gd name="connsiteY27" fmla="*/ 34291 h 2352746"/>
              <a:gd name="connsiteX28" fmla="*/ 1704622 w 1746721"/>
              <a:gd name="connsiteY28" fmla="*/ 59691 h 2352746"/>
              <a:gd name="connsiteX29" fmla="*/ 1696155 w 1746721"/>
              <a:gd name="connsiteY29" fmla="*/ 85091 h 2352746"/>
              <a:gd name="connsiteX30" fmla="*/ 1679222 w 1746721"/>
              <a:gd name="connsiteY30" fmla="*/ 118957 h 2352746"/>
              <a:gd name="connsiteX31" fmla="*/ 1653822 w 1746721"/>
              <a:gd name="connsiteY31" fmla="*/ 169757 h 2352746"/>
              <a:gd name="connsiteX32" fmla="*/ 1636888 w 1746721"/>
              <a:gd name="connsiteY32" fmla="*/ 237491 h 2352746"/>
              <a:gd name="connsiteX33" fmla="*/ 1628422 w 1746721"/>
              <a:gd name="connsiteY33" fmla="*/ 262891 h 2352746"/>
              <a:gd name="connsiteX34" fmla="*/ 1619955 w 1746721"/>
              <a:gd name="connsiteY34" fmla="*/ 296757 h 2352746"/>
              <a:gd name="connsiteX35" fmla="*/ 1603022 w 1746721"/>
              <a:gd name="connsiteY35" fmla="*/ 347557 h 2352746"/>
              <a:gd name="connsiteX36" fmla="*/ 1594555 w 1746721"/>
              <a:gd name="connsiteY36" fmla="*/ 372957 h 2352746"/>
              <a:gd name="connsiteX37" fmla="*/ 1586088 w 1746721"/>
              <a:gd name="connsiteY37" fmla="*/ 415291 h 2352746"/>
              <a:gd name="connsiteX38" fmla="*/ 1569155 w 1746721"/>
              <a:gd name="connsiteY38" fmla="*/ 466091 h 2352746"/>
              <a:gd name="connsiteX39" fmla="*/ 1552222 w 1746721"/>
              <a:gd name="connsiteY39" fmla="*/ 533824 h 2352746"/>
              <a:gd name="connsiteX40" fmla="*/ 1535288 w 1746721"/>
              <a:gd name="connsiteY40" fmla="*/ 584624 h 2352746"/>
              <a:gd name="connsiteX41" fmla="*/ 1526822 w 1746721"/>
              <a:gd name="connsiteY41" fmla="*/ 618491 h 2352746"/>
              <a:gd name="connsiteX42" fmla="*/ 1501422 w 1746721"/>
              <a:gd name="connsiteY42" fmla="*/ 669291 h 2352746"/>
              <a:gd name="connsiteX43" fmla="*/ 1484488 w 1746721"/>
              <a:gd name="connsiteY43" fmla="*/ 737024 h 2352746"/>
              <a:gd name="connsiteX44" fmla="*/ 1467555 w 1746721"/>
              <a:gd name="connsiteY44" fmla="*/ 787824 h 2352746"/>
              <a:gd name="connsiteX45" fmla="*/ 1459088 w 1746721"/>
              <a:gd name="connsiteY45" fmla="*/ 813224 h 2352746"/>
              <a:gd name="connsiteX46" fmla="*/ 1450622 w 1746721"/>
              <a:gd name="connsiteY46" fmla="*/ 864024 h 2352746"/>
              <a:gd name="connsiteX47" fmla="*/ 1433688 w 1746721"/>
              <a:gd name="connsiteY47" fmla="*/ 914824 h 2352746"/>
              <a:gd name="connsiteX48" fmla="*/ 1425222 w 1746721"/>
              <a:gd name="connsiteY48" fmla="*/ 940224 h 2352746"/>
              <a:gd name="connsiteX49" fmla="*/ 1408288 w 1746721"/>
              <a:gd name="connsiteY49" fmla="*/ 1016424 h 2352746"/>
              <a:gd name="connsiteX50" fmla="*/ 1399822 w 1746721"/>
              <a:gd name="connsiteY50" fmla="*/ 1041824 h 2352746"/>
              <a:gd name="connsiteX51" fmla="*/ 1382888 w 1746721"/>
              <a:gd name="connsiteY51" fmla="*/ 1067224 h 2352746"/>
              <a:gd name="connsiteX52" fmla="*/ 1374422 w 1746721"/>
              <a:gd name="connsiteY52" fmla="*/ 1109557 h 2352746"/>
              <a:gd name="connsiteX53" fmla="*/ 1357488 w 1746721"/>
              <a:gd name="connsiteY53" fmla="*/ 1160357 h 2352746"/>
              <a:gd name="connsiteX54" fmla="*/ 1349022 w 1746721"/>
              <a:gd name="connsiteY54" fmla="*/ 1185757 h 2352746"/>
              <a:gd name="connsiteX55" fmla="*/ 1332088 w 1746721"/>
              <a:gd name="connsiteY55" fmla="*/ 1261957 h 2352746"/>
              <a:gd name="connsiteX56" fmla="*/ 1323622 w 1746721"/>
              <a:gd name="connsiteY56" fmla="*/ 1287357 h 2352746"/>
              <a:gd name="connsiteX57" fmla="*/ 1306688 w 1746721"/>
              <a:gd name="connsiteY57" fmla="*/ 1346624 h 2352746"/>
              <a:gd name="connsiteX58" fmla="*/ 1272822 w 1746721"/>
              <a:gd name="connsiteY58" fmla="*/ 1397424 h 2352746"/>
              <a:gd name="connsiteX59" fmla="*/ 1247422 w 1746721"/>
              <a:gd name="connsiteY59" fmla="*/ 1448224 h 2352746"/>
              <a:gd name="connsiteX60" fmla="*/ 1230488 w 1746721"/>
              <a:gd name="connsiteY60" fmla="*/ 1465157 h 2352746"/>
              <a:gd name="connsiteX61" fmla="*/ 1205088 w 1746721"/>
              <a:gd name="connsiteY61" fmla="*/ 1499024 h 2352746"/>
              <a:gd name="connsiteX62" fmla="*/ 1188155 w 1746721"/>
              <a:gd name="connsiteY62" fmla="*/ 1524424 h 2352746"/>
              <a:gd name="connsiteX63" fmla="*/ 1171222 w 1746721"/>
              <a:gd name="connsiteY63" fmla="*/ 1558291 h 2352746"/>
              <a:gd name="connsiteX64" fmla="*/ 1128888 w 1746721"/>
              <a:gd name="connsiteY64" fmla="*/ 1600624 h 2352746"/>
              <a:gd name="connsiteX65" fmla="*/ 1078088 w 1746721"/>
              <a:gd name="connsiteY65" fmla="*/ 1626024 h 2352746"/>
              <a:gd name="connsiteX66" fmla="*/ 1027288 w 1746721"/>
              <a:gd name="connsiteY66" fmla="*/ 1651424 h 2352746"/>
              <a:gd name="connsiteX67" fmla="*/ 942622 w 1746721"/>
              <a:gd name="connsiteY67" fmla="*/ 1676824 h 2352746"/>
              <a:gd name="connsiteX68" fmla="*/ 908755 w 1746721"/>
              <a:gd name="connsiteY68" fmla="*/ 1693757 h 2352746"/>
              <a:gd name="connsiteX69" fmla="*/ 883355 w 1746721"/>
              <a:gd name="connsiteY69" fmla="*/ 1702224 h 2352746"/>
              <a:gd name="connsiteX70" fmla="*/ 857955 w 1746721"/>
              <a:gd name="connsiteY70" fmla="*/ 1719157 h 2352746"/>
              <a:gd name="connsiteX71" fmla="*/ 807155 w 1746721"/>
              <a:gd name="connsiteY71" fmla="*/ 1736091 h 2352746"/>
              <a:gd name="connsiteX72" fmla="*/ 781755 w 1746721"/>
              <a:gd name="connsiteY72" fmla="*/ 1753024 h 2352746"/>
              <a:gd name="connsiteX73" fmla="*/ 747888 w 1746721"/>
              <a:gd name="connsiteY73" fmla="*/ 1761491 h 2352746"/>
              <a:gd name="connsiteX74" fmla="*/ 697088 w 1746721"/>
              <a:gd name="connsiteY74" fmla="*/ 1778424 h 2352746"/>
              <a:gd name="connsiteX75" fmla="*/ 654755 w 1746721"/>
              <a:gd name="connsiteY75" fmla="*/ 1786891 h 2352746"/>
              <a:gd name="connsiteX76" fmla="*/ 603955 w 1746721"/>
              <a:gd name="connsiteY76" fmla="*/ 1803824 h 2352746"/>
              <a:gd name="connsiteX77" fmla="*/ 578555 w 1746721"/>
              <a:gd name="connsiteY77" fmla="*/ 1812291 h 2352746"/>
              <a:gd name="connsiteX78" fmla="*/ 553155 w 1746721"/>
              <a:gd name="connsiteY78" fmla="*/ 1829224 h 2352746"/>
              <a:gd name="connsiteX79" fmla="*/ 510822 w 1746721"/>
              <a:gd name="connsiteY79" fmla="*/ 1837691 h 2352746"/>
              <a:gd name="connsiteX80" fmla="*/ 460022 w 1746721"/>
              <a:gd name="connsiteY80" fmla="*/ 1863091 h 2352746"/>
              <a:gd name="connsiteX81" fmla="*/ 426155 w 1746721"/>
              <a:gd name="connsiteY81" fmla="*/ 1880024 h 2352746"/>
              <a:gd name="connsiteX82" fmla="*/ 375355 w 1746721"/>
              <a:gd name="connsiteY82" fmla="*/ 1896957 h 2352746"/>
              <a:gd name="connsiteX83" fmla="*/ 358422 w 1746721"/>
              <a:gd name="connsiteY83" fmla="*/ 1913891 h 2352746"/>
              <a:gd name="connsiteX84" fmla="*/ 307622 w 1746721"/>
              <a:gd name="connsiteY84" fmla="*/ 1930824 h 2352746"/>
              <a:gd name="connsiteX85" fmla="*/ 248355 w 1746721"/>
              <a:gd name="connsiteY85" fmla="*/ 1947757 h 2352746"/>
              <a:gd name="connsiteX86" fmla="*/ 206022 w 1746721"/>
              <a:gd name="connsiteY86" fmla="*/ 1973157 h 2352746"/>
              <a:gd name="connsiteX87" fmla="*/ 189088 w 1746721"/>
              <a:gd name="connsiteY87" fmla="*/ 1990091 h 2352746"/>
              <a:gd name="connsiteX88" fmla="*/ 155222 w 1746721"/>
              <a:gd name="connsiteY88" fmla="*/ 1998557 h 2352746"/>
              <a:gd name="connsiteX89" fmla="*/ 104422 w 1746721"/>
              <a:gd name="connsiteY89" fmla="*/ 2015491 h 2352746"/>
              <a:gd name="connsiteX90" fmla="*/ 70555 w 1746721"/>
              <a:gd name="connsiteY90" fmla="*/ 2032424 h 2352746"/>
              <a:gd name="connsiteX91" fmla="*/ 19755 w 1746721"/>
              <a:gd name="connsiteY91" fmla="*/ 2057824 h 2352746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730022 w 1746721"/>
              <a:gd name="connsiteY24" fmla="*/ 601557 h 2320291"/>
              <a:gd name="connsiteX25" fmla="*/ 1730022 w 1746721"/>
              <a:gd name="connsiteY25" fmla="*/ 8891 h 2320291"/>
              <a:gd name="connsiteX26" fmla="*/ 1721555 w 1746721"/>
              <a:gd name="connsiteY26" fmla="*/ 34291 h 2320291"/>
              <a:gd name="connsiteX27" fmla="*/ 1704622 w 1746721"/>
              <a:gd name="connsiteY27" fmla="*/ 59691 h 2320291"/>
              <a:gd name="connsiteX28" fmla="*/ 1696155 w 1746721"/>
              <a:gd name="connsiteY28" fmla="*/ 85091 h 2320291"/>
              <a:gd name="connsiteX29" fmla="*/ 1679222 w 1746721"/>
              <a:gd name="connsiteY29" fmla="*/ 118957 h 2320291"/>
              <a:gd name="connsiteX30" fmla="*/ 1653822 w 1746721"/>
              <a:gd name="connsiteY30" fmla="*/ 169757 h 2320291"/>
              <a:gd name="connsiteX31" fmla="*/ 1636888 w 1746721"/>
              <a:gd name="connsiteY31" fmla="*/ 237491 h 2320291"/>
              <a:gd name="connsiteX32" fmla="*/ 1628422 w 1746721"/>
              <a:gd name="connsiteY32" fmla="*/ 262891 h 2320291"/>
              <a:gd name="connsiteX33" fmla="*/ 1619955 w 1746721"/>
              <a:gd name="connsiteY33" fmla="*/ 296757 h 2320291"/>
              <a:gd name="connsiteX34" fmla="*/ 1603022 w 1746721"/>
              <a:gd name="connsiteY34" fmla="*/ 347557 h 2320291"/>
              <a:gd name="connsiteX35" fmla="*/ 1594555 w 1746721"/>
              <a:gd name="connsiteY35" fmla="*/ 372957 h 2320291"/>
              <a:gd name="connsiteX36" fmla="*/ 1586088 w 1746721"/>
              <a:gd name="connsiteY36" fmla="*/ 415291 h 2320291"/>
              <a:gd name="connsiteX37" fmla="*/ 1569155 w 1746721"/>
              <a:gd name="connsiteY37" fmla="*/ 466091 h 2320291"/>
              <a:gd name="connsiteX38" fmla="*/ 1552222 w 1746721"/>
              <a:gd name="connsiteY38" fmla="*/ 533824 h 2320291"/>
              <a:gd name="connsiteX39" fmla="*/ 1535288 w 1746721"/>
              <a:gd name="connsiteY39" fmla="*/ 584624 h 2320291"/>
              <a:gd name="connsiteX40" fmla="*/ 1526822 w 1746721"/>
              <a:gd name="connsiteY40" fmla="*/ 618491 h 2320291"/>
              <a:gd name="connsiteX41" fmla="*/ 1501422 w 1746721"/>
              <a:gd name="connsiteY41" fmla="*/ 669291 h 2320291"/>
              <a:gd name="connsiteX42" fmla="*/ 1484488 w 1746721"/>
              <a:gd name="connsiteY42" fmla="*/ 737024 h 2320291"/>
              <a:gd name="connsiteX43" fmla="*/ 1467555 w 1746721"/>
              <a:gd name="connsiteY43" fmla="*/ 787824 h 2320291"/>
              <a:gd name="connsiteX44" fmla="*/ 1459088 w 1746721"/>
              <a:gd name="connsiteY44" fmla="*/ 813224 h 2320291"/>
              <a:gd name="connsiteX45" fmla="*/ 1450622 w 1746721"/>
              <a:gd name="connsiteY45" fmla="*/ 864024 h 2320291"/>
              <a:gd name="connsiteX46" fmla="*/ 1433688 w 1746721"/>
              <a:gd name="connsiteY46" fmla="*/ 914824 h 2320291"/>
              <a:gd name="connsiteX47" fmla="*/ 1425222 w 1746721"/>
              <a:gd name="connsiteY47" fmla="*/ 940224 h 2320291"/>
              <a:gd name="connsiteX48" fmla="*/ 1408288 w 1746721"/>
              <a:gd name="connsiteY48" fmla="*/ 1016424 h 2320291"/>
              <a:gd name="connsiteX49" fmla="*/ 1399822 w 1746721"/>
              <a:gd name="connsiteY49" fmla="*/ 1041824 h 2320291"/>
              <a:gd name="connsiteX50" fmla="*/ 1382888 w 1746721"/>
              <a:gd name="connsiteY50" fmla="*/ 1067224 h 2320291"/>
              <a:gd name="connsiteX51" fmla="*/ 1374422 w 1746721"/>
              <a:gd name="connsiteY51" fmla="*/ 1109557 h 2320291"/>
              <a:gd name="connsiteX52" fmla="*/ 1357488 w 1746721"/>
              <a:gd name="connsiteY52" fmla="*/ 1160357 h 2320291"/>
              <a:gd name="connsiteX53" fmla="*/ 1349022 w 1746721"/>
              <a:gd name="connsiteY53" fmla="*/ 1185757 h 2320291"/>
              <a:gd name="connsiteX54" fmla="*/ 1332088 w 1746721"/>
              <a:gd name="connsiteY54" fmla="*/ 1261957 h 2320291"/>
              <a:gd name="connsiteX55" fmla="*/ 1323622 w 1746721"/>
              <a:gd name="connsiteY55" fmla="*/ 1287357 h 2320291"/>
              <a:gd name="connsiteX56" fmla="*/ 1306688 w 1746721"/>
              <a:gd name="connsiteY56" fmla="*/ 1346624 h 2320291"/>
              <a:gd name="connsiteX57" fmla="*/ 1272822 w 1746721"/>
              <a:gd name="connsiteY57" fmla="*/ 1397424 h 2320291"/>
              <a:gd name="connsiteX58" fmla="*/ 1247422 w 1746721"/>
              <a:gd name="connsiteY58" fmla="*/ 1448224 h 2320291"/>
              <a:gd name="connsiteX59" fmla="*/ 1230488 w 1746721"/>
              <a:gd name="connsiteY59" fmla="*/ 1465157 h 2320291"/>
              <a:gd name="connsiteX60" fmla="*/ 1205088 w 1746721"/>
              <a:gd name="connsiteY60" fmla="*/ 1499024 h 2320291"/>
              <a:gd name="connsiteX61" fmla="*/ 1188155 w 1746721"/>
              <a:gd name="connsiteY61" fmla="*/ 1524424 h 2320291"/>
              <a:gd name="connsiteX62" fmla="*/ 1171222 w 1746721"/>
              <a:gd name="connsiteY62" fmla="*/ 1558291 h 2320291"/>
              <a:gd name="connsiteX63" fmla="*/ 1128888 w 1746721"/>
              <a:gd name="connsiteY63" fmla="*/ 1600624 h 2320291"/>
              <a:gd name="connsiteX64" fmla="*/ 1078088 w 1746721"/>
              <a:gd name="connsiteY64" fmla="*/ 1626024 h 2320291"/>
              <a:gd name="connsiteX65" fmla="*/ 1027288 w 1746721"/>
              <a:gd name="connsiteY65" fmla="*/ 1651424 h 2320291"/>
              <a:gd name="connsiteX66" fmla="*/ 942622 w 1746721"/>
              <a:gd name="connsiteY66" fmla="*/ 1676824 h 2320291"/>
              <a:gd name="connsiteX67" fmla="*/ 908755 w 1746721"/>
              <a:gd name="connsiteY67" fmla="*/ 1693757 h 2320291"/>
              <a:gd name="connsiteX68" fmla="*/ 883355 w 1746721"/>
              <a:gd name="connsiteY68" fmla="*/ 1702224 h 2320291"/>
              <a:gd name="connsiteX69" fmla="*/ 857955 w 1746721"/>
              <a:gd name="connsiteY69" fmla="*/ 1719157 h 2320291"/>
              <a:gd name="connsiteX70" fmla="*/ 807155 w 1746721"/>
              <a:gd name="connsiteY70" fmla="*/ 1736091 h 2320291"/>
              <a:gd name="connsiteX71" fmla="*/ 781755 w 1746721"/>
              <a:gd name="connsiteY71" fmla="*/ 1753024 h 2320291"/>
              <a:gd name="connsiteX72" fmla="*/ 747888 w 1746721"/>
              <a:gd name="connsiteY72" fmla="*/ 1761491 h 2320291"/>
              <a:gd name="connsiteX73" fmla="*/ 697088 w 1746721"/>
              <a:gd name="connsiteY73" fmla="*/ 1778424 h 2320291"/>
              <a:gd name="connsiteX74" fmla="*/ 654755 w 1746721"/>
              <a:gd name="connsiteY74" fmla="*/ 1786891 h 2320291"/>
              <a:gd name="connsiteX75" fmla="*/ 603955 w 1746721"/>
              <a:gd name="connsiteY75" fmla="*/ 1803824 h 2320291"/>
              <a:gd name="connsiteX76" fmla="*/ 578555 w 1746721"/>
              <a:gd name="connsiteY76" fmla="*/ 1812291 h 2320291"/>
              <a:gd name="connsiteX77" fmla="*/ 553155 w 1746721"/>
              <a:gd name="connsiteY77" fmla="*/ 1829224 h 2320291"/>
              <a:gd name="connsiteX78" fmla="*/ 510822 w 1746721"/>
              <a:gd name="connsiteY78" fmla="*/ 1837691 h 2320291"/>
              <a:gd name="connsiteX79" fmla="*/ 460022 w 1746721"/>
              <a:gd name="connsiteY79" fmla="*/ 1863091 h 2320291"/>
              <a:gd name="connsiteX80" fmla="*/ 426155 w 1746721"/>
              <a:gd name="connsiteY80" fmla="*/ 1880024 h 2320291"/>
              <a:gd name="connsiteX81" fmla="*/ 375355 w 1746721"/>
              <a:gd name="connsiteY81" fmla="*/ 1896957 h 2320291"/>
              <a:gd name="connsiteX82" fmla="*/ 358422 w 1746721"/>
              <a:gd name="connsiteY82" fmla="*/ 1913891 h 2320291"/>
              <a:gd name="connsiteX83" fmla="*/ 307622 w 1746721"/>
              <a:gd name="connsiteY83" fmla="*/ 1930824 h 2320291"/>
              <a:gd name="connsiteX84" fmla="*/ 248355 w 1746721"/>
              <a:gd name="connsiteY84" fmla="*/ 1947757 h 2320291"/>
              <a:gd name="connsiteX85" fmla="*/ 206022 w 1746721"/>
              <a:gd name="connsiteY85" fmla="*/ 1973157 h 2320291"/>
              <a:gd name="connsiteX86" fmla="*/ 189088 w 1746721"/>
              <a:gd name="connsiteY86" fmla="*/ 1990091 h 2320291"/>
              <a:gd name="connsiteX87" fmla="*/ 155222 w 1746721"/>
              <a:gd name="connsiteY87" fmla="*/ 1998557 h 2320291"/>
              <a:gd name="connsiteX88" fmla="*/ 104422 w 1746721"/>
              <a:gd name="connsiteY88" fmla="*/ 2015491 h 2320291"/>
              <a:gd name="connsiteX89" fmla="*/ 70555 w 1746721"/>
              <a:gd name="connsiteY89" fmla="*/ 2032424 h 2320291"/>
              <a:gd name="connsiteX90" fmla="*/ 19755 w 1746721"/>
              <a:gd name="connsiteY90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730022 w 1746721"/>
              <a:gd name="connsiteY23" fmla="*/ 601557 h 2320291"/>
              <a:gd name="connsiteX24" fmla="*/ 1730022 w 1746721"/>
              <a:gd name="connsiteY24" fmla="*/ 8891 h 2320291"/>
              <a:gd name="connsiteX25" fmla="*/ 1721555 w 1746721"/>
              <a:gd name="connsiteY25" fmla="*/ 34291 h 2320291"/>
              <a:gd name="connsiteX26" fmla="*/ 1704622 w 1746721"/>
              <a:gd name="connsiteY26" fmla="*/ 59691 h 2320291"/>
              <a:gd name="connsiteX27" fmla="*/ 1696155 w 1746721"/>
              <a:gd name="connsiteY27" fmla="*/ 85091 h 2320291"/>
              <a:gd name="connsiteX28" fmla="*/ 1679222 w 1746721"/>
              <a:gd name="connsiteY28" fmla="*/ 118957 h 2320291"/>
              <a:gd name="connsiteX29" fmla="*/ 1653822 w 1746721"/>
              <a:gd name="connsiteY29" fmla="*/ 169757 h 2320291"/>
              <a:gd name="connsiteX30" fmla="*/ 1636888 w 1746721"/>
              <a:gd name="connsiteY30" fmla="*/ 237491 h 2320291"/>
              <a:gd name="connsiteX31" fmla="*/ 1628422 w 1746721"/>
              <a:gd name="connsiteY31" fmla="*/ 262891 h 2320291"/>
              <a:gd name="connsiteX32" fmla="*/ 1619955 w 1746721"/>
              <a:gd name="connsiteY32" fmla="*/ 296757 h 2320291"/>
              <a:gd name="connsiteX33" fmla="*/ 1603022 w 1746721"/>
              <a:gd name="connsiteY33" fmla="*/ 347557 h 2320291"/>
              <a:gd name="connsiteX34" fmla="*/ 1594555 w 1746721"/>
              <a:gd name="connsiteY34" fmla="*/ 372957 h 2320291"/>
              <a:gd name="connsiteX35" fmla="*/ 1586088 w 1746721"/>
              <a:gd name="connsiteY35" fmla="*/ 415291 h 2320291"/>
              <a:gd name="connsiteX36" fmla="*/ 1569155 w 1746721"/>
              <a:gd name="connsiteY36" fmla="*/ 466091 h 2320291"/>
              <a:gd name="connsiteX37" fmla="*/ 1552222 w 1746721"/>
              <a:gd name="connsiteY37" fmla="*/ 533824 h 2320291"/>
              <a:gd name="connsiteX38" fmla="*/ 1535288 w 1746721"/>
              <a:gd name="connsiteY38" fmla="*/ 584624 h 2320291"/>
              <a:gd name="connsiteX39" fmla="*/ 1526822 w 1746721"/>
              <a:gd name="connsiteY39" fmla="*/ 618491 h 2320291"/>
              <a:gd name="connsiteX40" fmla="*/ 1501422 w 1746721"/>
              <a:gd name="connsiteY40" fmla="*/ 669291 h 2320291"/>
              <a:gd name="connsiteX41" fmla="*/ 1484488 w 1746721"/>
              <a:gd name="connsiteY41" fmla="*/ 737024 h 2320291"/>
              <a:gd name="connsiteX42" fmla="*/ 1467555 w 1746721"/>
              <a:gd name="connsiteY42" fmla="*/ 787824 h 2320291"/>
              <a:gd name="connsiteX43" fmla="*/ 1459088 w 1746721"/>
              <a:gd name="connsiteY43" fmla="*/ 813224 h 2320291"/>
              <a:gd name="connsiteX44" fmla="*/ 1450622 w 1746721"/>
              <a:gd name="connsiteY44" fmla="*/ 864024 h 2320291"/>
              <a:gd name="connsiteX45" fmla="*/ 1433688 w 1746721"/>
              <a:gd name="connsiteY45" fmla="*/ 914824 h 2320291"/>
              <a:gd name="connsiteX46" fmla="*/ 1425222 w 1746721"/>
              <a:gd name="connsiteY46" fmla="*/ 940224 h 2320291"/>
              <a:gd name="connsiteX47" fmla="*/ 1408288 w 1746721"/>
              <a:gd name="connsiteY47" fmla="*/ 1016424 h 2320291"/>
              <a:gd name="connsiteX48" fmla="*/ 1399822 w 1746721"/>
              <a:gd name="connsiteY48" fmla="*/ 1041824 h 2320291"/>
              <a:gd name="connsiteX49" fmla="*/ 1382888 w 1746721"/>
              <a:gd name="connsiteY49" fmla="*/ 1067224 h 2320291"/>
              <a:gd name="connsiteX50" fmla="*/ 1374422 w 1746721"/>
              <a:gd name="connsiteY50" fmla="*/ 1109557 h 2320291"/>
              <a:gd name="connsiteX51" fmla="*/ 1357488 w 1746721"/>
              <a:gd name="connsiteY51" fmla="*/ 1160357 h 2320291"/>
              <a:gd name="connsiteX52" fmla="*/ 1349022 w 1746721"/>
              <a:gd name="connsiteY52" fmla="*/ 1185757 h 2320291"/>
              <a:gd name="connsiteX53" fmla="*/ 1332088 w 1746721"/>
              <a:gd name="connsiteY53" fmla="*/ 1261957 h 2320291"/>
              <a:gd name="connsiteX54" fmla="*/ 1323622 w 1746721"/>
              <a:gd name="connsiteY54" fmla="*/ 1287357 h 2320291"/>
              <a:gd name="connsiteX55" fmla="*/ 1306688 w 1746721"/>
              <a:gd name="connsiteY55" fmla="*/ 1346624 h 2320291"/>
              <a:gd name="connsiteX56" fmla="*/ 1272822 w 1746721"/>
              <a:gd name="connsiteY56" fmla="*/ 1397424 h 2320291"/>
              <a:gd name="connsiteX57" fmla="*/ 1247422 w 1746721"/>
              <a:gd name="connsiteY57" fmla="*/ 1448224 h 2320291"/>
              <a:gd name="connsiteX58" fmla="*/ 1230488 w 1746721"/>
              <a:gd name="connsiteY58" fmla="*/ 1465157 h 2320291"/>
              <a:gd name="connsiteX59" fmla="*/ 1205088 w 1746721"/>
              <a:gd name="connsiteY59" fmla="*/ 1499024 h 2320291"/>
              <a:gd name="connsiteX60" fmla="*/ 1188155 w 1746721"/>
              <a:gd name="connsiteY60" fmla="*/ 1524424 h 2320291"/>
              <a:gd name="connsiteX61" fmla="*/ 1171222 w 1746721"/>
              <a:gd name="connsiteY61" fmla="*/ 1558291 h 2320291"/>
              <a:gd name="connsiteX62" fmla="*/ 1128888 w 1746721"/>
              <a:gd name="connsiteY62" fmla="*/ 1600624 h 2320291"/>
              <a:gd name="connsiteX63" fmla="*/ 1078088 w 1746721"/>
              <a:gd name="connsiteY63" fmla="*/ 1626024 h 2320291"/>
              <a:gd name="connsiteX64" fmla="*/ 1027288 w 1746721"/>
              <a:gd name="connsiteY64" fmla="*/ 1651424 h 2320291"/>
              <a:gd name="connsiteX65" fmla="*/ 942622 w 1746721"/>
              <a:gd name="connsiteY65" fmla="*/ 1676824 h 2320291"/>
              <a:gd name="connsiteX66" fmla="*/ 908755 w 1746721"/>
              <a:gd name="connsiteY66" fmla="*/ 1693757 h 2320291"/>
              <a:gd name="connsiteX67" fmla="*/ 883355 w 1746721"/>
              <a:gd name="connsiteY67" fmla="*/ 1702224 h 2320291"/>
              <a:gd name="connsiteX68" fmla="*/ 857955 w 1746721"/>
              <a:gd name="connsiteY68" fmla="*/ 1719157 h 2320291"/>
              <a:gd name="connsiteX69" fmla="*/ 807155 w 1746721"/>
              <a:gd name="connsiteY69" fmla="*/ 1736091 h 2320291"/>
              <a:gd name="connsiteX70" fmla="*/ 781755 w 1746721"/>
              <a:gd name="connsiteY70" fmla="*/ 1753024 h 2320291"/>
              <a:gd name="connsiteX71" fmla="*/ 747888 w 1746721"/>
              <a:gd name="connsiteY71" fmla="*/ 1761491 h 2320291"/>
              <a:gd name="connsiteX72" fmla="*/ 697088 w 1746721"/>
              <a:gd name="connsiteY72" fmla="*/ 1778424 h 2320291"/>
              <a:gd name="connsiteX73" fmla="*/ 654755 w 1746721"/>
              <a:gd name="connsiteY73" fmla="*/ 1786891 h 2320291"/>
              <a:gd name="connsiteX74" fmla="*/ 603955 w 1746721"/>
              <a:gd name="connsiteY74" fmla="*/ 1803824 h 2320291"/>
              <a:gd name="connsiteX75" fmla="*/ 578555 w 1746721"/>
              <a:gd name="connsiteY75" fmla="*/ 1812291 h 2320291"/>
              <a:gd name="connsiteX76" fmla="*/ 553155 w 1746721"/>
              <a:gd name="connsiteY76" fmla="*/ 1829224 h 2320291"/>
              <a:gd name="connsiteX77" fmla="*/ 510822 w 1746721"/>
              <a:gd name="connsiteY77" fmla="*/ 1837691 h 2320291"/>
              <a:gd name="connsiteX78" fmla="*/ 460022 w 1746721"/>
              <a:gd name="connsiteY78" fmla="*/ 1863091 h 2320291"/>
              <a:gd name="connsiteX79" fmla="*/ 426155 w 1746721"/>
              <a:gd name="connsiteY79" fmla="*/ 1880024 h 2320291"/>
              <a:gd name="connsiteX80" fmla="*/ 375355 w 1746721"/>
              <a:gd name="connsiteY80" fmla="*/ 1896957 h 2320291"/>
              <a:gd name="connsiteX81" fmla="*/ 358422 w 1746721"/>
              <a:gd name="connsiteY81" fmla="*/ 1913891 h 2320291"/>
              <a:gd name="connsiteX82" fmla="*/ 307622 w 1746721"/>
              <a:gd name="connsiteY82" fmla="*/ 1930824 h 2320291"/>
              <a:gd name="connsiteX83" fmla="*/ 248355 w 1746721"/>
              <a:gd name="connsiteY83" fmla="*/ 1947757 h 2320291"/>
              <a:gd name="connsiteX84" fmla="*/ 206022 w 1746721"/>
              <a:gd name="connsiteY84" fmla="*/ 1973157 h 2320291"/>
              <a:gd name="connsiteX85" fmla="*/ 189088 w 1746721"/>
              <a:gd name="connsiteY85" fmla="*/ 1990091 h 2320291"/>
              <a:gd name="connsiteX86" fmla="*/ 155222 w 1746721"/>
              <a:gd name="connsiteY86" fmla="*/ 1998557 h 2320291"/>
              <a:gd name="connsiteX87" fmla="*/ 104422 w 1746721"/>
              <a:gd name="connsiteY87" fmla="*/ 2015491 h 2320291"/>
              <a:gd name="connsiteX88" fmla="*/ 70555 w 1746721"/>
              <a:gd name="connsiteY88" fmla="*/ 2032424 h 2320291"/>
              <a:gd name="connsiteX89" fmla="*/ 19755 w 1746721"/>
              <a:gd name="connsiteY89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730022 w 1746721"/>
              <a:gd name="connsiteY23" fmla="*/ 601557 h 2320291"/>
              <a:gd name="connsiteX24" fmla="*/ 1730022 w 1746721"/>
              <a:gd name="connsiteY24" fmla="*/ 8891 h 2320291"/>
              <a:gd name="connsiteX25" fmla="*/ 1721555 w 1746721"/>
              <a:gd name="connsiteY25" fmla="*/ 34291 h 2320291"/>
              <a:gd name="connsiteX26" fmla="*/ 1704622 w 1746721"/>
              <a:gd name="connsiteY26" fmla="*/ 59691 h 2320291"/>
              <a:gd name="connsiteX27" fmla="*/ 1696155 w 1746721"/>
              <a:gd name="connsiteY27" fmla="*/ 85091 h 2320291"/>
              <a:gd name="connsiteX28" fmla="*/ 1679222 w 1746721"/>
              <a:gd name="connsiteY28" fmla="*/ 118957 h 2320291"/>
              <a:gd name="connsiteX29" fmla="*/ 1653822 w 1746721"/>
              <a:gd name="connsiteY29" fmla="*/ 169757 h 2320291"/>
              <a:gd name="connsiteX30" fmla="*/ 1636888 w 1746721"/>
              <a:gd name="connsiteY30" fmla="*/ 237491 h 2320291"/>
              <a:gd name="connsiteX31" fmla="*/ 1628422 w 1746721"/>
              <a:gd name="connsiteY31" fmla="*/ 262891 h 2320291"/>
              <a:gd name="connsiteX32" fmla="*/ 1619955 w 1746721"/>
              <a:gd name="connsiteY32" fmla="*/ 296757 h 2320291"/>
              <a:gd name="connsiteX33" fmla="*/ 1603022 w 1746721"/>
              <a:gd name="connsiteY33" fmla="*/ 347557 h 2320291"/>
              <a:gd name="connsiteX34" fmla="*/ 1594555 w 1746721"/>
              <a:gd name="connsiteY34" fmla="*/ 372957 h 2320291"/>
              <a:gd name="connsiteX35" fmla="*/ 1586088 w 1746721"/>
              <a:gd name="connsiteY35" fmla="*/ 415291 h 2320291"/>
              <a:gd name="connsiteX36" fmla="*/ 1569155 w 1746721"/>
              <a:gd name="connsiteY36" fmla="*/ 466091 h 2320291"/>
              <a:gd name="connsiteX37" fmla="*/ 1552222 w 1746721"/>
              <a:gd name="connsiteY37" fmla="*/ 533824 h 2320291"/>
              <a:gd name="connsiteX38" fmla="*/ 1535288 w 1746721"/>
              <a:gd name="connsiteY38" fmla="*/ 584624 h 2320291"/>
              <a:gd name="connsiteX39" fmla="*/ 1526822 w 1746721"/>
              <a:gd name="connsiteY39" fmla="*/ 618491 h 2320291"/>
              <a:gd name="connsiteX40" fmla="*/ 1501422 w 1746721"/>
              <a:gd name="connsiteY40" fmla="*/ 669291 h 2320291"/>
              <a:gd name="connsiteX41" fmla="*/ 1484488 w 1746721"/>
              <a:gd name="connsiteY41" fmla="*/ 737024 h 2320291"/>
              <a:gd name="connsiteX42" fmla="*/ 1467555 w 1746721"/>
              <a:gd name="connsiteY42" fmla="*/ 787824 h 2320291"/>
              <a:gd name="connsiteX43" fmla="*/ 1459088 w 1746721"/>
              <a:gd name="connsiteY43" fmla="*/ 813224 h 2320291"/>
              <a:gd name="connsiteX44" fmla="*/ 1450622 w 1746721"/>
              <a:gd name="connsiteY44" fmla="*/ 864024 h 2320291"/>
              <a:gd name="connsiteX45" fmla="*/ 1433688 w 1746721"/>
              <a:gd name="connsiteY45" fmla="*/ 914824 h 2320291"/>
              <a:gd name="connsiteX46" fmla="*/ 1425222 w 1746721"/>
              <a:gd name="connsiteY46" fmla="*/ 940224 h 2320291"/>
              <a:gd name="connsiteX47" fmla="*/ 1408288 w 1746721"/>
              <a:gd name="connsiteY47" fmla="*/ 1016424 h 2320291"/>
              <a:gd name="connsiteX48" fmla="*/ 1399822 w 1746721"/>
              <a:gd name="connsiteY48" fmla="*/ 1041824 h 2320291"/>
              <a:gd name="connsiteX49" fmla="*/ 1382888 w 1746721"/>
              <a:gd name="connsiteY49" fmla="*/ 1067224 h 2320291"/>
              <a:gd name="connsiteX50" fmla="*/ 1374422 w 1746721"/>
              <a:gd name="connsiteY50" fmla="*/ 1109557 h 2320291"/>
              <a:gd name="connsiteX51" fmla="*/ 1357488 w 1746721"/>
              <a:gd name="connsiteY51" fmla="*/ 1160357 h 2320291"/>
              <a:gd name="connsiteX52" fmla="*/ 1349022 w 1746721"/>
              <a:gd name="connsiteY52" fmla="*/ 1185757 h 2320291"/>
              <a:gd name="connsiteX53" fmla="*/ 1332088 w 1746721"/>
              <a:gd name="connsiteY53" fmla="*/ 1261957 h 2320291"/>
              <a:gd name="connsiteX54" fmla="*/ 1323622 w 1746721"/>
              <a:gd name="connsiteY54" fmla="*/ 1287357 h 2320291"/>
              <a:gd name="connsiteX55" fmla="*/ 1306688 w 1746721"/>
              <a:gd name="connsiteY55" fmla="*/ 1346624 h 2320291"/>
              <a:gd name="connsiteX56" fmla="*/ 1272822 w 1746721"/>
              <a:gd name="connsiteY56" fmla="*/ 1397424 h 2320291"/>
              <a:gd name="connsiteX57" fmla="*/ 1247422 w 1746721"/>
              <a:gd name="connsiteY57" fmla="*/ 1448224 h 2320291"/>
              <a:gd name="connsiteX58" fmla="*/ 1230488 w 1746721"/>
              <a:gd name="connsiteY58" fmla="*/ 1465157 h 2320291"/>
              <a:gd name="connsiteX59" fmla="*/ 1205088 w 1746721"/>
              <a:gd name="connsiteY59" fmla="*/ 1499024 h 2320291"/>
              <a:gd name="connsiteX60" fmla="*/ 1188155 w 1746721"/>
              <a:gd name="connsiteY60" fmla="*/ 1524424 h 2320291"/>
              <a:gd name="connsiteX61" fmla="*/ 1171222 w 1746721"/>
              <a:gd name="connsiteY61" fmla="*/ 1558291 h 2320291"/>
              <a:gd name="connsiteX62" fmla="*/ 1128888 w 1746721"/>
              <a:gd name="connsiteY62" fmla="*/ 1600624 h 2320291"/>
              <a:gd name="connsiteX63" fmla="*/ 1078088 w 1746721"/>
              <a:gd name="connsiteY63" fmla="*/ 1626024 h 2320291"/>
              <a:gd name="connsiteX64" fmla="*/ 1027288 w 1746721"/>
              <a:gd name="connsiteY64" fmla="*/ 1651424 h 2320291"/>
              <a:gd name="connsiteX65" fmla="*/ 942622 w 1746721"/>
              <a:gd name="connsiteY65" fmla="*/ 1676824 h 2320291"/>
              <a:gd name="connsiteX66" fmla="*/ 908755 w 1746721"/>
              <a:gd name="connsiteY66" fmla="*/ 1693757 h 2320291"/>
              <a:gd name="connsiteX67" fmla="*/ 883355 w 1746721"/>
              <a:gd name="connsiteY67" fmla="*/ 1702224 h 2320291"/>
              <a:gd name="connsiteX68" fmla="*/ 857955 w 1746721"/>
              <a:gd name="connsiteY68" fmla="*/ 1719157 h 2320291"/>
              <a:gd name="connsiteX69" fmla="*/ 807155 w 1746721"/>
              <a:gd name="connsiteY69" fmla="*/ 1736091 h 2320291"/>
              <a:gd name="connsiteX70" fmla="*/ 781755 w 1746721"/>
              <a:gd name="connsiteY70" fmla="*/ 1753024 h 2320291"/>
              <a:gd name="connsiteX71" fmla="*/ 747888 w 1746721"/>
              <a:gd name="connsiteY71" fmla="*/ 1761491 h 2320291"/>
              <a:gd name="connsiteX72" fmla="*/ 697088 w 1746721"/>
              <a:gd name="connsiteY72" fmla="*/ 1778424 h 2320291"/>
              <a:gd name="connsiteX73" fmla="*/ 654755 w 1746721"/>
              <a:gd name="connsiteY73" fmla="*/ 1786891 h 2320291"/>
              <a:gd name="connsiteX74" fmla="*/ 603955 w 1746721"/>
              <a:gd name="connsiteY74" fmla="*/ 1803824 h 2320291"/>
              <a:gd name="connsiteX75" fmla="*/ 578555 w 1746721"/>
              <a:gd name="connsiteY75" fmla="*/ 1812291 h 2320291"/>
              <a:gd name="connsiteX76" fmla="*/ 553155 w 1746721"/>
              <a:gd name="connsiteY76" fmla="*/ 1829224 h 2320291"/>
              <a:gd name="connsiteX77" fmla="*/ 510822 w 1746721"/>
              <a:gd name="connsiteY77" fmla="*/ 1837691 h 2320291"/>
              <a:gd name="connsiteX78" fmla="*/ 460022 w 1746721"/>
              <a:gd name="connsiteY78" fmla="*/ 1863091 h 2320291"/>
              <a:gd name="connsiteX79" fmla="*/ 426155 w 1746721"/>
              <a:gd name="connsiteY79" fmla="*/ 1880024 h 2320291"/>
              <a:gd name="connsiteX80" fmla="*/ 375355 w 1746721"/>
              <a:gd name="connsiteY80" fmla="*/ 1896957 h 2320291"/>
              <a:gd name="connsiteX81" fmla="*/ 358422 w 1746721"/>
              <a:gd name="connsiteY81" fmla="*/ 1913891 h 2320291"/>
              <a:gd name="connsiteX82" fmla="*/ 307622 w 1746721"/>
              <a:gd name="connsiteY82" fmla="*/ 1930824 h 2320291"/>
              <a:gd name="connsiteX83" fmla="*/ 248355 w 1746721"/>
              <a:gd name="connsiteY83" fmla="*/ 1947757 h 2320291"/>
              <a:gd name="connsiteX84" fmla="*/ 206022 w 1746721"/>
              <a:gd name="connsiteY84" fmla="*/ 1973157 h 2320291"/>
              <a:gd name="connsiteX85" fmla="*/ 189088 w 1746721"/>
              <a:gd name="connsiteY85" fmla="*/ 1990091 h 2320291"/>
              <a:gd name="connsiteX86" fmla="*/ 155222 w 1746721"/>
              <a:gd name="connsiteY86" fmla="*/ 1998557 h 2320291"/>
              <a:gd name="connsiteX87" fmla="*/ 104422 w 1746721"/>
              <a:gd name="connsiteY87" fmla="*/ 2015491 h 2320291"/>
              <a:gd name="connsiteX88" fmla="*/ 70555 w 1746721"/>
              <a:gd name="connsiteY88" fmla="*/ 2032424 h 2320291"/>
              <a:gd name="connsiteX89" fmla="*/ 19755 w 1746721"/>
              <a:gd name="connsiteY89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730022 w 1746721"/>
              <a:gd name="connsiteY22" fmla="*/ 601557 h 2320291"/>
              <a:gd name="connsiteX23" fmla="*/ 1730022 w 1746721"/>
              <a:gd name="connsiteY23" fmla="*/ 8891 h 2320291"/>
              <a:gd name="connsiteX24" fmla="*/ 1721555 w 1746721"/>
              <a:gd name="connsiteY24" fmla="*/ 34291 h 2320291"/>
              <a:gd name="connsiteX25" fmla="*/ 1704622 w 1746721"/>
              <a:gd name="connsiteY25" fmla="*/ 59691 h 2320291"/>
              <a:gd name="connsiteX26" fmla="*/ 1696155 w 1746721"/>
              <a:gd name="connsiteY26" fmla="*/ 85091 h 2320291"/>
              <a:gd name="connsiteX27" fmla="*/ 1679222 w 1746721"/>
              <a:gd name="connsiteY27" fmla="*/ 118957 h 2320291"/>
              <a:gd name="connsiteX28" fmla="*/ 1653822 w 1746721"/>
              <a:gd name="connsiteY28" fmla="*/ 169757 h 2320291"/>
              <a:gd name="connsiteX29" fmla="*/ 1636888 w 1746721"/>
              <a:gd name="connsiteY29" fmla="*/ 237491 h 2320291"/>
              <a:gd name="connsiteX30" fmla="*/ 1628422 w 1746721"/>
              <a:gd name="connsiteY30" fmla="*/ 262891 h 2320291"/>
              <a:gd name="connsiteX31" fmla="*/ 1619955 w 1746721"/>
              <a:gd name="connsiteY31" fmla="*/ 296757 h 2320291"/>
              <a:gd name="connsiteX32" fmla="*/ 1603022 w 1746721"/>
              <a:gd name="connsiteY32" fmla="*/ 347557 h 2320291"/>
              <a:gd name="connsiteX33" fmla="*/ 1594555 w 1746721"/>
              <a:gd name="connsiteY33" fmla="*/ 372957 h 2320291"/>
              <a:gd name="connsiteX34" fmla="*/ 1586088 w 1746721"/>
              <a:gd name="connsiteY34" fmla="*/ 415291 h 2320291"/>
              <a:gd name="connsiteX35" fmla="*/ 1569155 w 1746721"/>
              <a:gd name="connsiteY35" fmla="*/ 466091 h 2320291"/>
              <a:gd name="connsiteX36" fmla="*/ 1552222 w 1746721"/>
              <a:gd name="connsiteY36" fmla="*/ 533824 h 2320291"/>
              <a:gd name="connsiteX37" fmla="*/ 1535288 w 1746721"/>
              <a:gd name="connsiteY37" fmla="*/ 584624 h 2320291"/>
              <a:gd name="connsiteX38" fmla="*/ 1526822 w 1746721"/>
              <a:gd name="connsiteY38" fmla="*/ 618491 h 2320291"/>
              <a:gd name="connsiteX39" fmla="*/ 1501422 w 1746721"/>
              <a:gd name="connsiteY39" fmla="*/ 669291 h 2320291"/>
              <a:gd name="connsiteX40" fmla="*/ 1484488 w 1746721"/>
              <a:gd name="connsiteY40" fmla="*/ 737024 h 2320291"/>
              <a:gd name="connsiteX41" fmla="*/ 1467555 w 1746721"/>
              <a:gd name="connsiteY41" fmla="*/ 787824 h 2320291"/>
              <a:gd name="connsiteX42" fmla="*/ 1459088 w 1746721"/>
              <a:gd name="connsiteY42" fmla="*/ 813224 h 2320291"/>
              <a:gd name="connsiteX43" fmla="*/ 1450622 w 1746721"/>
              <a:gd name="connsiteY43" fmla="*/ 864024 h 2320291"/>
              <a:gd name="connsiteX44" fmla="*/ 1433688 w 1746721"/>
              <a:gd name="connsiteY44" fmla="*/ 914824 h 2320291"/>
              <a:gd name="connsiteX45" fmla="*/ 1425222 w 1746721"/>
              <a:gd name="connsiteY45" fmla="*/ 940224 h 2320291"/>
              <a:gd name="connsiteX46" fmla="*/ 1408288 w 1746721"/>
              <a:gd name="connsiteY46" fmla="*/ 1016424 h 2320291"/>
              <a:gd name="connsiteX47" fmla="*/ 1399822 w 1746721"/>
              <a:gd name="connsiteY47" fmla="*/ 1041824 h 2320291"/>
              <a:gd name="connsiteX48" fmla="*/ 1382888 w 1746721"/>
              <a:gd name="connsiteY48" fmla="*/ 1067224 h 2320291"/>
              <a:gd name="connsiteX49" fmla="*/ 1374422 w 1746721"/>
              <a:gd name="connsiteY49" fmla="*/ 1109557 h 2320291"/>
              <a:gd name="connsiteX50" fmla="*/ 1357488 w 1746721"/>
              <a:gd name="connsiteY50" fmla="*/ 1160357 h 2320291"/>
              <a:gd name="connsiteX51" fmla="*/ 1349022 w 1746721"/>
              <a:gd name="connsiteY51" fmla="*/ 1185757 h 2320291"/>
              <a:gd name="connsiteX52" fmla="*/ 1332088 w 1746721"/>
              <a:gd name="connsiteY52" fmla="*/ 1261957 h 2320291"/>
              <a:gd name="connsiteX53" fmla="*/ 1323622 w 1746721"/>
              <a:gd name="connsiteY53" fmla="*/ 1287357 h 2320291"/>
              <a:gd name="connsiteX54" fmla="*/ 1306688 w 1746721"/>
              <a:gd name="connsiteY54" fmla="*/ 1346624 h 2320291"/>
              <a:gd name="connsiteX55" fmla="*/ 1272822 w 1746721"/>
              <a:gd name="connsiteY55" fmla="*/ 1397424 h 2320291"/>
              <a:gd name="connsiteX56" fmla="*/ 1247422 w 1746721"/>
              <a:gd name="connsiteY56" fmla="*/ 1448224 h 2320291"/>
              <a:gd name="connsiteX57" fmla="*/ 1230488 w 1746721"/>
              <a:gd name="connsiteY57" fmla="*/ 1465157 h 2320291"/>
              <a:gd name="connsiteX58" fmla="*/ 1205088 w 1746721"/>
              <a:gd name="connsiteY58" fmla="*/ 1499024 h 2320291"/>
              <a:gd name="connsiteX59" fmla="*/ 1188155 w 1746721"/>
              <a:gd name="connsiteY59" fmla="*/ 1524424 h 2320291"/>
              <a:gd name="connsiteX60" fmla="*/ 1171222 w 1746721"/>
              <a:gd name="connsiteY60" fmla="*/ 1558291 h 2320291"/>
              <a:gd name="connsiteX61" fmla="*/ 1128888 w 1746721"/>
              <a:gd name="connsiteY61" fmla="*/ 1600624 h 2320291"/>
              <a:gd name="connsiteX62" fmla="*/ 1078088 w 1746721"/>
              <a:gd name="connsiteY62" fmla="*/ 1626024 h 2320291"/>
              <a:gd name="connsiteX63" fmla="*/ 1027288 w 1746721"/>
              <a:gd name="connsiteY63" fmla="*/ 1651424 h 2320291"/>
              <a:gd name="connsiteX64" fmla="*/ 942622 w 1746721"/>
              <a:gd name="connsiteY64" fmla="*/ 1676824 h 2320291"/>
              <a:gd name="connsiteX65" fmla="*/ 908755 w 1746721"/>
              <a:gd name="connsiteY65" fmla="*/ 1693757 h 2320291"/>
              <a:gd name="connsiteX66" fmla="*/ 883355 w 1746721"/>
              <a:gd name="connsiteY66" fmla="*/ 1702224 h 2320291"/>
              <a:gd name="connsiteX67" fmla="*/ 857955 w 1746721"/>
              <a:gd name="connsiteY67" fmla="*/ 1719157 h 2320291"/>
              <a:gd name="connsiteX68" fmla="*/ 807155 w 1746721"/>
              <a:gd name="connsiteY68" fmla="*/ 1736091 h 2320291"/>
              <a:gd name="connsiteX69" fmla="*/ 781755 w 1746721"/>
              <a:gd name="connsiteY69" fmla="*/ 1753024 h 2320291"/>
              <a:gd name="connsiteX70" fmla="*/ 747888 w 1746721"/>
              <a:gd name="connsiteY70" fmla="*/ 1761491 h 2320291"/>
              <a:gd name="connsiteX71" fmla="*/ 697088 w 1746721"/>
              <a:gd name="connsiteY71" fmla="*/ 1778424 h 2320291"/>
              <a:gd name="connsiteX72" fmla="*/ 654755 w 1746721"/>
              <a:gd name="connsiteY72" fmla="*/ 1786891 h 2320291"/>
              <a:gd name="connsiteX73" fmla="*/ 603955 w 1746721"/>
              <a:gd name="connsiteY73" fmla="*/ 1803824 h 2320291"/>
              <a:gd name="connsiteX74" fmla="*/ 578555 w 1746721"/>
              <a:gd name="connsiteY74" fmla="*/ 1812291 h 2320291"/>
              <a:gd name="connsiteX75" fmla="*/ 553155 w 1746721"/>
              <a:gd name="connsiteY75" fmla="*/ 1829224 h 2320291"/>
              <a:gd name="connsiteX76" fmla="*/ 510822 w 1746721"/>
              <a:gd name="connsiteY76" fmla="*/ 1837691 h 2320291"/>
              <a:gd name="connsiteX77" fmla="*/ 460022 w 1746721"/>
              <a:gd name="connsiteY77" fmla="*/ 1863091 h 2320291"/>
              <a:gd name="connsiteX78" fmla="*/ 426155 w 1746721"/>
              <a:gd name="connsiteY78" fmla="*/ 1880024 h 2320291"/>
              <a:gd name="connsiteX79" fmla="*/ 375355 w 1746721"/>
              <a:gd name="connsiteY79" fmla="*/ 1896957 h 2320291"/>
              <a:gd name="connsiteX80" fmla="*/ 358422 w 1746721"/>
              <a:gd name="connsiteY80" fmla="*/ 1913891 h 2320291"/>
              <a:gd name="connsiteX81" fmla="*/ 307622 w 1746721"/>
              <a:gd name="connsiteY81" fmla="*/ 1930824 h 2320291"/>
              <a:gd name="connsiteX82" fmla="*/ 248355 w 1746721"/>
              <a:gd name="connsiteY82" fmla="*/ 1947757 h 2320291"/>
              <a:gd name="connsiteX83" fmla="*/ 206022 w 1746721"/>
              <a:gd name="connsiteY83" fmla="*/ 1973157 h 2320291"/>
              <a:gd name="connsiteX84" fmla="*/ 189088 w 1746721"/>
              <a:gd name="connsiteY84" fmla="*/ 1990091 h 2320291"/>
              <a:gd name="connsiteX85" fmla="*/ 155222 w 1746721"/>
              <a:gd name="connsiteY85" fmla="*/ 1998557 h 2320291"/>
              <a:gd name="connsiteX86" fmla="*/ 104422 w 1746721"/>
              <a:gd name="connsiteY86" fmla="*/ 2015491 h 2320291"/>
              <a:gd name="connsiteX87" fmla="*/ 70555 w 1746721"/>
              <a:gd name="connsiteY87" fmla="*/ 2032424 h 2320291"/>
              <a:gd name="connsiteX88" fmla="*/ 19755 w 1746721"/>
              <a:gd name="connsiteY88" fmla="*/ 2057824 h 2320291"/>
              <a:gd name="connsiteX0" fmla="*/ 19755 w 1730022"/>
              <a:gd name="connsiteY0" fmla="*/ 2057824 h 2320291"/>
              <a:gd name="connsiteX1" fmla="*/ 189088 w 1730022"/>
              <a:gd name="connsiteY1" fmla="*/ 2040891 h 2320291"/>
              <a:gd name="connsiteX2" fmla="*/ 273755 w 1730022"/>
              <a:gd name="connsiteY2" fmla="*/ 2007024 h 2320291"/>
              <a:gd name="connsiteX3" fmla="*/ 316088 w 1730022"/>
              <a:gd name="connsiteY3" fmla="*/ 1998557 h 2320291"/>
              <a:gd name="connsiteX4" fmla="*/ 383822 w 1730022"/>
              <a:gd name="connsiteY4" fmla="*/ 1981624 h 2320291"/>
              <a:gd name="connsiteX5" fmla="*/ 764822 w 1730022"/>
              <a:gd name="connsiteY5" fmla="*/ 1990091 h 2320291"/>
              <a:gd name="connsiteX6" fmla="*/ 849488 w 1730022"/>
              <a:gd name="connsiteY6" fmla="*/ 2007024 h 2320291"/>
              <a:gd name="connsiteX7" fmla="*/ 934155 w 1730022"/>
              <a:gd name="connsiteY7" fmla="*/ 2015491 h 2320291"/>
              <a:gd name="connsiteX8" fmla="*/ 1162755 w 1730022"/>
              <a:gd name="connsiteY8" fmla="*/ 2040891 h 2320291"/>
              <a:gd name="connsiteX9" fmla="*/ 1222022 w 1730022"/>
              <a:gd name="connsiteY9" fmla="*/ 2057824 h 2320291"/>
              <a:gd name="connsiteX10" fmla="*/ 1298222 w 1730022"/>
              <a:gd name="connsiteY10" fmla="*/ 2066291 h 2320291"/>
              <a:gd name="connsiteX11" fmla="*/ 1340555 w 1730022"/>
              <a:gd name="connsiteY11" fmla="*/ 2083224 h 2320291"/>
              <a:gd name="connsiteX12" fmla="*/ 1365955 w 1730022"/>
              <a:gd name="connsiteY12" fmla="*/ 2091691 h 2320291"/>
              <a:gd name="connsiteX13" fmla="*/ 1399822 w 1730022"/>
              <a:gd name="connsiteY13" fmla="*/ 2100157 h 2320291"/>
              <a:gd name="connsiteX14" fmla="*/ 1442155 w 1730022"/>
              <a:gd name="connsiteY14" fmla="*/ 2108624 h 2320291"/>
              <a:gd name="connsiteX15" fmla="*/ 1492955 w 1730022"/>
              <a:gd name="connsiteY15" fmla="*/ 2125557 h 2320291"/>
              <a:gd name="connsiteX16" fmla="*/ 1509888 w 1730022"/>
              <a:gd name="connsiteY16" fmla="*/ 2142491 h 2320291"/>
              <a:gd name="connsiteX17" fmla="*/ 1560688 w 1730022"/>
              <a:gd name="connsiteY17" fmla="*/ 2159424 h 2320291"/>
              <a:gd name="connsiteX18" fmla="*/ 1603022 w 1730022"/>
              <a:gd name="connsiteY18" fmla="*/ 2184824 h 2320291"/>
              <a:gd name="connsiteX19" fmla="*/ 1628422 w 1730022"/>
              <a:gd name="connsiteY19" fmla="*/ 2210224 h 2320291"/>
              <a:gd name="connsiteX20" fmla="*/ 1645355 w 1730022"/>
              <a:gd name="connsiteY20" fmla="*/ 2261024 h 2320291"/>
              <a:gd name="connsiteX21" fmla="*/ 1662288 w 1730022"/>
              <a:gd name="connsiteY21" fmla="*/ 2320291 h 2320291"/>
              <a:gd name="connsiteX22" fmla="*/ 1730022 w 1730022"/>
              <a:gd name="connsiteY22" fmla="*/ 8891 h 2320291"/>
              <a:gd name="connsiteX23" fmla="*/ 1721555 w 1730022"/>
              <a:gd name="connsiteY23" fmla="*/ 34291 h 2320291"/>
              <a:gd name="connsiteX24" fmla="*/ 1704622 w 1730022"/>
              <a:gd name="connsiteY24" fmla="*/ 59691 h 2320291"/>
              <a:gd name="connsiteX25" fmla="*/ 1696155 w 1730022"/>
              <a:gd name="connsiteY25" fmla="*/ 85091 h 2320291"/>
              <a:gd name="connsiteX26" fmla="*/ 1679222 w 1730022"/>
              <a:gd name="connsiteY26" fmla="*/ 118957 h 2320291"/>
              <a:gd name="connsiteX27" fmla="*/ 1653822 w 1730022"/>
              <a:gd name="connsiteY27" fmla="*/ 169757 h 2320291"/>
              <a:gd name="connsiteX28" fmla="*/ 1636888 w 1730022"/>
              <a:gd name="connsiteY28" fmla="*/ 237491 h 2320291"/>
              <a:gd name="connsiteX29" fmla="*/ 1628422 w 1730022"/>
              <a:gd name="connsiteY29" fmla="*/ 262891 h 2320291"/>
              <a:gd name="connsiteX30" fmla="*/ 1619955 w 1730022"/>
              <a:gd name="connsiteY30" fmla="*/ 296757 h 2320291"/>
              <a:gd name="connsiteX31" fmla="*/ 1603022 w 1730022"/>
              <a:gd name="connsiteY31" fmla="*/ 347557 h 2320291"/>
              <a:gd name="connsiteX32" fmla="*/ 1594555 w 1730022"/>
              <a:gd name="connsiteY32" fmla="*/ 372957 h 2320291"/>
              <a:gd name="connsiteX33" fmla="*/ 1586088 w 1730022"/>
              <a:gd name="connsiteY33" fmla="*/ 415291 h 2320291"/>
              <a:gd name="connsiteX34" fmla="*/ 1569155 w 1730022"/>
              <a:gd name="connsiteY34" fmla="*/ 466091 h 2320291"/>
              <a:gd name="connsiteX35" fmla="*/ 1552222 w 1730022"/>
              <a:gd name="connsiteY35" fmla="*/ 533824 h 2320291"/>
              <a:gd name="connsiteX36" fmla="*/ 1535288 w 1730022"/>
              <a:gd name="connsiteY36" fmla="*/ 584624 h 2320291"/>
              <a:gd name="connsiteX37" fmla="*/ 1526822 w 1730022"/>
              <a:gd name="connsiteY37" fmla="*/ 618491 h 2320291"/>
              <a:gd name="connsiteX38" fmla="*/ 1501422 w 1730022"/>
              <a:gd name="connsiteY38" fmla="*/ 669291 h 2320291"/>
              <a:gd name="connsiteX39" fmla="*/ 1484488 w 1730022"/>
              <a:gd name="connsiteY39" fmla="*/ 737024 h 2320291"/>
              <a:gd name="connsiteX40" fmla="*/ 1467555 w 1730022"/>
              <a:gd name="connsiteY40" fmla="*/ 787824 h 2320291"/>
              <a:gd name="connsiteX41" fmla="*/ 1459088 w 1730022"/>
              <a:gd name="connsiteY41" fmla="*/ 813224 h 2320291"/>
              <a:gd name="connsiteX42" fmla="*/ 1450622 w 1730022"/>
              <a:gd name="connsiteY42" fmla="*/ 864024 h 2320291"/>
              <a:gd name="connsiteX43" fmla="*/ 1433688 w 1730022"/>
              <a:gd name="connsiteY43" fmla="*/ 914824 h 2320291"/>
              <a:gd name="connsiteX44" fmla="*/ 1425222 w 1730022"/>
              <a:gd name="connsiteY44" fmla="*/ 940224 h 2320291"/>
              <a:gd name="connsiteX45" fmla="*/ 1408288 w 1730022"/>
              <a:gd name="connsiteY45" fmla="*/ 1016424 h 2320291"/>
              <a:gd name="connsiteX46" fmla="*/ 1399822 w 1730022"/>
              <a:gd name="connsiteY46" fmla="*/ 1041824 h 2320291"/>
              <a:gd name="connsiteX47" fmla="*/ 1382888 w 1730022"/>
              <a:gd name="connsiteY47" fmla="*/ 1067224 h 2320291"/>
              <a:gd name="connsiteX48" fmla="*/ 1374422 w 1730022"/>
              <a:gd name="connsiteY48" fmla="*/ 1109557 h 2320291"/>
              <a:gd name="connsiteX49" fmla="*/ 1357488 w 1730022"/>
              <a:gd name="connsiteY49" fmla="*/ 1160357 h 2320291"/>
              <a:gd name="connsiteX50" fmla="*/ 1349022 w 1730022"/>
              <a:gd name="connsiteY50" fmla="*/ 1185757 h 2320291"/>
              <a:gd name="connsiteX51" fmla="*/ 1332088 w 1730022"/>
              <a:gd name="connsiteY51" fmla="*/ 1261957 h 2320291"/>
              <a:gd name="connsiteX52" fmla="*/ 1323622 w 1730022"/>
              <a:gd name="connsiteY52" fmla="*/ 1287357 h 2320291"/>
              <a:gd name="connsiteX53" fmla="*/ 1306688 w 1730022"/>
              <a:gd name="connsiteY53" fmla="*/ 1346624 h 2320291"/>
              <a:gd name="connsiteX54" fmla="*/ 1272822 w 1730022"/>
              <a:gd name="connsiteY54" fmla="*/ 1397424 h 2320291"/>
              <a:gd name="connsiteX55" fmla="*/ 1247422 w 1730022"/>
              <a:gd name="connsiteY55" fmla="*/ 1448224 h 2320291"/>
              <a:gd name="connsiteX56" fmla="*/ 1230488 w 1730022"/>
              <a:gd name="connsiteY56" fmla="*/ 1465157 h 2320291"/>
              <a:gd name="connsiteX57" fmla="*/ 1205088 w 1730022"/>
              <a:gd name="connsiteY57" fmla="*/ 1499024 h 2320291"/>
              <a:gd name="connsiteX58" fmla="*/ 1188155 w 1730022"/>
              <a:gd name="connsiteY58" fmla="*/ 1524424 h 2320291"/>
              <a:gd name="connsiteX59" fmla="*/ 1171222 w 1730022"/>
              <a:gd name="connsiteY59" fmla="*/ 1558291 h 2320291"/>
              <a:gd name="connsiteX60" fmla="*/ 1128888 w 1730022"/>
              <a:gd name="connsiteY60" fmla="*/ 1600624 h 2320291"/>
              <a:gd name="connsiteX61" fmla="*/ 1078088 w 1730022"/>
              <a:gd name="connsiteY61" fmla="*/ 1626024 h 2320291"/>
              <a:gd name="connsiteX62" fmla="*/ 1027288 w 1730022"/>
              <a:gd name="connsiteY62" fmla="*/ 1651424 h 2320291"/>
              <a:gd name="connsiteX63" fmla="*/ 942622 w 1730022"/>
              <a:gd name="connsiteY63" fmla="*/ 1676824 h 2320291"/>
              <a:gd name="connsiteX64" fmla="*/ 908755 w 1730022"/>
              <a:gd name="connsiteY64" fmla="*/ 1693757 h 2320291"/>
              <a:gd name="connsiteX65" fmla="*/ 883355 w 1730022"/>
              <a:gd name="connsiteY65" fmla="*/ 1702224 h 2320291"/>
              <a:gd name="connsiteX66" fmla="*/ 857955 w 1730022"/>
              <a:gd name="connsiteY66" fmla="*/ 1719157 h 2320291"/>
              <a:gd name="connsiteX67" fmla="*/ 807155 w 1730022"/>
              <a:gd name="connsiteY67" fmla="*/ 1736091 h 2320291"/>
              <a:gd name="connsiteX68" fmla="*/ 781755 w 1730022"/>
              <a:gd name="connsiteY68" fmla="*/ 1753024 h 2320291"/>
              <a:gd name="connsiteX69" fmla="*/ 747888 w 1730022"/>
              <a:gd name="connsiteY69" fmla="*/ 1761491 h 2320291"/>
              <a:gd name="connsiteX70" fmla="*/ 697088 w 1730022"/>
              <a:gd name="connsiteY70" fmla="*/ 1778424 h 2320291"/>
              <a:gd name="connsiteX71" fmla="*/ 654755 w 1730022"/>
              <a:gd name="connsiteY71" fmla="*/ 1786891 h 2320291"/>
              <a:gd name="connsiteX72" fmla="*/ 603955 w 1730022"/>
              <a:gd name="connsiteY72" fmla="*/ 1803824 h 2320291"/>
              <a:gd name="connsiteX73" fmla="*/ 578555 w 1730022"/>
              <a:gd name="connsiteY73" fmla="*/ 1812291 h 2320291"/>
              <a:gd name="connsiteX74" fmla="*/ 553155 w 1730022"/>
              <a:gd name="connsiteY74" fmla="*/ 1829224 h 2320291"/>
              <a:gd name="connsiteX75" fmla="*/ 510822 w 1730022"/>
              <a:gd name="connsiteY75" fmla="*/ 1837691 h 2320291"/>
              <a:gd name="connsiteX76" fmla="*/ 460022 w 1730022"/>
              <a:gd name="connsiteY76" fmla="*/ 1863091 h 2320291"/>
              <a:gd name="connsiteX77" fmla="*/ 426155 w 1730022"/>
              <a:gd name="connsiteY77" fmla="*/ 1880024 h 2320291"/>
              <a:gd name="connsiteX78" fmla="*/ 375355 w 1730022"/>
              <a:gd name="connsiteY78" fmla="*/ 1896957 h 2320291"/>
              <a:gd name="connsiteX79" fmla="*/ 358422 w 1730022"/>
              <a:gd name="connsiteY79" fmla="*/ 1913891 h 2320291"/>
              <a:gd name="connsiteX80" fmla="*/ 307622 w 1730022"/>
              <a:gd name="connsiteY80" fmla="*/ 1930824 h 2320291"/>
              <a:gd name="connsiteX81" fmla="*/ 248355 w 1730022"/>
              <a:gd name="connsiteY81" fmla="*/ 1947757 h 2320291"/>
              <a:gd name="connsiteX82" fmla="*/ 206022 w 1730022"/>
              <a:gd name="connsiteY82" fmla="*/ 1973157 h 2320291"/>
              <a:gd name="connsiteX83" fmla="*/ 189088 w 1730022"/>
              <a:gd name="connsiteY83" fmla="*/ 1990091 h 2320291"/>
              <a:gd name="connsiteX84" fmla="*/ 155222 w 1730022"/>
              <a:gd name="connsiteY84" fmla="*/ 1998557 h 2320291"/>
              <a:gd name="connsiteX85" fmla="*/ 104422 w 1730022"/>
              <a:gd name="connsiteY85" fmla="*/ 2015491 h 2320291"/>
              <a:gd name="connsiteX86" fmla="*/ 70555 w 1730022"/>
              <a:gd name="connsiteY86" fmla="*/ 2032424 h 2320291"/>
              <a:gd name="connsiteX87" fmla="*/ 19755 w 1730022"/>
              <a:gd name="connsiteY87" fmla="*/ 2057824 h 232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730022" h="2320291">
                <a:moveTo>
                  <a:pt x="19755" y="2057824"/>
                </a:moveTo>
                <a:cubicBezTo>
                  <a:pt x="39510" y="2059235"/>
                  <a:pt x="156816" y="2047806"/>
                  <a:pt x="189088" y="2040891"/>
                </a:cubicBezTo>
                <a:cubicBezTo>
                  <a:pt x="287735" y="2019752"/>
                  <a:pt x="198556" y="2032090"/>
                  <a:pt x="273755" y="2007024"/>
                </a:cubicBezTo>
                <a:cubicBezTo>
                  <a:pt x="287407" y="2002473"/>
                  <a:pt x="302066" y="2001793"/>
                  <a:pt x="316088" y="1998557"/>
                </a:cubicBezTo>
                <a:cubicBezTo>
                  <a:pt x="338765" y="1993324"/>
                  <a:pt x="383822" y="1981624"/>
                  <a:pt x="383822" y="1981624"/>
                </a:cubicBezTo>
                <a:lnTo>
                  <a:pt x="764822" y="1990091"/>
                </a:lnTo>
                <a:cubicBezTo>
                  <a:pt x="827580" y="1992552"/>
                  <a:pt x="798643" y="1999760"/>
                  <a:pt x="849488" y="2007024"/>
                </a:cubicBezTo>
                <a:cubicBezTo>
                  <a:pt x="877566" y="2011035"/>
                  <a:pt x="906052" y="2011659"/>
                  <a:pt x="934155" y="2015491"/>
                </a:cubicBezTo>
                <a:cubicBezTo>
                  <a:pt x="1139971" y="2043557"/>
                  <a:pt x="924430" y="2025002"/>
                  <a:pt x="1162755" y="2040891"/>
                </a:cubicBezTo>
                <a:cubicBezTo>
                  <a:pt x="1182511" y="2046535"/>
                  <a:pt x="1201828" y="2054038"/>
                  <a:pt x="1222022" y="2057824"/>
                </a:cubicBezTo>
                <a:cubicBezTo>
                  <a:pt x="1247141" y="2062534"/>
                  <a:pt x="1273233" y="2060936"/>
                  <a:pt x="1298222" y="2066291"/>
                </a:cubicBezTo>
                <a:cubicBezTo>
                  <a:pt x="1313083" y="2069475"/>
                  <a:pt x="1326325" y="2077888"/>
                  <a:pt x="1340555" y="2083224"/>
                </a:cubicBezTo>
                <a:cubicBezTo>
                  <a:pt x="1348911" y="2086358"/>
                  <a:pt x="1357374" y="2089239"/>
                  <a:pt x="1365955" y="2091691"/>
                </a:cubicBezTo>
                <a:cubicBezTo>
                  <a:pt x="1377144" y="2094888"/>
                  <a:pt x="1388463" y="2097633"/>
                  <a:pt x="1399822" y="2100157"/>
                </a:cubicBezTo>
                <a:cubicBezTo>
                  <a:pt x="1413870" y="2103279"/>
                  <a:pt x="1428272" y="2104838"/>
                  <a:pt x="1442155" y="2108624"/>
                </a:cubicBezTo>
                <a:cubicBezTo>
                  <a:pt x="1459375" y="2113320"/>
                  <a:pt x="1492955" y="2125557"/>
                  <a:pt x="1492955" y="2125557"/>
                </a:cubicBezTo>
                <a:cubicBezTo>
                  <a:pt x="1498599" y="2131202"/>
                  <a:pt x="1502748" y="2138921"/>
                  <a:pt x="1509888" y="2142491"/>
                </a:cubicBezTo>
                <a:cubicBezTo>
                  <a:pt x="1525853" y="2150474"/>
                  <a:pt x="1560688" y="2159424"/>
                  <a:pt x="1560688" y="2159424"/>
                </a:cubicBezTo>
                <a:cubicBezTo>
                  <a:pt x="1613430" y="2212163"/>
                  <a:pt x="1537070" y="2140856"/>
                  <a:pt x="1603022" y="2184824"/>
                </a:cubicBezTo>
                <a:cubicBezTo>
                  <a:pt x="1612985" y="2191466"/>
                  <a:pt x="1619955" y="2201757"/>
                  <a:pt x="1628422" y="2210224"/>
                </a:cubicBezTo>
                <a:cubicBezTo>
                  <a:pt x="1634066" y="2227157"/>
                  <a:pt x="1641026" y="2243708"/>
                  <a:pt x="1645355" y="2261024"/>
                </a:cubicBezTo>
                <a:cubicBezTo>
                  <a:pt x="1655987" y="2303549"/>
                  <a:pt x="1650142" y="2283852"/>
                  <a:pt x="1662288" y="2320291"/>
                </a:cubicBezTo>
                <a:cubicBezTo>
                  <a:pt x="1676399" y="1944936"/>
                  <a:pt x="1720144" y="389891"/>
                  <a:pt x="1730022" y="8891"/>
                </a:cubicBezTo>
                <a:cubicBezTo>
                  <a:pt x="1729249" y="0"/>
                  <a:pt x="1725546" y="26309"/>
                  <a:pt x="1721555" y="34291"/>
                </a:cubicBezTo>
                <a:cubicBezTo>
                  <a:pt x="1717004" y="43392"/>
                  <a:pt x="1709173" y="50590"/>
                  <a:pt x="1704622" y="59691"/>
                </a:cubicBezTo>
                <a:cubicBezTo>
                  <a:pt x="1700631" y="67673"/>
                  <a:pt x="1699671" y="76888"/>
                  <a:pt x="1696155" y="85091"/>
                </a:cubicBezTo>
                <a:cubicBezTo>
                  <a:pt x="1691183" y="96692"/>
                  <a:pt x="1684194" y="107356"/>
                  <a:pt x="1679222" y="118957"/>
                </a:cubicBezTo>
                <a:cubicBezTo>
                  <a:pt x="1658190" y="168032"/>
                  <a:pt x="1686363" y="120945"/>
                  <a:pt x="1653822" y="169757"/>
                </a:cubicBezTo>
                <a:cubicBezTo>
                  <a:pt x="1648177" y="192335"/>
                  <a:pt x="1644247" y="215412"/>
                  <a:pt x="1636888" y="237491"/>
                </a:cubicBezTo>
                <a:cubicBezTo>
                  <a:pt x="1634066" y="245958"/>
                  <a:pt x="1630874" y="254310"/>
                  <a:pt x="1628422" y="262891"/>
                </a:cubicBezTo>
                <a:cubicBezTo>
                  <a:pt x="1625225" y="274079"/>
                  <a:pt x="1623299" y="285612"/>
                  <a:pt x="1619955" y="296757"/>
                </a:cubicBezTo>
                <a:cubicBezTo>
                  <a:pt x="1614826" y="313853"/>
                  <a:pt x="1608666" y="330624"/>
                  <a:pt x="1603022" y="347557"/>
                </a:cubicBezTo>
                <a:cubicBezTo>
                  <a:pt x="1600200" y="356024"/>
                  <a:pt x="1596305" y="364206"/>
                  <a:pt x="1594555" y="372957"/>
                </a:cubicBezTo>
                <a:cubicBezTo>
                  <a:pt x="1591733" y="387068"/>
                  <a:pt x="1589874" y="401407"/>
                  <a:pt x="1586088" y="415291"/>
                </a:cubicBezTo>
                <a:cubicBezTo>
                  <a:pt x="1581392" y="432511"/>
                  <a:pt x="1573484" y="448775"/>
                  <a:pt x="1569155" y="466091"/>
                </a:cubicBezTo>
                <a:cubicBezTo>
                  <a:pt x="1563511" y="488669"/>
                  <a:pt x="1559582" y="511746"/>
                  <a:pt x="1552222" y="533824"/>
                </a:cubicBezTo>
                <a:cubicBezTo>
                  <a:pt x="1546577" y="550757"/>
                  <a:pt x="1539617" y="567307"/>
                  <a:pt x="1535288" y="584624"/>
                </a:cubicBezTo>
                <a:cubicBezTo>
                  <a:pt x="1532466" y="595913"/>
                  <a:pt x="1530019" y="607302"/>
                  <a:pt x="1526822" y="618491"/>
                </a:cubicBezTo>
                <a:cubicBezTo>
                  <a:pt x="1512636" y="668142"/>
                  <a:pt x="1526157" y="619822"/>
                  <a:pt x="1501422" y="669291"/>
                </a:cubicBezTo>
                <a:cubicBezTo>
                  <a:pt x="1491146" y="689844"/>
                  <a:pt x="1490285" y="715768"/>
                  <a:pt x="1484488" y="737024"/>
                </a:cubicBezTo>
                <a:cubicBezTo>
                  <a:pt x="1479792" y="754244"/>
                  <a:pt x="1473199" y="770891"/>
                  <a:pt x="1467555" y="787824"/>
                </a:cubicBezTo>
                <a:lnTo>
                  <a:pt x="1459088" y="813224"/>
                </a:lnTo>
                <a:cubicBezTo>
                  <a:pt x="1456266" y="830157"/>
                  <a:pt x="1454786" y="847370"/>
                  <a:pt x="1450622" y="864024"/>
                </a:cubicBezTo>
                <a:cubicBezTo>
                  <a:pt x="1446293" y="881340"/>
                  <a:pt x="1439332" y="897891"/>
                  <a:pt x="1433688" y="914824"/>
                </a:cubicBezTo>
                <a:cubicBezTo>
                  <a:pt x="1430866" y="923291"/>
                  <a:pt x="1426972" y="931473"/>
                  <a:pt x="1425222" y="940224"/>
                </a:cubicBezTo>
                <a:cubicBezTo>
                  <a:pt x="1419401" y="969328"/>
                  <a:pt x="1416260" y="988520"/>
                  <a:pt x="1408288" y="1016424"/>
                </a:cubicBezTo>
                <a:cubicBezTo>
                  <a:pt x="1405836" y="1025005"/>
                  <a:pt x="1403813" y="1033842"/>
                  <a:pt x="1399822" y="1041824"/>
                </a:cubicBezTo>
                <a:cubicBezTo>
                  <a:pt x="1395271" y="1050926"/>
                  <a:pt x="1388533" y="1058757"/>
                  <a:pt x="1382888" y="1067224"/>
                </a:cubicBezTo>
                <a:cubicBezTo>
                  <a:pt x="1380066" y="1081335"/>
                  <a:pt x="1378208" y="1095674"/>
                  <a:pt x="1374422" y="1109557"/>
                </a:cubicBezTo>
                <a:cubicBezTo>
                  <a:pt x="1369726" y="1126777"/>
                  <a:pt x="1363132" y="1143424"/>
                  <a:pt x="1357488" y="1160357"/>
                </a:cubicBezTo>
                <a:cubicBezTo>
                  <a:pt x="1354666" y="1168824"/>
                  <a:pt x="1350772" y="1177006"/>
                  <a:pt x="1349022" y="1185757"/>
                </a:cubicBezTo>
                <a:cubicBezTo>
                  <a:pt x="1343200" y="1214865"/>
                  <a:pt x="1340061" y="1234050"/>
                  <a:pt x="1332088" y="1261957"/>
                </a:cubicBezTo>
                <a:cubicBezTo>
                  <a:pt x="1329636" y="1270538"/>
                  <a:pt x="1326074" y="1278776"/>
                  <a:pt x="1323622" y="1287357"/>
                </a:cubicBezTo>
                <a:cubicBezTo>
                  <a:pt x="1321043" y="1296385"/>
                  <a:pt x="1312659" y="1335876"/>
                  <a:pt x="1306688" y="1346624"/>
                </a:cubicBezTo>
                <a:cubicBezTo>
                  <a:pt x="1296805" y="1364414"/>
                  <a:pt x="1279258" y="1378117"/>
                  <a:pt x="1272822" y="1397424"/>
                </a:cubicBezTo>
                <a:cubicBezTo>
                  <a:pt x="1263880" y="1424250"/>
                  <a:pt x="1266178" y="1424779"/>
                  <a:pt x="1247422" y="1448224"/>
                </a:cubicBezTo>
                <a:cubicBezTo>
                  <a:pt x="1242435" y="1454457"/>
                  <a:pt x="1235598" y="1459025"/>
                  <a:pt x="1230488" y="1465157"/>
                </a:cubicBezTo>
                <a:cubicBezTo>
                  <a:pt x="1221454" y="1475997"/>
                  <a:pt x="1213290" y="1487541"/>
                  <a:pt x="1205088" y="1499024"/>
                </a:cubicBezTo>
                <a:cubicBezTo>
                  <a:pt x="1199174" y="1507304"/>
                  <a:pt x="1193203" y="1515589"/>
                  <a:pt x="1188155" y="1524424"/>
                </a:cubicBezTo>
                <a:cubicBezTo>
                  <a:pt x="1181893" y="1535383"/>
                  <a:pt x="1178971" y="1548328"/>
                  <a:pt x="1171222" y="1558291"/>
                </a:cubicBezTo>
                <a:cubicBezTo>
                  <a:pt x="1158970" y="1574043"/>
                  <a:pt x="1145493" y="1589554"/>
                  <a:pt x="1128888" y="1600624"/>
                </a:cubicBezTo>
                <a:cubicBezTo>
                  <a:pt x="1056096" y="1649151"/>
                  <a:pt x="1148195" y="1590971"/>
                  <a:pt x="1078088" y="1626024"/>
                </a:cubicBezTo>
                <a:cubicBezTo>
                  <a:pt x="1028613" y="1650761"/>
                  <a:pt x="1076944" y="1637236"/>
                  <a:pt x="1027288" y="1651424"/>
                </a:cubicBezTo>
                <a:cubicBezTo>
                  <a:pt x="998932" y="1659526"/>
                  <a:pt x="969447" y="1663412"/>
                  <a:pt x="942622" y="1676824"/>
                </a:cubicBezTo>
                <a:cubicBezTo>
                  <a:pt x="931333" y="1682468"/>
                  <a:pt x="920356" y="1688785"/>
                  <a:pt x="908755" y="1693757"/>
                </a:cubicBezTo>
                <a:cubicBezTo>
                  <a:pt x="900552" y="1697273"/>
                  <a:pt x="891337" y="1698233"/>
                  <a:pt x="883355" y="1702224"/>
                </a:cubicBezTo>
                <a:cubicBezTo>
                  <a:pt x="874254" y="1706775"/>
                  <a:pt x="867254" y="1715024"/>
                  <a:pt x="857955" y="1719157"/>
                </a:cubicBezTo>
                <a:cubicBezTo>
                  <a:pt x="841644" y="1726406"/>
                  <a:pt x="822007" y="1726190"/>
                  <a:pt x="807155" y="1736091"/>
                </a:cubicBezTo>
                <a:cubicBezTo>
                  <a:pt x="798688" y="1741735"/>
                  <a:pt x="791108" y="1749016"/>
                  <a:pt x="781755" y="1753024"/>
                </a:cubicBezTo>
                <a:cubicBezTo>
                  <a:pt x="771059" y="1757608"/>
                  <a:pt x="759034" y="1758147"/>
                  <a:pt x="747888" y="1761491"/>
                </a:cubicBezTo>
                <a:cubicBezTo>
                  <a:pt x="730791" y="1766620"/>
                  <a:pt x="714591" y="1774923"/>
                  <a:pt x="697088" y="1778424"/>
                </a:cubicBezTo>
                <a:cubicBezTo>
                  <a:pt x="682977" y="1781246"/>
                  <a:pt x="668638" y="1783105"/>
                  <a:pt x="654755" y="1786891"/>
                </a:cubicBezTo>
                <a:cubicBezTo>
                  <a:pt x="637535" y="1791587"/>
                  <a:pt x="620888" y="1798180"/>
                  <a:pt x="603955" y="1803824"/>
                </a:cubicBezTo>
                <a:cubicBezTo>
                  <a:pt x="595488" y="1806646"/>
                  <a:pt x="585981" y="1807341"/>
                  <a:pt x="578555" y="1812291"/>
                </a:cubicBezTo>
                <a:cubicBezTo>
                  <a:pt x="570088" y="1817935"/>
                  <a:pt x="562683" y="1825651"/>
                  <a:pt x="553155" y="1829224"/>
                </a:cubicBezTo>
                <a:cubicBezTo>
                  <a:pt x="539681" y="1834277"/>
                  <a:pt x="524933" y="1834869"/>
                  <a:pt x="510822" y="1837691"/>
                </a:cubicBezTo>
                <a:cubicBezTo>
                  <a:pt x="462011" y="1870231"/>
                  <a:pt x="509095" y="1842060"/>
                  <a:pt x="460022" y="1863091"/>
                </a:cubicBezTo>
                <a:cubicBezTo>
                  <a:pt x="448421" y="1868063"/>
                  <a:pt x="437874" y="1875337"/>
                  <a:pt x="426155" y="1880024"/>
                </a:cubicBezTo>
                <a:cubicBezTo>
                  <a:pt x="409582" y="1886653"/>
                  <a:pt x="375355" y="1896957"/>
                  <a:pt x="375355" y="1896957"/>
                </a:cubicBezTo>
                <a:cubicBezTo>
                  <a:pt x="369711" y="1902602"/>
                  <a:pt x="365562" y="1910321"/>
                  <a:pt x="358422" y="1913891"/>
                </a:cubicBezTo>
                <a:cubicBezTo>
                  <a:pt x="342457" y="1921874"/>
                  <a:pt x="324555" y="1925180"/>
                  <a:pt x="307622" y="1930824"/>
                </a:cubicBezTo>
                <a:cubicBezTo>
                  <a:pt x="271177" y="1942972"/>
                  <a:pt x="290888" y="1937125"/>
                  <a:pt x="248355" y="1947757"/>
                </a:cubicBezTo>
                <a:cubicBezTo>
                  <a:pt x="205452" y="1990662"/>
                  <a:pt x="260975" y="1940186"/>
                  <a:pt x="206022" y="1973157"/>
                </a:cubicBezTo>
                <a:cubicBezTo>
                  <a:pt x="199177" y="1977264"/>
                  <a:pt x="196228" y="1986521"/>
                  <a:pt x="189088" y="1990091"/>
                </a:cubicBezTo>
                <a:cubicBezTo>
                  <a:pt x="178680" y="1995295"/>
                  <a:pt x="166367" y="1995213"/>
                  <a:pt x="155222" y="1998557"/>
                </a:cubicBezTo>
                <a:cubicBezTo>
                  <a:pt x="138125" y="2003686"/>
                  <a:pt x="120387" y="2007509"/>
                  <a:pt x="104422" y="2015491"/>
                </a:cubicBezTo>
                <a:cubicBezTo>
                  <a:pt x="93133" y="2021135"/>
                  <a:pt x="82156" y="2027452"/>
                  <a:pt x="70555" y="2032424"/>
                </a:cubicBezTo>
                <a:cubicBezTo>
                  <a:pt x="62352" y="2035940"/>
                  <a:pt x="0" y="2056413"/>
                  <a:pt x="19755" y="2057824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Pseudo-triangulations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15328" cy="1037266"/>
          </a:xfrm>
        </p:spPr>
        <p:txBody>
          <a:bodyPr/>
          <a:lstStyle/>
          <a:p>
            <a:r>
              <a:rPr lang="en-US" sz="2600" dirty="0" smtClean="0">
                <a:solidFill>
                  <a:srgbClr val="FF0000"/>
                </a:solidFill>
              </a:rPr>
              <a:t>A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pseudo-triangulation</a:t>
            </a:r>
            <a:r>
              <a:rPr lang="en-US" sz="2600" dirty="0" smtClean="0"/>
              <a:t>: a plane subdivision induced by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maximal</a:t>
            </a:r>
            <a:r>
              <a:rPr lang="en-US" dirty="0" smtClean="0"/>
              <a:t> number (3h-3) of disjoint </a:t>
            </a:r>
            <a:r>
              <a:rPr lang="en-US" dirty="0" err="1" smtClean="0"/>
              <a:t>bitangents</a:t>
            </a:r>
            <a:endParaRPr lang="en-US" dirty="0" smtClean="0"/>
          </a:p>
          <a:p>
            <a:r>
              <a:rPr lang="en-US" dirty="0" smtClean="0"/>
              <a:t>Each region is a </a:t>
            </a:r>
            <a:r>
              <a:rPr lang="en-US" dirty="0" smtClean="0">
                <a:solidFill>
                  <a:srgbClr val="FF0000"/>
                </a:solidFill>
              </a:rPr>
              <a:t>pseudo-triangle</a:t>
            </a: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785918" y="3457580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714480" y="5815034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椭圆 5"/>
          <p:cNvSpPr/>
          <p:nvPr/>
        </p:nvSpPr>
        <p:spPr bwMode="auto">
          <a:xfrm>
            <a:off x="1357290" y="4314836"/>
            <a:ext cx="1143008" cy="5715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2143108" y="4886340"/>
            <a:ext cx="1143008" cy="6429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直接连接符 8"/>
          <p:cNvCxnSpPr>
            <a:stCxn id="5" idx="6"/>
          </p:cNvCxnSpPr>
          <p:nvPr/>
        </p:nvCxnSpPr>
        <p:spPr bwMode="auto">
          <a:xfrm flipV="1">
            <a:off x="3695680" y="3789370"/>
            <a:ext cx="80453" cy="23685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 rot="5400000">
            <a:off x="1172633" y="3903672"/>
            <a:ext cx="838202" cy="457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flipV="1">
            <a:off x="1794933" y="4123267"/>
            <a:ext cx="1371600" cy="199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接连接符 22"/>
          <p:cNvCxnSpPr>
            <a:stCxn id="6" idx="5"/>
          </p:cNvCxnSpPr>
          <p:nvPr/>
        </p:nvCxnSpPr>
        <p:spPr bwMode="auto">
          <a:xfrm rot="5400000" flipH="1" flipV="1">
            <a:off x="2573283" y="3692928"/>
            <a:ext cx="869342" cy="13500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连接符 26"/>
          <p:cNvCxnSpPr>
            <a:stCxn id="7" idx="1"/>
          </p:cNvCxnSpPr>
          <p:nvPr/>
        </p:nvCxnSpPr>
        <p:spPr bwMode="auto">
          <a:xfrm rot="5400000" flipH="1" flipV="1">
            <a:off x="2485152" y="3754413"/>
            <a:ext cx="1051431" cy="1400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/>
          <p:cNvCxnSpPr>
            <a:endCxn id="4" idx="6"/>
          </p:cNvCxnSpPr>
          <p:nvPr/>
        </p:nvCxnSpPr>
        <p:spPr bwMode="auto">
          <a:xfrm rot="5400000" flipH="1" flipV="1">
            <a:off x="2790814" y="4294734"/>
            <a:ext cx="1470557" cy="4820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/>
          <p:cNvCxnSpPr>
            <a:stCxn id="5" idx="1"/>
            <a:endCxn id="7" idx="5"/>
          </p:cNvCxnSpPr>
          <p:nvPr/>
        </p:nvCxnSpPr>
        <p:spPr bwMode="auto">
          <a:xfrm rot="5400000" flipH="1" flipV="1">
            <a:off x="2321502" y="5118243"/>
            <a:ext cx="480342" cy="11141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 rot="16200000" flipV="1">
            <a:off x="745068" y="5245637"/>
            <a:ext cx="1574801" cy="355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rot="5400000" flipH="1" flipV="1">
            <a:off x="1459042" y="5382838"/>
            <a:ext cx="977624" cy="4243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5" name="组合 64"/>
          <p:cNvGrpSpPr/>
          <p:nvPr/>
        </p:nvGrpSpPr>
        <p:grpSpPr>
          <a:xfrm>
            <a:off x="4699000" y="3623734"/>
            <a:ext cx="1524001" cy="1388533"/>
            <a:chOff x="4699000" y="3623734"/>
            <a:chExt cx="1524001" cy="1388533"/>
          </a:xfrm>
        </p:grpSpPr>
        <p:sp>
          <p:nvSpPr>
            <p:cNvPr id="58" name="任意多边形 57"/>
            <p:cNvSpPr/>
            <p:nvPr/>
          </p:nvSpPr>
          <p:spPr bwMode="auto">
            <a:xfrm>
              <a:off x="4953000" y="4143380"/>
              <a:ext cx="1262074" cy="868887"/>
            </a:xfrm>
            <a:custGeom>
              <a:avLst/>
              <a:gdLst>
                <a:gd name="connsiteX0" fmla="*/ 956733 w 956733"/>
                <a:gd name="connsiteY0" fmla="*/ 0 h 889000"/>
                <a:gd name="connsiteX1" fmla="*/ 499533 w 956733"/>
                <a:gd name="connsiteY1" fmla="*/ 186266 h 889000"/>
                <a:gd name="connsiteX2" fmla="*/ 220133 w 956733"/>
                <a:gd name="connsiteY2" fmla="*/ 465666 h 889000"/>
                <a:gd name="connsiteX3" fmla="*/ 0 w 956733"/>
                <a:gd name="connsiteY3" fmla="*/ 889000 h 88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733" h="889000">
                  <a:moveTo>
                    <a:pt x="956733" y="0"/>
                  </a:moveTo>
                  <a:cubicBezTo>
                    <a:pt x="789516" y="54327"/>
                    <a:pt x="622300" y="108655"/>
                    <a:pt x="499533" y="186266"/>
                  </a:cubicBezTo>
                  <a:cubicBezTo>
                    <a:pt x="376766" y="263877"/>
                    <a:pt x="303388" y="348544"/>
                    <a:pt x="220133" y="465666"/>
                  </a:cubicBezTo>
                  <a:cubicBezTo>
                    <a:pt x="136878" y="582788"/>
                    <a:pt x="68439" y="735894"/>
                    <a:pt x="0" y="88900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任意多边形 58"/>
            <p:cNvSpPr/>
            <p:nvPr/>
          </p:nvSpPr>
          <p:spPr bwMode="auto">
            <a:xfrm>
              <a:off x="4699000" y="3632200"/>
              <a:ext cx="368300" cy="1363133"/>
            </a:xfrm>
            <a:custGeom>
              <a:avLst/>
              <a:gdLst>
                <a:gd name="connsiteX0" fmla="*/ 262467 w 368300"/>
                <a:gd name="connsiteY0" fmla="*/ 1363133 h 1363133"/>
                <a:gd name="connsiteX1" fmla="*/ 338667 w 368300"/>
                <a:gd name="connsiteY1" fmla="*/ 1049867 h 1363133"/>
                <a:gd name="connsiteX2" fmla="*/ 355600 w 368300"/>
                <a:gd name="connsiteY2" fmla="*/ 711200 h 1363133"/>
                <a:gd name="connsiteX3" fmla="*/ 262467 w 368300"/>
                <a:gd name="connsiteY3" fmla="*/ 321733 h 1363133"/>
                <a:gd name="connsiteX4" fmla="*/ 0 w 368300"/>
                <a:gd name="connsiteY4" fmla="*/ 0 h 13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300" h="1363133">
                  <a:moveTo>
                    <a:pt x="262467" y="1363133"/>
                  </a:moveTo>
                  <a:cubicBezTo>
                    <a:pt x="292806" y="1260827"/>
                    <a:pt x="323145" y="1158522"/>
                    <a:pt x="338667" y="1049867"/>
                  </a:cubicBezTo>
                  <a:cubicBezTo>
                    <a:pt x="354189" y="941212"/>
                    <a:pt x="368300" y="832556"/>
                    <a:pt x="355600" y="711200"/>
                  </a:cubicBezTo>
                  <a:cubicBezTo>
                    <a:pt x="342900" y="589844"/>
                    <a:pt x="321734" y="440266"/>
                    <a:pt x="262467" y="321733"/>
                  </a:cubicBezTo>
                  <a:cubicBezTo>
                    <a:pt x="203200" y="203200"/>
                    <a:pt x="101600" y="101600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任意多边形 59"/>
            <p:cNvSpPr/>
            <p:nvPr/>
          </p:nvSpPr>
          <p:spPr bwMode="auto">
            <a:xfrm>
              <a:off x="4699001" y="3623734"/>
              <a:ext cx="1524000" cy="558800"/>
            </a:xfrm>
            <a:custGeom>
              <a:avLst/>
              <a:gdLst>
                <a:gd name="connsiteX0" fmla="*/ 0 w 1532467"/>
                <a:gd name="connsiteY0" fmla="*/ 0 h 558801"/>
                <a:gd name="connsiteX1" fmla="*/ 304800 w 1532467"/>
                <a:gd name="connsiteY1" fmla="*/ 270934 h 558801"/>
                <a:gd name="connsiteX2" fmla="*/ 609600 w 1532467"/>
                <a:gd name="connsiteY2" fmla="*/ 474134 h 558801"/>
                <a:gd name="connsiteX3" fmla="*/ 1092200 w 1532467"/>
                <a:gd name="connsiteY3" fmla="*/ 550334 h 558801"/>
                <a:gd name="connsiteX4" fmla="*/ 1532467 w 1532467"/>
                <a:gd name="connsiteY4" fmla="*/ 524934 h 55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67" h="558801">
                  <a:moveTo>
                    <a:pt x="0" y="0"/>
                  </a:moveTo>
                  <a:cubicBezTo>
                    <a:pt x="101600" y="95956"/>
                    <a:pt x="203200" y="191912"/>
                    <a:pt x="304800" y="270934"/>
                  </a:cubicBezTo>
                  <a:cubicBezTo>
                    <a:pt x="406400" y="349956"/>
                    <a:pt x="478367" y="427567"/>
                    <a:pt x="609600" y="474134"/>
                  </a:cubicBezTo>
                  <a:cubicBezTo>
                    <a:pt x="740833" y="520701"/>
                    <a:pt x="938389" y="541867"/>
                    <a:pt x="1092200" y="550334"/>
                  </a:cubicBezTo>
                  <a:cubicBezTo>
                    <a:pt x="1246011" y="558801"/>
                    <a:pt x="1389239" y="541867"/>
                    <a:pt x="1532467" y="524934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组合 63"/>
          <p:cNvGrpSpPr/>
          <p:nvPr/>
        </p:nvGrpSpPr>
        <p:grpSpPr>
          <a:xfrm rot="2669981">
            <a:off x="6066032" y="3874084"/>
            <a:ext cx="1524001" cy="1388533"/>
            <a:chOff x="6334147" y="4397921"/>
            <a:chExt cx="1524001" cy="1388533"/>
          </a:xfrm>
        </p:grpSpPr>
        <p:sp>
          <p:nvSpPr>
            <p:cNvPr id="61" name="任意多边形 60"/>
            <p:cNvSpPr/>
            <p:nvPr/>
          </p:nvSpPr>
          <p:spPr bwMode="auto">
            <a:xfrm>
              <a:off x="6588147" y="4917567"/>
              <a:ext cx="1262074" cy="868887"/>
            </a:xfrm>
            <a:custGeom>
              <a:avLst/>
              <a:gdLst>
                <a:gd name="connsiteX0" fmla="*/ 956733 w 956733"/>
                <a:gd name="connsiteY0" fmla="*/ 0 h 889000"/>
                <a:gd name="connsiteX1" fmla="*/ 499533 w 956733"/>
                <a:gd name="connsiteY1" fmla="*/ 186266 h 889000"/>
                <a:gd name="connsiteX2" fmla="*/ 220133 w 956733"/>
                <a:gd name="connsiteY2" fmla="*/ 465666 h 889000"/>
                <a:gd name="connsiteX3" fmla="*/ 0 w 956733"/>
                <a:gd name="connsiteY3" fmla="*/ 889000 h 88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733" h="889000">
                  <a:moveTo>
                    <a:pt x="956733" y="0"/>
                  </a:moveTo>
                  <a:cubicBezTo>
                    <a:pt x="789516" y="54327"/>
                    <a:pt x="622300" y="108655"/>
                    <a:pt x="499533" y="186266"/>
                  </a:cubicBezTo>
                  <a:cubicBezTo>
                    <a:pt x="376766" y="263877"/>
                    <a:pt x="303388" y="348544"/>
                    <a:pt x="220133" y="465666"/>
                  </a:cubicBezTo>
                  <a:cubicBezTo>
                    <a:pt x="136878" y="582788"/>
                    <a:pt x="68439" y="735894"/>
                    <a:pt x="0" y="88900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任意多边形 61"/>
            <p:cNvSpPr/>
            <p:nvPr/>
          </p:nvSpPr>
          <p:spPr bwMode="auto">
            <a:xfrm>
              <a:off x="6334147" y="4406387"/>
              <a:ext cx="368300" cy="1363133"/>
            </a:xfrm>
            <a:custGeom>
              <a:avLst/>
              <a:gdLst>
                <a:gd name="connsiteX0" fmla="*/ 262467 w 368300"/>
                <a:gd name="connsiteY0" fmla="*/ 1363133 h 1363133"/>
                <a:gd name="connsiteX1" fmla="*/ 338667 w 368300"/>
                <a:gd name="connsiteY1" fmla="*/ 1049867 h 1363133"/>
                <a:gd name="connsiteX2" fmla="*/ 355600 w 368300"/>
                <a:gd name="connsiteY2" fmla="*/ 711200 h 1363133"/>
                <a:gd name="connsiteX3" fmla="*/ 262467 w 368300"/>
                <a:gd name="connsiteY3" fmla="*/ 321733 h 1363133"/>
                <a:gd name="connsiteX4" fmla="*/ 0 w 368300"/>
                <a:gd name="connsiteY4" fmla="*/ 0 h 13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300" h="1363133">
                  <a:moveTo>
                    <a:pt x="262467" y="1363133"/>
                  </a:moveTo>
                  <a:cubicBezTo>
                    <a:pt x="292806" y="1260827"/>
                    <a:pt x="323145" y="1158522"/>
                    <a:pt x="338667" y="1049867"/>
                  </a:cubicBezTo>
                  <a:cubicBezTo>
                    <a:pt x="354189" y="941212"/>
                    <a:pt x="368300" y="832556"/>
                    <a:pt x="355600" y="711200"/>
                  </a:cubicBezTo>
                  <a:cubicBezTo>
                    <a:pt x="342900" y="589844"/>
                    <a:pt x="321734" y="440266"/>
                    <a:pt x="262467" y="321733"/>
                  </a:cubicBezTo>
                  <a:cubicBezTo>
                    <a:pt x="203200" y="203200"/>
                    <a:pt x="101600" y="101600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任意多边形 62"/>
            <p:cNvSpPr/>
            <p:nvPr/>
          </p:nvSpPr>
          <p:spPr bwMode="auto">
            <a:xfrm>
              <a:off x="6334148" y="4397921"/>
              <a:ext cx="1524000" cy="558800"/>
            </a:xfrm>
            <a:custGeom>
              <a:avLst/>
              <a:gdLst>
                <a:gd name="connsiteX0" fmla="*/ 0 w 1532467"/>
                <a:gd name="connsiteY0" fmla="*/ 0 h 558801"/>
                <a:gd name="connsiteX1" fmla="*/ 304800 w 1532467"/>
                <a:gd name="connsiteY1" fmla="*/ 270934 h 558801"/>
                <a:gd name="connsiteX2" fmla="*/ 609600 w 1532467"/>
                <a:gd name="connsiteY2" fmla="*/ 474134 h 558801"/>
                <a:gd name="connsiteX3" fmla="*/ 1092200 w 1532467"/>
                <a:gd name="connsiteY3" fmla="*/ 550334 h 558801"/>
                <a:gd name="connsiteX4" fmla="*/ 1532467 w 1532467"/>
                <a:gd name="connsiteY4" fmla="*/ 524934 h 55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67" h="558801">
                  <a:moveTo>
                    <a:pt x="0" y="0"/>
                  </a:moveTo>
                  <a:cubicBezTo>
                    <a:pt x="101600" y="95956"/>
                    <a:pt x="203200" y="191912"/>
                    <a:pt x="304800" y="270934"/>
                  </a:cubicBezTo>
                  <a:cubicBezTo>
                    <a:pt x="406400" y="349956"/>
                    <a:pt x="478367" y="427567"/>
                    <a:pt x="609600" y="474134"/>
                  </a:cubicBezTo>
                  <a:cubicBezTo>
                    <a:pt x="740833" y="520701"/>
                    <a:pt x="938389" y="541867"/>
                    <a:pt x="1092200" y="550334"/>
                  </a:cubicBezTo>
                  <a:cubicBezTo>
                    <a:pt x="1246011" y="558801"/>
                    <a:pt x="1389239" y="541867"/>
                    <a:pt x="1532467" y="524934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7" name="直接连接符 66"/>
          <p:cNvCxnSpPr/>
          <p:nvPr/>
        </p:nvCxnSpPr>
        <p:spPr bwMode="auto">
          <a:xfrm>
            <a:off x="4643438" y="3857628"/>
            <a:ext cx="3000396" cy="10715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4786314" y="5286388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common tangent line</a:t>
            </a:r>
            <a:endParaRPr lang="en-US" dirty="0"/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4942422" y="494613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4643438" y="358881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1" name="Oval 10"/>
          <p:cNvSpPr>
            <a:spLocks noChangeArrowheads="1"/>
          </p:cNvSpPr>
          <p:nvPr/>
        </p:nvSpPr>
        <p:spPr bwMode="auto">
          <a:xfrm>
            <a:off x="6143636" y="411321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8" grpId="0"/>
      <p:bldP spid="28" grpId="0" animBg="1"/>
      <p:bldP spid="29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 21"/>
          <p:cNvSpPr/>
          <p:nvPr/>
        </p:nvSpPr>
        <p:spPr bwMode="auto">
          <a:xfrm>
            <a:off x="6602926" y="5350933"/>
            <a:ext cx="1260298" cy="931334"/>
          </a:xfrm>
          <a:custGeom>
            <a:avLst/>
            <a:gdLst>
              <a:gd name="connsiteX0" fmla="*/ 0 w 1260298"/>
              <a:gd name="connsiteY0" fmla="*/ 931334 h 931334"/>
              <a:gd name="connsiteX1" fmla="*/ 25400 w 1260298"/>
              <a:gd name="connsiteY1" fmla="*/ 914400 h 931334"/>
              <a:gd name="connsiteX2" fmla="*/ 59267 w 1260298"/>
              <a:gd name="connsiteY2" fmla="*/ 889000 h 931334"/>
              <a:gd name="connsiteX3" fmla="*/ 84667 w 1260298"/>
              <a:gd name="connsiteY3" fmla="*/ 880534 h 931334"/>
              <a:gd name="connsiteX4" fmla="*/ 127000 w 1260298"/>
              <a:gd name="connsiteY4" fmla="*/ 855134 h 931334"/>
              <a:gd name="connsiteX5" fmla="*/ 143933 w 1260298"/>
              <a:gd name="connsiteY5" fmla="*/ 838200 h 931334"/>
              <a:gd name="connsiteX6" fmla="*/ 169333 w 1260298"/>
              <a:gd name="connsiteY6" fmla="*/ 829734 h 931334"/>
              <a:gd name="connsiteX7" fmla="*/ 203200 w 1260298"/>
              <a:gd name="connsiteY7" fmla="*/ 812800 h 931334"/>
              <a:gd name="connsiteX8" fmla="*/ 254000 w 1260298"/>
              <a:gd name="connsiteY8" fmla="*/ 795867 h 931334"/>
              <a:gd name="connsiteX9" fmla="*/ 287867 w 1260298"/>
              <a:gd name="connsiteY9" fmla="*/ 778934 h 931334"/>
              <a:gd name="connsiteX10" fmla="*/ 313267 w 1260298"/>
              <a:gd name="connsiteY10" fmla="*/ 762000 h 931334"/>
              <a:gd name="connsiteX11" fmla="*/ 347133 w 1260298"/>
              <a:gd name="connsiteY11" fmla="*/ 753534 h 931334"/>
              <a:gd name="connsiteX12" fmla="*/ 397933 w 1260298"/>
              <a:gd name="connsiteY12" fmla="*/ 736600 h 931334"/>
              <a:gd name="connsiteX13" fmla="*/ 423333 w 1260298"/>
              <a:gd name="connsiteY13" fmla="*/ 728134 h 931334"/>
              <a:gd name="connsiteX14" fmla="*/ 448733 w 1260298"/>
              <a:gd name="connsiteY14" fmla="*/ 711200 h 931334"/>
              <a:gd name="connsiteX15" fmla="*/ 499533 w 1260298"/>
              <a:gd name="connsiteY15" fmla="*/ 694267 h 931334"/>
              <a:gd name="connsiteX16" fmla="*/ 567267 w 1260298"/>
              <a:gd name="connsiteY16" fmla="*/ 660400 h 931334"/>
              <a:gd name="connsiteX17" fmla="*/ 643467 w 1260298"/>
              <a:gd name="connsiteY17" fmla="*/ 635000 h 931334"/>
              <a:gd name="connsiteX18" fmla="*/ 694267 w 1260298"/>
              <a:gd name="connsiteY18" fmla="*/ 618067 h 931334"/>
              <a:gd name="connsiteX19" fmla="*/ 770467 w 1260298"/>
              <a:gd name="connsiteY19" fmla="*/ 584200 h 931334"/>
              <a:gd name="connsiteX20" fmla="*/ 804333 w 1260298"/>
              <a:gd name="connsiteY20" fmla="*/ 567267 h 931334"/>
              <a:gd name="connsiteX21" fmla="*/ 829733 w 1260298"/>
              <a:gd name="connsiteY21" fmla="*/ 558800 h 931334"/>
              <a:gd name="connsiteX22" fmla="*/ 855133 w 1260298"/>
              <a:gd name="connsiteY22" fmla="*/ 541867 h 931334"/>
              <a:gd name="connsiteX23" fmla="*/ 872067 w 1260298"/>
              <a:gd name="connsiteY23" fmla="*/ 524934 h 931334"/>
              <a:gd name="connsiteX24" fmla="*/ 922867 w 1260298"/>
              <a:gd name="connsiteY24" fmla="*/ 508000 h 931334"/>
              <a:gd name="connsiteX25" fmla="*/ 956733 w 1260298"/>
              <a:gd name="connsiteY25" fmla="*/ 491067 h 931334"/>
              <a:gd name="connsiteX26" fmla="*/ 973667 w 1260298"/>
              <a:gd name="connsiteY26" fmla="*/ 474134 h 931334"/>
              <a:gd name="connsiteX27" fmla="*/ 1007533 w 1260298"/>
              <a:gd name="connsiteY27" fmla="*/ 465667 h 931334"/>
              <a:gd name="connsiteX28" fmla="*/ 1058333 w 1260298"/>
              <a:gd name="connsiteY28" fmla="*/ 448734 h 931334"/>
              <a:gd name="connsiteX29" fmla="*/ 1100667 w 1260298"/>
              <a:gd name="connsiteY29" fmla="*/ 423334 h 931334"/>
              <a:gd name="connsiteX30" fmla="*/ 1185333 w 1260298"/>
              <a:gd name="connsiteY30" fmla="*/ 389467 h 931334"/>
              <a:gd name="connsiteX31" fmla="*/ 1210733 w 1260298"/>
              <a:gd name="connsiteY31" fmla="*/ 381000 h 931334"/>
              <a:gd name="connsiteX32" fmla="*/ 1253067 w 1260298"/>
              <a:gd name="connsiteY32" fmla="*/ 347134 h 931334"/>
              <a:gd name="connsiteX33" fmla="*/ 829733 w 1260298"/>
              <a:gd name="connsiteY33" fmla="*/ 330200 h 931334"/>
              <a:gd name="connsiteX34" fmla="*/ 787400 w 1260298"/>
              <a:gd name="connsiteY34" fmla="*/ 321734 h 931334"/>
              <a:gd name="connsiteX35" fmla="*/ 685800 w 1260298"/>
              <a:gd name="connsiteY35" fmla="*/ 296334 h 931334"/>
              <a:gd name="connsiteX36" fmla="*/ 660400 w 1260298"/>
              <a:gd name="connsiteY36" fmla="*/ 287867 h 931334"/>
              <a:gd name="connsiteX37" fmla="*/ 635000 w 1260298"/>
              <a:gd name="connsiteY37" fmla="*/ 270934 h 931334"/>
              <a:gd name="connsiteX38" fmla="*/ 618067 w 1260298"/>
              <a:gd name="connsiteY38" fmla="*/ 254000 h 931334"/>
              <a:gd name="connsiteX39" fmla="*/ 567267 w 1260298"/>
              <a:gd name="connsiteY39" fmla="*/ 237067 h 931334"/>
              <a:gd name="connsiteX40" fmla="*/ 550333 w 1260298"/>
              <a:gd name="connsiteY40" fmla="*/ 220134 h 931334"/>
              <a:gd name="connsiteX41" fmla="*/ 491067 w 1260298"/>
              <a:gd name="connsiteY41" fmla="*/ 194734 h 931334"/>
              <a:gd name="connsiteX42" fmla="*/ 465667 w 1260298"/>
              <a:gd name="connsiteY42" fmla="*/ 169334 h 931334"/>
              <a:gd name="connsiteX43" fmla="*/ 423333 w 1260298"/>
              <a:gd name="connsiteY43" fmla="*/ 135467 h 931334"/>
              <a:gd name="connsiteX44" fmla="*/ 397933 w 1260298"/>
              <a:gd name="connsiteY44" fmla="*/ 0 h 931334"/>
              <a:gd name="connsiteX45" fmla="*/ 364067 w 1260298"/>
              <a:gd name="connsiteY45" fmla="*/ 76200 h 931334"/>
              <a:gd name="connsiteX46" fmla="*/ 338667 w 1260298"/>
              <a:gd name="connsiteY46" fmla="*/ 135467 h 931334"/>
              <a:gd name="connsiteX47" fmla="*/ 321733 w 1260298"/>
              <a:gd name="connsiteY47" fmla="*/ 186267 h 931334"/>
              <a:gd name="connsiteX48" fmla="*/ 313267 w 1260298"/>
              <a:gd name="connsiteY48" fmla="*/ 211667 h 931334"/>
              <a:gd name="connsiteX49" fmla="*/ 296333 w 1260298"/>
              <a:gd name="connsiteY49" fmla="*/ 228600 h 931334"/>
              <a:gd name="connsiteX50" fmla="*/ 270933 w 1260298"/>
              <a:gd name="connsiteY50" fmla="*/ 296334 h 931334"/>
              <a:gd name="connsiteX51" fmla="*/ 254000 w 1260298"/>
              <a:gd name="connsiteY51" fmla="*/ 347134 h 931334"/>
              <a:gd name="connsiteX52" fmla="*/ 245533 w 1260298"/>
              <a:gd name="connsiteY52" fmla="*/ 372534 h 931334"/>
              <a:gd name="connsiteX53" fmla="*/ 228600 w 1260298"/>
              <a:gd name="connsiteY53" fmla="*/ 397934 h 931334"/>
              <a:gd name="connsiteX54" fmla="*/ 211667 w 1260298"/>
              <a:gd name="connsiteY54" fmla="*/ 448734 h 931334"/>
              <a:gd name="connsiteX55" fmla="*/ 203200 w 1260298"/>
              <a:gd name="connsiteY55" fmla="*/ 474134 h 931334"/>
              <a:gd name="connsiteX56" fmla="*/ 177800 w 1260298"/>
              <a:gd name="connsiteY56" fmla="*/ 550334 h 931334"/>
              <a:gd name="connsiteX57" fmla="*/ 169333 w 1260298"/>
              <a:gd name="connsiteY57" fmla="*/ 575734 h 931334"/>
              <a:gd name="connsiteX58" fmla="*/ 160867 w 1260298"/>
              <a:gd name="connsiteY58" fmla="*/ 601134 h 931334"/>
              <a:gd name="connsiteX59" fmla="*/ 143933 w 1260298"/>
              <a:gd name="connsiteY59" fmla="*/ 618067 h 931334"/>
              <a:gd name="connsiteX60" fmla="*/ 135467 w 1260298"/>
              <a:gd name="connsiteY60" fmla="*/ 643467 h 931334"/>
              <a:gd name="connsiteX61" fmla="*/ 118533 w 1260298"/>
              <a:gd name="connsiteY61" fmla="*/ 660400 h 931334"/>
              <a:gd name="connsiteX62" fmla="*/ 84667 w 1260298"/>
              <a:gd name="connsiteY62" fmla="*/ 745067 h 931334"/>
              <a:gd name="connsiteX63" fmla="*/ 50800 w 1260298"/>
              <a:gd name="connsiteY63" fmla="*/ 795867 h 931334"/>
              <a:gd name="connsiteX64" fmla="*/ 16933 w 1260298"/>
              <a:gd name="connsiteY64" fmla="*/ 863600 h 931334"/>
              <a:gd name="connsiteX65" fmla="*/ 0 w 1260298"/>
              <a:gd name="connsiteY65" fmla="*/ 931334 h 931334"/>
              <a:gd name="connsiteX66" fmla="*/ 0 w 1260298"/>
              <a:gd name="connsiteY66" fmla="*/ 931334 h 93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60298" h="931334">
                <a:moveTo>
                  <a:pt x="0" y="931334"/>
                </a:moveTo>
                <a:cubicBezTo>
                  <a:pt x="4233" y="928512"/>
                  <a:pt x="17120" y="920315"/>
                  <a:pt x="25400" y="914400"/>
                </a:cubicBezTo>
                <a:cubicBezTo>
                  <a:pt x="36883" y="906198"/>
                  <a:pt x="47015" y="896001"/>
                  <a:pt x="59267" y="889000"/>
                </a:cubicBezTo>
                <a:cubicBezTo>
                  <a:pt x="67016" y="884572"/>
                  <a:pt x="76200" y="883356"/>
                  <a:pt x="84667" y="880534"/>
                </a:cubicBezTo>
                <a:cubicBezTo>
                  <a:pt x="127572" y="837627"/>
                  <a:pt x="72046" y="888107"/>
                  <a:pt x="127000" y="855134"/>
                </a:cubicBezTo>
                <a:cubicBezTo>
                  <a:pt x="133845" y="851027"/>
                  <a:pt x="137088" y="842307"/>
                  <a:pt x="143933" y="838200"/>
                </a:cubicBezTo>
                <a:cubicBezTo>
                  <a:pt x="151586" y="833608"/>
                  <a:pt x="161130" y="833250"/>
                  <a:pt x="169333" y="829734"/>
                </a:cubicBezTo>
                <a:cubicBezTo>
                  <a:pt x="180934" y="824762"/>
                  <a:pt x="191481" y="817488"/>
                  <a:pt x="203200" y="812800"/>
                </a:cubicBezTo>
                <a:cubicBezTo>
                  <a:pt x="219773" y="806171"/>
                  <a:pt x="238035" y="803849"/>
                  <a:pt x="254000" y="795867"/>
                </a:cubicBezTo>
                <a:cubicBezTo>
                  <a:pt x="265289" y="790223"/>
                  <a:pt x="276909" y="785196"/>
                  <a:pt x="287867" y="778934"/>
                </a:cubicBezTo>
                <a:cubicBezTo>
                  <a:pt x="296702" y="773885"/>
                  <a:pt x="303914" y="766008"/>
                  <a:pt x="313267" y="762000"/>
                </a:cubicBezTo>
                <a:cubicBezTo>
                  <a:pt x="323962" y="757416"/>
                  <a:pt x="335988" y="756878"/>
                  <a:pt x="347133" y="753534"/>
                </a:cubicBezTo>
                <a:cubicBezTo>
                  <a:pt x="364230" y="748405"/>
                  <a:pt x="381000" y="742244"/>
                  <a:pt x="397933" y="736600"/>
                </a:cubicBezTo>
                <a:lnTo>
                  <a:pt x="423333" y="728134"/>
                </a:lnTo>
                <a:cubicBezTo>
                  <a:pt x="431800" y="722489"/>
                  <a:pt x="439434" y="715333"/>
                  <a:pt x="448733" y="711200"/>
                </a:cubicBezTo>
                <a:cubicBezTo>
                  <a:pt x="465044" y="703951"/>
                  <a:pt x="499533" y="694267"/>
                  <a:pt x="499533" y="694267"/>
                </a:cubicBezTo>
                <a:cubicBezTo>
                  <a:pt x="529088" y="664713"/>
                  <a:pt x="508895" y="679857"/>
                  <a:pt x="567267" y="660400"/>
                </a:cubicBezTo>
                <a:lnTo>
                  <a:pt x="643467" y="635000"/>
                </a:lnTo>
                <a:cubicBezTo>
                  <a:pt x="643472" y="634998"/>
                  <a:pt x="694263" y="618070"/>
                  <a:pt x="694267" y="618067"/>
                </a:cubicBezTo>
                <a:cubicBezTo>
                  <a:pt x="768982" y="568258"/>
                  <a:pt x="649560" y="644653"/>
                  <a:pt x="770467" y="584200"/>
                </a:cubicBezTo>
                <a:cubicBezTo>
                  <a:pt x="781756" y="578556"/>
                  <a:pt x="792732" y="572239"/>
                  <a:pt x="804333" y="567267"/>
                </a:cubicBezTo>
                <a:cubicBezTo>
                  <a:pt x="812536" y="563751"/>
                  <a:pt x="821751" y="562791"/>
                  <a:pt x="829733" y="558800"/>
                </a:cubicBezTo>
                <a:cubicBezTo>
                  <a:pt x="838834" y="554249"/>
                  <a:pt x="847187" y="548224"/>
                  <a:pt x="855133" y="541867"/>
                </a:cubicBezTo>
                <a:cubicBezTo>
                  <a:pt x="861366" y="536880"/>
                  <a:pt x="864927" y="528504"/>
                  <a:pt x="872067" y="524934"/>
                </a:cubicBezTo>
                <a:cubicBezTo>
                  <a:pt x="888032" y="516952"/>
                  <a:pt x="906902" y="515982"/>
                  <a:pt x="922867" y="508000"/>
                </a:cubicBezTo>
                <a:cubicBezTo>
                  <a:pt x="934156" y="502356"/>
                  <a:pt x="946232" y="498068"/>
                  <a:pt x="956733" y="491067"/>
                </a:cubicBezTo>
                <a:cubicBezTo>
                  <a:pt x="963375" y="486639"/>
                  <a:pt x="966527" y="477704"/>
                  <a:pt x="973667" y="474134"/>
                </a:cubicBezTo>
                <a:cubicBezTo>
                  <a:pt x="984075" y="468930"/>
                  <a:pt x="996388" y="469011"/>
                  <a:pt x="1007533" y="465667"/>
                </a:cubicBezTo>
                <a:cubicBezTo>
                  <a:pt x="1024629" y="460538"/>
                  <a:pt x="1058333" y="448734"/>
                  <a:pt x="1058333" y="448734"/>
                </a:cubicBezTo>
                <a:cubicBezTo>
                  <a:pt x="1086495" y="420572"/>
                  <a:pt x="1062196" y="439822"/>
                  <a:pt x="1100667" y="423334"/>
                </a:cubicBezTo>
                <a:cubicBezTo>
                  <a:pt x="1187885" y="385955"/>
                  <a:pt x="1069686" y="428016"/>
                  <a:pt x="1185333" y="389467"/>
                </a:cubicBezTo>
                <a:cubicBezTo>
                  <a:pt x="1193800" y="386645"/>
                  <a:pt x="1203307" y="385950"/>
                  <a:pt x="1210733" y="381000"/>
                </a:cubicBezTo>
                <a:cubicBezTo>
                  <a:pt x="1242775" y="359639"/>
                  <a:pt x="1228938" y="371262"/>
                  <a:pt x="1253067" y="347134"/>
                </a:cubicBezTo>
                <a:cubicBezTo>
                  <a:pt x="1100206" y="296178"/>
                  <a:pt x="1260298" y="346760"/>
                  <a:pt x="829733" y="330200"/>
                </a:cubicBezTo>
                <a:cubicBezTo>
                  <a:pt x="815353" y="329647"/>
                  <a:pt x="801558" y="324308"/>
                  <a:pt x="787400" y="321734"/>
                </a:cubicBezTo>
                <a:cubicBezTo>
                  <a:pt x="712160" y="308054"/>
                  <a:pt x="759991" y="321064"/>
                  <a:pt x="685800" y="296334"/>
                </a:cubicBezTo>
                <a:cubicBezTo>
                  <a:pt x="677333" y="293512"/>
                  <a:pt x="667826" y="292817"/>
                  <a:pt x="660400" y="287867"/>
                </a:cubicBezTo>
                <a:cubicBezTo>
                  <a:pt x="651933" y="282223"/>
                  <a:pt x="642946" y="277291"/>
                  <a:pt x="635000" y="270934"/>
                </a:cubicBezTo>
                <a:cubicBezTo>
                  <a:pt x="628767" y="265947"/>
                  <a:pt x="625207" y="257570"/>
                  <a:pt x="618067" y="254000"/>
                </a:cubicBezTo>
                <a:cubicBezTo>
                  <a:pt x="602102" y="246017"/>
                  <a:pt x="567267" y="237067"/>
                  <a:pt x="567267" y="237067"/>
                </a:cubicBezTo>
                <a:cubicBezTo>
                  <a:pt x="561622" y="231423"/>
                  <a:pt x="557178" y="224241"/>
                  <a:pt x="550333" y="220134"/>
                </a:cubicBezTo>
                <a:cubicBezTo>
                  <a:pt x="481251" y="178686"/>
                  <a:pt x="577757" y="256655"/>
                  <a:pt x="491067" y="194734"/>
                </a:cubicBezTo>
                <a:cubicBezTo>
                  <a:pt x="481324" y="187774"/>
                  <a:pt x="474865" y="176999"/>
                  <a:pt x="465667" y="169334"/>
                </a:cubicBezTo>
                <a:cubicBezTo>
                  <a:pt x="401572" y="115921"/>
                  <a:pt x="472607" y="184738"/>
                  <a:pt x="423333" y="135467"/>
                </a:cubicBezTo>
                <a:cubicBezTo>
                  <a:pt x="397431" y="57759"/>
                  <a:pt x="408176" y="102428"/>
                  <a:pt x="397933" y="0"/>
                </a:cubicBezTo>
                <a:cubicBezTo>
                  <a:pt x="377782" y="60453"/>
                  <a:pt x="390901" y="35948"/>
                  <a:pt x="364067" y="76200"/>
                </a:cubicBezTo>
                <a:cubicBezTo>
                  <a:pt x="341670" y="165786"/>
                  <a:pt x="372078" y="60293"/>
                  <a:pt x="338667" y="135467"/>
                </a:cubicBezTo>
                <a:cubicBezTo>
                  <a:pt x="331418" y="151778"/>
                  <a:pt x="327377" y="169334"/>
                  <a:pt x="321733" y="186267"/>
                </a:cubicBezTo>
                <a:cubicBezTo>
                  <a:pt x="318911" y="194734"/>
                  <a:pt x="319578" y="205357"/>
                  <a:pt x="313267" y="211667"/>
                </a:cubicBezTo>
                <a:lnTo>
                  <a:pt x="296333" y="228600"/>
                </a:lnTo>
                <a:cubicBezTo>
                  <a:pt x="271180" y="304064"/>
                  <a:pt x="311415" y="185010"/>
                  <a:pt x="270933" y="296334"/>
                </a:cubicBezTo>
                <a:cubicBezTo>
                  <a:pt x="264833" y="313109"/>
                  <a:pt x="259644" y="330201"/>
                  <a:pt x="254000" y="347134"/>
                </a:cubicBezTo>
                <a:cubicBezTo>
                  <a:pt x="251178" y="355601"/>
                  <a:pt x="250483" y="365108"/>
                  <a:pt x="245533" y="372534"/>
                </a:cubicBezTo>
                <a:cubicBezTo>
                  <a:pt x="239889" y="381001"/>
                  <a:pt x="232733" y="388635"/>
                  <a:pt x="228600" y="397934"/>
                </a:cubicBezTo>
                <a:cubicBezTo>
                  <a:pt x="221351" y="414245"/>
                  <a:pt x="217311" y="431801"/>
                  <a:pt x="211667" y="448734"/>
                </a:cubicBezTo>
                <a:lnTo>
                  <a:pt x="203200" y="474134"/>
                </a:lnTo>
                <a:lnTo>
                  <a:pt x="177800" y="550334"/>
                </a:lnTo>
                <a:lnTo>
                  <a:pt x="169333" y="575734"/>
                </a:lnTo>
                <a:cubicBezTo>
                  <a:pt x="166511" y="584201"/>
                  <a:pt x="167178" y="594824"/>
                  <a:pt x="160867" y="601134"/>
                </a:cubicBezTo>
                <a:lnTo>
                  <a:pt x="143933" y="618067"/>
                </a:lnTo>
                <a:cubicBezTo>
                  <a:pt x="141111" y="626534"/>
                  <a:pt x="140059" y="635814"/>
                  <a:pt x="135467" y="643467"/>
                </a:cubicBezTo>
                <a:cubicBezTo>
                  <a:pt x="131360" y="650312"/>
                  <a:pt x="122103" y="653260"/>
                  <a:pt x="118533" y="660400"/>
                </a:cubicBezTo>
                <a:cubicBezTo>
                  <a:pt x="70069" y="757327"/>
                  <a:pt x="129056" y="671085"/>
                  <a:pt x="84667" y="745067"/>
                </a:cubicBezTo>
                <a:cubicBezTo>
                  <a:pt x="74196" y="762518"/>
                  <a:pt x="57236" y="776560"/>
                  <a:pt x="50800" y="795867"/>
                </a:cubicBezTo>
                <a:cubicBezTo>
                  <a:pt x="31343" y="854240"/>
                  <a:pt x="46489" y="834046"/>
                  <a:pt x="16933" y="863600"/>
                </a:cubicBezTo>
                <a:cubicBezTo>
                  <a:pt x="6029" y="896315"/>
                  <a:pt x="6811" y="890467"/>
                  <a:pt x="0" y="931334"/>
                </a:cubicBezTo>
                <a:lnTo>
                  <a:pt x="0" y="931334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topological flip algorithm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2180274"/>
          </a:xfrm>
        </p:spPr>
        <p:txBody>
          <a:bodyPr/>
          <a:lstStyle/>
          <a:p>
            <a:r>
              <a:rPr lang="en-US" dirty="0" smtClean="0"/>
              <a:t>Start from a pseudo-triangulation 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Flip operations: </a:t>
            </a:r>
            <a:r>
              <a:rPr lang="en-US" dirty="0" smtClean="0"/>
              <a:t>flip a </a:t>
            </a:r>
            <a:r>
              <a:rPr lang="en-US" dirty="0" err="1" smtClean="0"/>
              <a:t>bitangent</a:t>
            </a:r>
            <a:r>
              <a:rPr lang="en-US" dirty="0" smtClean="0"/>
              <a:t> </a:t>
            </a:r>
            <a:r>
              <a:rPr lang="en-US" sz="2400" dirty="0" smtClean="0"/>
              <a:t>b </a:t>
            </a:r>
          </a:p>
          <a:p>
            <a:pPr lvl="1"/>
            <a:r>
              <a:rPr lang="en-US" sz="2000" dirty="0" smtClean="0"/>
              <a:t>insert the </a:t>
            </a:r>
            <a:r>
              <a:rPr lang="en-US" sz="2000" dirty="0" err="1" smtClean="0"/>
              <a:t>bitangent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b’</a:t>
            </a:r>
            <a:r>
              <a:rPr lang="en-US" sz="2000" dirty="0" smtClean="0"/>
              <a:t> of the two pseudo-triangles incident to b</a:t>
            </a:r>
          </a:p>
          <a:p>
            <a:pPr lvl="1"/>
            <a:r>
              <a:rPr lang="en-US" dirty="0" smtClean="0"/>
              <a:t>remove b from T</a:t>
            </a:r>
          </a:p>
          <a:p>
            <a:pPr lvl="1"/>
            <a:r>
              <a:rPr lang="en-US" dirty="0" smtClean="0"/>
              <a:t>obtain another pseudo-triangulation T’</a:t>
            </a:r>
          </a:p>
          <a:p>
            <a:r>
              <a:rPr lang="en-US" dirty="0" smtClean="0"/>
              <a:t>Repeat the flip operations</a:t>
            </a:r>
          </a:p>
          <a:p>
            <a:endParaRPr lang="en-US" dirty="0" smtClean="0"/>
          </a:p>
          <a:p>
            <a:r>
              <a:rPr lang="en-US" dirty="0" smtClean="0"/>
              <a:t>Two issues: </a:t>
            </a:r>
          </a:p>
          <a:p>
            <a:pPr lvl="1"/>
            <a:r>
              <a:rPr lang="en-US" sz="2300" dirty="0" smtClean="0"/>
              <a:t>Start from </a:t>
            </a:r>
            <a:r>
              <a:rPr lang="en-US" sz="2300" dirty="0" smtClean="0">
                <a:solidFill>
                  <a:srgbClr val="FF0000"/>
                </a:solidFill>
              </a:rPr>
              <a:t>which pseudo-triangulation</a:t>
            </a:r>
            <a:r>
              <a:rPr lang="en-US" sz="2300" dirty="0" smtClean="0"/>
              <a:t>?</a:t>
            </a:r>
          </a:p>
          <a:p>
            <a:pPr lvl="1"/>
            <a:r>
              <a:rPr lang="en-US" sz="2300" dirty="0" smtClean="0">
                <a:ea typeface="+mn-ea"/>
                <a:cs typeface="+mn-cs"/>
              </a:rPr>
              <a:t>Which is the </a:t>
            </a:r>
            <a:r>
              <a:rPr lang="en-US" sz="2300" dirty="0" smtClean="0">
                <a:solidFill>
                  <a:srgbClr val="FF0000"/>
                </a:solidFill>
                <a:ea typeface="+mn-ea"/>
                <a:cs typeface="+mn-cs"/>
              </a:rPr>
              <a:t>next </a:t>
            </a:r>
            <a:r>
              <a:rPr lang="en-US" sz="2300" dirty="0" err="1" smtClean="0">
                <a:solidFill>
                  <a:srgbClr val="FF0000"/>
                </a:solidFill>
                <a:ea typeface="+mn-ea"/>
                <a:cs typeface="+mn-cs"/>
              </a:rPr>
              <a:t>bitangent</a:t>
            </a:r>
            <a:r>
              <a:rPr lang="en-US" sz="2300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sz="2300" dirty="0" smtClean="0">
                <a:ea typeface="+mn-ea"/>
                <a:cs typeface="+mn-cs"/>
              </a:rPr>
              <a:t>to flip</a:t>
            </a:r>
            <a:r>
              <a:rPr lang="en-US" sz="2300" dirty="0" smtClean="0"/>
              <a:t>?</a:t>
            </a:r>
            <a:endParaRPr lang="en-US" sz="2300" dirty="0"/>
          </a:p>
        </p:txBody>
      </p:sp>
      <p:sp>
        <p:nvSpPr>
          <p:cNvPr id="4" name="任意多边形 3"/>
          <p:cNvSpPr/>
          <p:nvPr/>
        </p:nvSpPr>
        <p:spPr bwMode="auto">
          <a:xfrm>
            <a:off x="6898052" y="4049290"/>
            <a:ext cx="1730022" cy="2320291"/>
          </a:xfrm>
          <a:custGeom>
            <a:avLst/>
            <a:gdLst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13088 w 1746721"/>
              <a:gd name="connsiteY25" fmla="*/ 1719157 h 2320291"/>
              <a:gd name="connsiteX26" fmla="*/ 1730022 w 1746721"/>
              <a:gd name="connsiteY26" fmla="*/ 948691 h 2320291"/>
              <a:gd name="connsiteX27" fmla="*/ 1738488 w 1746721"/>
              <a:gd name="connsiteY27" fmla="*/ 872491 h 2320291"/>
              <a:gd name="connsiteX28" fmla="*/ 1730022 w 1746721"/>
              <a:gd name="connsiteY28" fmla="*/ 601557 h 2320291"/>
              <a:gd name="connsiteX29" fmla="*/ 1730022 w 1746721"/>
              <a:gd name="connsiteY29" fmla="*/ 8891 h 2320291"/>
              <a:gd name="connsiteX30" fmla="*/ 1721555 w 1746721"/>
              <a:gd name="connsiteY30" fmla="*/ 34291 h 2320291"/>
              <a:gd name="connsiteX31" fmla="*/ 1704622 w 1746721"/>
              <a:gd name="connsiteY31" fmla="*/ 59691 h 2320291"/>
              <a:gd name="connsiteX32" fmla="*/ 1696155 w 1746721"/>
              <a:gd name="connsiteY32" fmla="*/ 85091 h 2320291"/>
              <a:gd name="connsiteX33" fmla="*/ 1679222 w 1746721"/>
              <a:gd name="connsiteY33" fmla="*/ 118957 h 2320291"/>
              <a:gd name="connsiteX34" fmla="*/ 1653822 w 1746721"/>
              <a:gd name="connsiteY34" fmla="*/ 169757 h 2320291"/>
              <a:gd name="connsiteX35" fmla="*/ 1636888 w 1746721"/>
              <a:gd name="connsiteY35" fmla="*/ 237491 h 2320291"/>
              <a:gd name="connsiteX36" fmla="*/ 1628422 w 1746721"/>
              <a:gd name="connsiteY36" fmla="*/ 262891 h 2320291"/>
              <a:gd name="connsiteX37" fmla="*/ 1619955 w 1746721"/>
              <a:gd name="connsiteY37" fmla="*/ 296757 h 2320291"/>
              <a:gd name="connsiteX38" fmla="*/ 1603022 w 1746721"/>
              <a:gd name="connsiteY38" fmla="*/ 347557 h 2320291"/>
              <a:gd name="connsiteX39" fmla="*/ 1594555 w 1746721"/>
              <a:gd name="connsiteY39" fmla="*/ 372957 h 2320291"/>
              <a:gd name="connsiteX40" fmla="*/ 1586088 w 1746721"/>
              <a:gd name="connsiteY40" fmla="*/ 415291 h 2320291"/>
              <a:gd name="connsiteX41" fmla="*/ 1569155 w 1746721"/>
              <a:gd name="connsiteY41" fmla="*/ 466091 h 2320291"/>
              <a:gd name="connsiteX42" fmla="*/ 1552222 w 1746721"/>
              <a:gd name="connsiteY42" fmla="*/ 533824 h 2320291"/>
              <a:gd name="connsiteX43" fmla="*/ 1535288 w 1746721"/>
              <a:gd name="connsiteY43" fmla="*/ 584624 h 2320291"/>
              <a:gd name="connsiteX44" fmla="*/ 1526822 w 1746721"/>
              <a:gd name="connsiteY44" fmla="*/ 618491 h 2320291"/>
              <a:gd name="connsiteX45" fmla="*/ 1501422 w 1746721"/>
              <a:gd name="connsiteY45" fmla="*/ 669291 h 2320291"/>
              <a:gd name="connsiteX46" fmla="*/ 1484488 w 1746721"/>
              <a:gd name="connsiteY46" fmla="*/ 737024 h 2320291"/>
              <a:gd name="connsiteX47" fmla="*/ 1467555 w 1746721"/>
              <a:gd name="connsiteY47" fmla="*/ 787824 h 2320291"/>
              <a:gd name="connsiteX48" fmla="*/ 1459088 w 1746721"/>
              <a:gd name="connsiteY48" fmla="*/ 813224 h 2320291"/>
              <a:gd name="connsiteX49" fmla="*/ 1450622 w 1746721"/>
              <a:gd name="connsiteY49" fmla="*/ 864024 h 2320291"/>
              <a:gd name="connsiteX50" fmla="*/ 1433688 w 1746721"/>
              <a:gd name="connsiteY50" fmla="*/ 914824 h 2320291"/>
              <a:gd name="connsiteX51" fmla="*/ 1425222 w 1746721"/>
              <a:gd name="connsiteY51" fmla="*/ 940224 h 2320291"/>
              <a:gd name="connsiteX52" fmla="*/ 1408288 w 1746721"/>
              <a:gd name="connsiteY52" fmla="*/ 1016424 h 2320291"/>
              <a:gd name="connsiteX53" fmla="*/ 1399822 w 1746721"/>
              <a:gd name="connsiteY53" fmla="*/ 1041824 h 2320291"/>
              <a:gd name="connsiteX54" fmla="*/ 1382888 w 1746721"/>
              <a:gd name="connsiteY54" fmla="*/ 1067224 h 2320291"/>
              <a:gd name="connsiteX55" fmla="*/ 1374422 w 1746721"/>
              <a:gd name="connsiteY55" fmla="*/ 1109557 h 2320291"/>
              <a:gd name="connsiteX56" fmla="*/ 1357488 w 1746721"/>
              <a:gd name="connsiteY56" fmla="*/ 1160357 h 2320291"/>
              <a:gd name="connsiteX57" fmla="*/ 1349022 w 1746721"/>
              <a:gd name="connsiteY57" fmla="*/ 1185757 h 2320291"/>
              <a:gd name="connsiteX58" fmla="*/ 1332088 w 1746721"/>
              <a:gd name="connsiteY58" fmla="*/ 1261957 h 2320291"/>
              <a:gd name="connsiteX59" fmla="*/ 1323622 w 1746721"/>
              <a:gd name="connsiteY59" fmla="*/ 1287357 h 2320291"/>
              <a:gd name="connsiteX60" fmla="*/ 1306688 w 1746721"/>
              <a:gd name="connsiteY60" fmla="*/ 1346624 h 2320291"/>
              <a:gd name="connsiteX61" fmla="*/ 1272822 w 1746721"/>
              <a:gd name="connsiteY61" fmla="*/ 1397424 h 2320291"/>
              <a:gd name="connsiteX62" fmla="*/ 1247422 w 1746721"/>
              <a:gd name="connsiteY62" fmla="*/ 1448224 h 2320291"/>
              <a:gd name="connsiteX63" fmla="*/ 1230488 w 1746721"/>
              <a:gd name="connsiteY63" fmla="*/ 1465157 h 2320291"/>
              <a:gd name="connsiteX64" fmla="*/ 1205088 w 1746721"/>
              <a:gd name="connsiteY64" fmla="*/ 1499024 h 2320291"/>
              <a:gd name="connsiteX65" fmla="*/ 1188155 w 1746721"/>
              <a:gd name="connsiteY65" fmla="*/ 1524424 h 2320291"/>
              <a:gd name="connsiteX66" fmla="*/ 1171222 w 1746721"/>
              <a:gd name="connsiteY66" fmla="*/ 1558291 h 2320291"/>
              <a:gd name="connsiteX67" fmla="*/ 1128888 w 1746721"/>
              <a:gd name="connsiteY67" fmla="*/ 1600624 h 2320291"/>
              <a:gd name="connsiteX68" fmla="*/ 1078088 w 1746721"/>
              <a:gd name="connsiteY68" fmla="*/ 1626024 h 2320291"/>
              <a:gd name="connsiteX69" fmla="*/ 1027288 w 1746721"/>
              <a:gd name="connsiteY69" fmla="*/ 1651424 h 2320291"/>
              <a:gd name="connsiteX70" fmla="*/ 942622 w 1746721"/>
              <a:gd name="connsiteY70" fmla="*/ 1676824 h 2320291"/>
              <a:gd name="connsiteX71" fmla="*/ 908755 w 1746721"/>
              <a:gd name="connsiteY71" fmla="*/ 1693757 h 2320291"/>
              <a:gd name="connsiteX72" fmla="*/ 883355 w 1746721"/>
              <a:gd name="connsiteY72" fmla="*/ 1702224 h 2320291"/>
              <a:gd name="connsiteX73" fmla="*/ 857955 w 1746721"/>
              <a:gd name="connsiteY73" fmla="*/ 1719157 h 2320291"/>
              <a:gd name="connsiteX74" fmla="*/ 807155 w 1746721"/>
              <a:gd name="connsiteY74" fmla="*/ 1736091 h 2320291"/>
              <a:gd name="connsiteX75" fmla="*/ 781755 w 1746721"/>
              <a:gd name="connsiteY75" fmla="*/ 1753024 h 2320291"/>
              <a:gd name="connsiteX76" fmla="*/ 747888 w 1746721"/>
              <a:gd name="connsiteY76" fmla="*/ 1761491 h 2320291"/>
              <a:gd name="connsiteX77" fmla="*/ 697088 w 1746721"/>
              <a:gd name="connsiteY77" fmla="*/ 1778424 h 2320291"/>
              <a:gd name="connsiteX78" fmla="*/ 654755 w 1746721"/>
              <a:gd name="connsiteY78" fmla="*/ 1786891 h 2320291"/>
              <a:gd name="connsiteX79" fmla="*/ 603955 w 1746721"/>
              <a:gd name="connsiteY79" fmla="*/ 1803824 h 2320291"/>
              <a:gd name="connsiteX80" fmla="*/ 578555 w 1746721"/>
              <a:gd name="connsiteY80" fmla="*/ 1812291 h 2320291"/>
              <a:gd name="connsiteX81" fmla="*/ 553155 w 1746721"/>
              <a:gd name="connsiteY81" fmla="*/ 1829224 h 2320291"/>
              <a:gd name="connsiteX82" fmla="*/ 510822 w 1746721"/>
              <a:gd name="connsiteY82" fmla="*/ 1837691 h 2320291"/>
              <a:gd name="connsiteX83" fmla="*/ 460022 w 1746721"/>
              <a:gd name="connsiteY83" fmla="*/ 1863091 h 2320291"/>
              <a:gd name="connsiteX84" fmla="*/ 426155 w 1746721"/>
              <a:gd name="connsiteY84" fmla="*/ 1880024 h 2320291"/>
              <a:gd name="connsiteX85" fmla="*/ 375355 w 1746721"/>
              <a:gd name="connsiteY85" fmla="*/ 1896957 h 2320291"/>
              <a:gd name="connsiteX86" fmla="*/ 358422 w 1746721"/>
              <a:gd name="connsiteY86" fmla="*/ 1913891 h 2320291"/>
              <a:gd name="connsiteX87" fmla="*/ 307622 w 1746721"/>
              <a:gd name="connsiteY87" fmla="*/ 1930824 h 2320291"/>
              <a:gd name="connsiteX88" fmla="*/ 248355 w 1746721"/>
              <a:gd name="connsiteY88" fmla="*/ 1947757 h 2320291"/>
              <a:gd name="connsiteX89" fmla="*/ 206022 w 1746721"/>
              <a:gd name="connsiteY89" fmla="*/ 1973157 h 2320291"/>
              <a:gd name="connsiteX90" fmla="*/ 189088 w 1746721"/>
              <a:gd name="connsiteY90" fmla="*/ 1990091 h 2320291"/>
              <a:gd name="connsiteX91" fmla="*/ 155222 w 1746721"/>
              <a:gd name="connsiteY91" fmla="*/ 1998557 h 2320291"/>
              <a:gd name="connsiteX92" fmla="*/ 104422 w 1746721"/>
              <a:gd name="connsiteY92" fmla="*/ 2015491 h 2320291"/>
              <a:gd name="connsiteX93" fmla="*/ 70555 w 1746721"/>
              <a:gd name="connsiteY93" fmla="*/ 2032424 h 2320291"/>
              <a:gd name="connsiteX94" fmla="*/ 19755 w 1746721"/>
              <a:gd name="connsiteY94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13088 w 1746721"/>
              <a:gd name="connsiteY25" fmla="*/ 1719157 h 2320291"/>
              <a:gd name="connsiteX26" fmla="*/ 1730022 w 1746721"/>
              <a:gd name="connsiteY26" fmla="*/ 948691 h 2320291"/>
              <a:gd name="connsiteX27" fmla="*/ 1738488 w 1746721"/>
              <a:gd name="connsiteY27" fmla="*/ 872491 h 2320291"/>
              <a:gd name="connsiteX28" fmla="*/ 1730022 w 1746721"/>
              <a:gd name="connsiteY28" fmla="*/ 601557 h 2320291"/>
              <a:gd name="connsiteX29" fmla="*/ 1730022 w 1746721"/>
              <a:gd name="connsiteY29" fmla="*/ 8891 h 2320291"/>
              <a:gd name="connsiteX30" fmla="*/ 1721555 w 1746721"/>
              <a:gd name="connsiteY30" fmla="*/ 34291 h 2320291"/>
              <a:gd name="connsiteX31" fmla="*/ 1704622 w 1746721"/>
              <a:gd name="connsiteY31" fmla="*/ 59691 h 2320291"/>
              <a:gd name="connsiteX32" fmla="*/ 1696155 w 1746721"/>
              <a:gd name="connsiteY32" fmla="*/ 85091 h 2320291"/>
              <a:gd name="connsiteX33" fmla="*/ 1679222 w 1746721"/>
              <a:gd name="connsiteY33" fmla="*/ 118957 h 2320291"/>
              <a:gd name="connsiteX34" fmla="*/ 1653822 w 1746721"/>
              <a:gd name="connsiteY34" fmla="*/ 169757 h 2320291"/>
              <a:gd name="connsiteX35" fmla="*/ 1636888 w 1746721"/>
              <a:gd name="connsiteY35" fmla="*/ 237491 h 2320291"/>
              <a:gd name="connsiteX36" fmla="*/ 1628422 w 1746721"/>
              <a:gd name="connsiteY36" fmla="*/ 262891 h 2320291"/>
              <a:gd name="connsiteX37" fmla="*/ 1619955 w 1746721"/>
              <a:gd name="connsiteY37" fmla="*/ 296757 h 2320291"/>
              <a:gd name="connsiteX38" fmla="*/ 1603022 w 1746721"/>
              <a:gd name="connsiteY38" fmla="*/ 347557 h 2320291"/>
              <a:gd name="connsiteX39" fmla="*/ 1594555 w 1746721"/>
              <a:gd name="connsiteY39" fmla="*/ 372957 h 2320291"/>
              <a:gd name="connsiteX40" fmla="*/ 1586088 w 1746721"/>
              <a:gd name="connsiteY40" fmla="*/ 415291 h 2320291"/>
              <a:gd name="connsiteX41" fmla="*/ 1569155 w 1746721"/>
              <a:gd name="connsiteY41" fmla="*/ 466091 h 2320291"/>
              <a:gd name="connsiteX42" fmla="*/ 1552222 w 1746721"/>
              <a:gd name="connsiteY42" fmla="*/ 533824 h 2320291"/>
              <a:gd name="connsiteX43" fmla="*/ 1535288 w 1746721"/>
              <a:gd name="connsiteY43" fmla="*/ 584624 h 2320291"/>
              <a:gd name="connsiteX44" fmla="*/ 1526822 w 1746721"/>
              <a:gd name="connsiteY44" fmla="*/ 618491 h 2320291"/>
              <a:gd name="connsiteX45" fmla="*/ 1501422 w 1746721"/>
              <a:gd name="connsiteY45" fmla="*/ 669291 h 2320291"/>
              <a:gd name="connsiteX46" fmla="*/ 1484488 w 1746721"/>
              <a:gd name="connsiteY46" fmla="*/ 737024 h 2320291"/>
              <a:gd name="connsiteX47" fmla="*/ 1467555 w 1746721"/>
              <a:gd name="connsiteY47" fmla="*/ 787824 h 2320291"/>
              <a:gd name="connsiteX48" fmla="*/ 1459088 w 1746721"/>
              <a:gd name="connsiteY48" fmla="*/ 813224 h 2320291"/>
              <a:gd name="connsiteX49" fmla="*/ 1450622 w 1746721"/>
              <a:gd name="connsiteY49" fmla="*/ 864024 h 2320291"/>
              <a:gd name="connsiteX50" fmla="*/ 1433688 w 1746721"/>
              <a:gd name="connsiteY50" fmla="*/ 914824 h 2320291"/>
              <a:gd name="connsiteX51" fmla="*/ 1425222 w 1746721"/>
              <a:gd name="connsiteY51" fmla="*/ 940224 h 2320291"/>
              <a:gd name="connsiteX52" fmla="*/ 1408288 w 1746721"/>
              <a:gd name="connsiteY52" fmla="*/ 1016424 h 2320291"/>
              <a:gd name="connsiteX53" fmla="*/ 1399822 w 1746721"/>
              <a:gd name="connsiteY53" fmla="*/ 1041824 h 2320291"/>
              <a:gd name="connsiteX54" fmla="*/ 1382888 w 1746721"/>
              <a:gd name="connsiteY54" fmla="*/ 1067224 h 2320291"/>
              <a:gd name="connsiteX55" fmla="*/ 1374422 w 1746721"/>
              <a:gd name="connsiteY55" fmla="*/ 1109557 h 2320291"/>
              <a:gd name="connsiteX56" fmla="*/ 1357488 w 1746721"/>
              <a:gd name="connsiteY56" fmla="*/ 1160357 h 2320291"/>
              <a:gd name="connsiteX57" fmla="*/ 1349022 w 1746721"/>
              <a:gd name="connsiteY57" fmla="*/ 1185757 h 2320291"/>
              <a:gd name="connsiteX58" fmla="*/ 1332088 w 1746721"/>
              <a:gd name="connsiteY58" fmla="*/ 1261957 h 2320291"/>
              <a:gd name="connsiteX59" fmla="*/ 1323622 w 1746721"/>
              <a:gd name="connsiteY59" fmla="*/ 1287357 h 2320291"/>
              <a:gd name="connsiteX60" fmla="*/ 1306688 w 1746721"/>
              <a:gd name="connsiteY60" fmla="*/ 1346624 h 2320291"/>
              <a:gd name="connsiteX61" fmla="*/ 1272822 w 1746721"/>
              <a:gd name="connsiteY61" fmla="*/ 1397424 h 2320291"/>
              <a:gd name="connsiteX62" fmla="*/ 1247422 w 1746721"/>
              <a:gd name="connsiteY62" fmla="*/ 1448224 h 2320291"/>
              <a:gd name="connsiteX63" fmla="*/ 1230488 w 1746721"/>
              <a:gd name="connsiteY63" fmla="*/ 1465157 h 2320291"/>
              <a:gd name="connsiteX64" fmla="*/ 1205088 w 1746721"/>
              <a:gd name="connsiteY64" fmla="*/ 1499024 h 2320291"/>
              <a:gd name="connsiteX65" fmla="*/ 1188155 w 1746721"/>
              <a:gd name="connsiteY65" fmla="*/ 1524424 h 2320291"/>
              <a:gd name="connsiteX66" fmla="*/ 1171222 w 1746721"/>
              <a:gd name="connsiteY66" fmla="*/ 1558291 h 2320291"/>
              <a:gd name="connsiteX67" fmla="*/ 1128888 w 1746721"/>
              <a:gd name="connsiteY67" fmla="*/ 1600624 h 2320291"/>
              <a:gd name="connsiteX68" fmla="*/ 1078088 w 1746721"/>
              <a:gd name="connsiteY68" fmla="*/ 1626024 h 2320291"/>
              <a:gd name="connsiteX69" fmla="*/ 1027288 w 1746721"/>
              <a:gd name="connsiteY69" fmla="*/ 1651424 h 2320291"/>
              <a:gd name="connsiteX70" fmla="*/ 942622 w 1746721"/>
              <a:gd name="connsiteY70" fmla="*/ 1676824 h 2320291"/>
              <a:gd name="connsiteX71" fmla="*/ 908755 w 1746721"/>
              <a:gd name="connsiteY71" fmla="*/ 1693757 h 2320291"/>
              <a:gd name="connsiteX72" fmla="*/ 883355 w 1746721"/>
              <a:gd name="connsiteY72" fmla="*/ 1702224 h 2320291"/>
              <a:gd name="connsiteX73" fmla="*/ 857955 w 1746721"/>
              <a:gd name="connsiteY73" fmla="*/ 1719157 h 2320291"/>
              <a:gd name="connsiteX74" fmla="*/ 807155 w 1746721"/>
              <a:gd name="connsiteY74" fmla="*/ 1736091 h 2320291"/>
              <a:gd name="connsiteX75" fmla="*/ 781755 w 1746721"/>
              <a:gd name="connsiteY75" fmla="*/ 1753024 h 2320291"/>
              <a:gd name="connsiteX76" fmla="*/ 747888 w 1746721"/>
              <a:gd name="connsiteY76" fmla="*/ 1761491 h 2320291"/>
              <a:gd name="connsiteX77" fmla="*/ 697088 w 1746721"/>
              <a:gd name="connsiteY77" fmla="*/ 1778424 h 2320291"/>
              <a:gd name="connsiteX78" fmla="*/ 654755 w 1746721"/>
              <a:gd name="connsiteY78" fmla="*/ 1786891 h 2320291"/>
              <a:gd name="connsiteX79" fmla="*/ 603955 w 1746721"/>
              <a:gd name="connsiteY79" fmla="*/ 1803824 h 2320291"/>
              <a:gd name="connsiteX80" fmla="*/ 578555 w 1746721"/>
              <a:gd name="connsiteY80" fmla="*/ 1812291 h 2320291"/>
              <a:gd name="connsiteX81" fmla="*/ 553155 w 1746721"/>
              <a:gd name="connsiteY81" fmla="*/ 1829224 h 2320291"/>
              <a:gd name="connsiteX82" fmla="*/ 510822 w 1746721"/>
              <a:gd name="connsiteY82" fmla="*/ 1837691 h 2320291"/>
              <a:gd name="connsiteX83" fmla="*/ 460022 w 1746721"/>
              <a:gd name="connsiteY83" fmla="*/ 1863091 h 2320291"/>
              <a:gd name="connsiteX84" fmla="*/ 426155 w 1746721"/>
              <a:gd name="connsiteY84" fmla="*/ 1880024 h 2320291"/>
              <a:gd name="connsiteX85" fmla="*/ 375355 w 1746721"/>
              <a:gd name="connsiteY85" fmla="*/ 1896957 h 2320291"/>
              <a:gd name="connsiteX86" fmla="*/ 358422 w 1746721"/>
              <a:gd name="connsiteY86" fmla="*/ 1913891 h 2320291"/>
              <a:gd name="connsiteX87" fmla="*/ 307622 w 1746721"/>
              <a:gd name="connsiteY87" fmla="*/ 1930824 h 2320291"/>
              <a:gd name="connsiteX88" fmla="*/ 248355 w 1746721"/>
              <a:gd name="connsiteY88" fmla="*/ 1947757 h 2320291"/>
              <a:gd name="connsiteX89" fmla="*/ 206022 w 1746721"/>
              <a:gd name="connsiteY89" fmla="*/ 1973157 h 2320291"/>
              <a:gd name="connsiteX90" fmla="*/ 189088 w 1746721"/>
              <a:gd name="connsiteY90" fmla="*/ 1990091 h 2320291"/>
              <a:gd name="connsiteX91" fmla="*/ 155222 w 1746721"/>
              <a:gd name="connsiteY91" fmla="*/ 1998557 h 2320291"/>
              <a:gd name="connsiteX92" fmla="*/ 104422 w 1746721"/>
              <a:gd name="connsiteY92" fmla="*/ 2015491 h 2320291"/>
              <a:gd name="connsiteX93" fmla="*/ 70555 w 1746721"/>
              <a:gd name="connsiteY93" fmla="*/ 2032424 h 2320291"/>
              <a:gd name="connsiteX94" fmla="*/ 19755 w 1746721"/>
              <a:gd name="connsiteY94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30022 w 1746721"/>
              <a:gd name="connsiteY25" fmla="*/ 948691 h 2320291"/>
              <a:gd name="connsiteX26" fmla="*/ 1738488 w 1746721"/>
              <a:gd name="connsiteY26" fmla="*/ 872491 h 2320291"/>
              <a:gd name="connsiteX27" fmla="*/ 1730022 w 1746721"/>
              <a:gd name="connsiteY27" fmla="*/ 601557 h 2320291"/>
              <a:gd name="connsiteX28" fmla="*/ 1730022 w 1746721"/>
              <a:gd name="connsiteY28" fmla="*/ 8891 h 2320291"/>
              <a:gd name="connsiteX29" fmla="*/ 1721555 w 1746721"/>
              <a:gd name="connsiteY29" fmla="*/ 34291 h 2320291"/>
              <a:gd name="connsiteX30" fmla="*/ 1704622 w 1746721"/>
              <a:gd name="connsiteY30" fmla="*/ 59691 h 2320291"/>
              <a:gd name="connsiteX31" fmla="*/ 1696155 w 1746721"/>
              <a:gd name="connsiteY31" fmla="*/ 85091 h 2320291"/>
              <a:gd name="connsiteX32" fmla="*/ 1679222 w 1746721"/>
              <a:gd name="connsiteY32" fmla="*/ 118957 h 2320291"/>
              <a:gd name="connsiteX33" fmla="*/ 1653822 w 1746721"/>
              <a:gd name="connsiteY33" fmla="*/ 169757 h 2320291"/>
              <a:gd name="connsiteX34" fmla="*/ 1636888 w 1746721"/>
              <a:gd name="connsiteY34" fmla="*/ 237491 h 2320291"/>
              <a:gd name="connsiteX35" fmla="*/ 1628422 w 1746721"/>
              <a:gd name="connsiteY35" fmla="*/ 262891 h 2320291"/>
              <a:gd name="connsiteX36" fmla="*/ 1619955 w 1746721"/>
              <a:gd name="connsiteY36" fmla="*/ 296757 h 2320291"/>
              <a:gd name="connsiteX37" fmla="*/ 1603022 w 1746721"/>
              <a:gd name="connsiteY37" fmla="*/ 347557 h 2320291"/>
              <a:gd name="connsiteX38" fmla="*/ 1594555 w 1746721"/>
              <a:gd name="connsiteY38" fmla="*/ 372957 h 2320291"/>
              <a:gd name="connsiteX39" fmla="*/ 1586088 w 1746721"/>
              <a:gd name="connsiteY39" fmla="*/ 415291 h 2320291"/>
              <a:gd name="connsiteX40" fmla="*/ 1569155 w 1746721"/>
              <a:gd name="connsiteY40" fmla="*/ 466091 h 2320291"/>
              <a:gd name="connsiteX41" fmla="*/ 1552222 w 1746721"/>
              <a:gd name="connsiteY41" fmla="*/ 533824 h 2320291"/>
              <a:gd name="connsiteX42" fmla="*/ 1535288 w 1746721"/>
              <a:gd name="connsiteY42" fmla="*/ 584624 h 2320291"/>
              <a:gd name="connsiteX43" fmla="*/ 1526822 w 1746721"/>
              <a:gd name="connsiteY43" fmla="*/ 618491 h 2320291"/>
              <a:gd name="connsiteX44" fmla="*/ 1501422 w 1746721"/>
              <a:gd name="connsiteY44" fmla="*/ 669291 h 2320291"/>
              <a:gd name="connsiteX45" fmla="*/ 1484488 w 1746721"/>
              <a:gd name="connsiteY45" fmla="*/ 737024 h 2320291"/>
              <a:gd name="connsiteX46" fmla="*/ 1467555 w 1746721"/>
              <a:gd name="connsiteY46" fmla="*/ 787824 h 2320291"/>
              <a:gd name="connsiteX47" fmla="*/ 1459088 w 1746721"/>
              <a:gd name="connsiteY47" fmla="*/ 813224 h 2320291"/>
              <a:gd name="connsiteX48" fmla="*/ 1450622 w 1746721"/>
              <a:gd name="connsiteY48" fmla="*/ 864024 h 2320291"/>
              <a:gd name="connsiteX49" fmla="*/ 1433688 w 1746721"/>
              <a:gd name="connsiteY49" fmla="*/ 914824 h 2320291"/>
              <a:gd name="connsiteX50" fmla="*/ 1425222 w 1746721"/>
              <a:gd name="connsiteY50" fmla="*/ 940224 h 2320291"/>
              <a:gd name="connsiteX51" fmla="*/ 1408288 w 1746721"/>
              <a:gd name="connsiteY51" fmla="*/ 1016424 h 2320291"/>
              <a:gd name="connsiteX52" fmla="*/ 1399822 w 1746721"/>
              <a:gd name="connsiteY52" fmla="*/ 1041824 h 2320291"/>
              <a:gd name="connsiteX53" fmla="*/ 1382888 w 1746721"/>
              <a:gd name="connsiteY53" fmla="*/ 1067224 h 2320291"/>
              <a:gd name="connsiteX54" fmla="*/ 1374422 w 1746721"/>
              <a:gd name="connsiteY54" fmla="*/ 1109557 h 2320291"/>
              <a:gd name="connsiteX55" fmla="*/ 1357488 w 1746721"/>
              <a:gd name="connsiteY55" fmla="*/ 1160357 h 2320291"/>
              <a:gd name="connsiteX56" fmla="*/ 1349022 w 1746721"/>
              <a:gd name="connsiteY56" fmla="*/ 1185757 h 2320291"/>
              <a:gd name="connsiteX57" fmla="*/ 1332088 w 1746721"/>
              <a:gd name="connsiteY57" fmla="*/ 1261957 h 2320291"/>
              <a:gd name="connsiteX58" fmla="*/ 1323622 w 1746721"/>
              <a:gd name="connsiteY58" fmla="*/ 1287357 h 2320291"/>
              <a:gd name="connsiteX59" fmla="*/ 1306688 w 1746721"/>
              <a:gd name="connsiteY59" fmla="*/ 1346624 h 2320291"/>
              <a:gd name="connsiteX60" fmla="*/ 1272822 w 1746721"/>
              <a:gd name="connsiteY60" fmla="*/ 1397424 h 2320291"/>
              <a:gd name="connsiteX61" fmla="*/ 1247422 w 1746721"/>
              <a:gd name="connsiteY61" fmla="*/ 1448224 h 2320291"/>
              <a:gd name="connsiteX62" fmla="*/ 1230488 w 1746721"/>
              <a:gd name="connsiteY62" fmla="*/ 1465157 h 2320291"/>
              <a:gd name="connsiteX63" fmla="*/ 1205088 w 1746721"/>
              <a:gd name="connsiteY63" fmla="*/ 1499024 h 2320291"/>
              <a:gd name="connsiteX64" fmla="*/ 1188155 w 1746721"/>
              <a:gd name="connsiteY64" fmla="*/ 1524424 h 2320291"/>
              <a:gd name="connsiteX65" fmla="*/ 1171222 w 1746721"/>
              <a:gd name="connsiteY65" fmla="*/ 1558291 h 2320291"/>
              <a:gd name="connsiteX66" fmla="*/ 1128888 w 1746721"/>
              <a:gd name="connsiteY66" fmla="*/ 1600624 h 2320291"/>
              <a:gd name="connsiteX67" fmla="*/ 1078088 w 1746721"/>
              <a:gd name="connsiteY67" fmla="*/ 1626024 h 2320291"/>
              <a:gd name="connsiteX68" fmla="*/ 1027288 w 1746721"/>
              <a:gd name="connsiteY68" fmla="*/ 1651424 h 2320291"/>
              <a:gd name="connsiteX69" fmla="*/ 942622 w 1746721"/>
              <a:gd name="connsiteY69" fmla="*/ 1676824 h 2320291"/>
              <a:gd name="connsiteX70" fmla="*/ 908755 w 1746721"/>
              <a:gd name="connsiteY70" fmla="*/ 1693757 h 2320291"/>
              <a:gd name="connsiteX71" fmla="*/ 883355 w 1746721"/>
              <a:gd name="connsiteY71" fmla="*/ 1702224 h 2320291"/>
              <a:gd name="connsiteX72" fmla="*/ 857955 w 1746721"/>
              <a:gd name="connsiteY72" fmla="*/ 1719157 h 2320291"/>
              <a:gd name="connsiteX73" fmla="*/ 807155 w 1746721"/>
              <a:gd name="connsiteY73" fmla="*/ 1736091 h 2320291"/>
              <a:gd name="connsiteX74" fmla="*/ 781755 w 1746721"/>
              <a:gd name="connsiteY74" fmla="*/ 1753024 h 2320291"/>
              <a:gd name="connsiteX75" fmla="*/ 747888 w 1746721"/>
              <a:gd name="connsiteY75" fmla="*/ 1761491 h 2320291"/>
              <a:gd name="connsiteX76" fmla="*/ 697088 w 1746721"/>
              <a:gd name="connsiteY76" fmla="*/ 1778424 h 2320291"/>
              <a:gd name="connsiteX77" fmla="*/ 654755 w 1746721"/>
              <a:gd name="connsiteY77" fmla="*/ 1786891 h 2320291"/>
              <a:gd name="connsiteX78" fmla="*/ 603955 w 1746721"/>
              <a:gd name="connsiteY78" fmla="*/ 1803824 h 2320291"/>
              <a:gd name="connsiteX79" fmla="*/ 578555 w 1746721"/>
              <a:gd name="connsiteY79" fmla="*/ 1812291 h 2320291"/>
              <a:gd name="connsiteX80" fmla="*/ 553155 w 1746721"/>
              <a:gd name="connsiteY80" fmla="*/ 1829224 h 2320291"/>
              <a:gd name="connsiteX81" fmla="*/ 510822 w 1746721"/>
              <a:gd name="connsiteY81" fmla="*/ 1837691 h 2320291"/>
              <a:gd name="connsiteX82" fmla="*/ 460022 w 1746721"/>
              <a:gd name="connsiteY82" fmla="*/ 1863091 h 2320291"/>
              <a:gd name="connsiteX83" fmla="*/ 426155 w 1746721"/>
              <a:gd name="connsiteY83" fmla="*/ 1880024 h 2320291"/>
              <a:gd name="connsiteX84" fmla="*/ 375355 w 1746721"/>
              <a:gd name="connsiteY84" fmla="*/ 1896957 h 2320291"/>
              <a:gd name="connsiteX85" fmla="*/ 358422 w 1746721"/>
              <a:gd name="connsiteY85" fmla="*/ 1913891 h 2320291"/>
              <a:gd name="connsiteX86" fmla="*/ 307622 w 1746721"/>
              <a:gd name="connsiteY86" fmla="*/ 1930824 h 2320291"/>
              <a:gd name="connsiteX87" fmla="*/ 248355 w 1746721"/>
              <a:gd name="connsiteY87" fmla="*/ 1947757 h 2320291"/>
              <a:gd name="connsiteX88" fmla="*/ 206022 w 1746721"/>
              <a:gd name="connsiteY88" fmla="*/ 1973157 h 2320291"/>
              <a:gd name="connsiteX89" fmla="*/ 189088 w 1746721"/>
              <a:gd name="connsiteY89" fmla="*/ 1990091 h 2320291"/>
              <a:gd name="connsiteX90" fmla="*/ 155222 w 1746721"/>
              <a:gd name="connsiteY90" fmla="*/ 1998557 h 2320291"/>
              <a:gd name="connsiteX91" fmla="*/ 104422 w 1746721"/>
              <a:gd name="connsiteY91" fmla="*/ 2015491 h 2320291"/>
              <a:gd name="connsiteX92" fmla="*/ 70555 w 1746721"/>
              <a:gd name="connsiteY92" fmla="*/ 2032424 h 2320291"/>
              <a:gd name="connsiteX93" fmla="*/ 19755 w 1746721"/>
              <a:gd name="connsiteY93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38488 w 1746721"/>
              <a:gd name="connsiteY25" fmla="*/ 872491 h 2320291"/>
              <a:gd name="connsiteX26" fmla="*/ 1730022 w 1746721"/>
              <a:gd name="connsiteY26" fmla="*/ 601557 h 2320291"/>
              <a:gd name="connsiteX27" fmla="*/ 1730022 w 1746721"/>
              <a:gd name="connsiteY27" fmla="*/ 8891 h 2320291"/>
              <a:gd name="connsiteX28" fmla="*/ 1721555 w 1746721"/>
              <a:gd name="connsiteY28" fmla="*/ 34291 h 2320291"/>
              <a:gd name="connsiteX29" fmla="*/ 1704622 w 1746721"/>
              <a:gd name="connsiteY29" fmla="*/ 59691 h 2320291"/>
              <a:gd name="connsiteX30" fmla="*/ 1696155 w 1746721"/>
              <a:gd name="connsiteY30" fmla="*/ 85091 h 2320291"/>
              <a:gd name="connsiteX31" fmla="*/ 1679222 w 1746721"/>
              <a:gd name="connsiteY31" fmla="*/ 118957 h 2320291"/>
              <a:gd name="connsiteX32" fmla="*/ 1653822 w 1746721"/>
              <a:gd name="connsiteY32" fmla="*/ 169757 h 2320291"/>
              <a:gd name="connsiteX33" fmla="*/ 1636888 w 1746721"/>
              <a:gd name="connsiteY33" fmla="*/ 237491 h 2320291"/>
              <a:gd name="connsiteX34" fmla="*/ 1628422 w 1746721"/>
              <a:gd name="connsiteY34" fmla="*/ 262891 h 2320291"/>
              <a:gd name="connsiteX35" fmla="*/ 1619955 w 1746721"/>
              <a:gd name="connsiteY35" fmla="*/ 296757 h 2320291"/>
              <a:gd name="connsiteX36" fmla="*/ 1603022 w 1746721"/>
              <a:gd name="connsiteY36" fmla="*/ 347557 h 2320291"/>
              <a:gd name="connsiteX37" fmla="*/ 1594555 w 1746721"/>
              <a:gd name="connsiteY37" fmla="*/ 372957 h 2320291"/>
              <a:gd name="connsiteX38" fmla="*/ 1586088 w 1746721"/>
              <a:gd name="connsiteY38" fmla="*/ 415291 h 2320291"/>
              <a:gd name="connsiteX39" fmla="*/ 1569155 w 1746721"/>
              <a:gd name="connsiteY39" fmla="*/ 466091 h 2320291"/>
              <a:gd name="connsiteX40" fmla="*/ 1552222 w 1746721"/>
              <a:gd name="connsiteY40" fmla="*/ 533824 h 2320291"/>
              <a:gd name="connsiteX41" fmla="*/ 1535288 w 1746721"/>
              <a:gd name="connsiteY41" fmla="*/ 584624 h 2320291"/>
              <a:gd name="connsiteX42" fmla="*/ 1526822 w 1746721"/>
              <a:gd name="connsiteY42" fmla="*/ 618491 h 2320291"/>
              <a:gd name="connsiteX43" fmla="*/ 1501422 w 1746721"/>
              <a:gd name="connsiteY43" fmla="*/ 669291 h 2320291"/>
              <a:gd name="connsiteX44" fmla="*/ 1484488 w 1746721"/>
              <a:gd name="connsiteY44" fmla="*/ 737024 h 2320291"/>
              <a:gd name="connsiteX45" fmla="*/ 1467555 w 1746721"/>
              <a:gd name="connsiteY45" fmla="*/ 787824 h 2320291"/>
              <a:gd name="connsiteX46" fmla="*/ 1459088 w 1746721"/>
              <a:gd name="connsiteY46" fmla="*/ 813224 h 2320291"/>
              <a:gd name="connsiteX47" fmla="*/ 1450622 w 1746721"/>
              <a:gd name="connsiteY47" fmla="*/ 864024 h 2320291"/>
              <a:gd name="connsiteX48" fmla="*/ 1433688 w 1746721"/>
              <a:gd name="connsiteY48" fmla="*/ 914824 h 2320291"/>
              <a:gd name="connsiteX49" fmla="*/ 1425222 w 1746721"/>
              <a:gd name="connsiteY49" fmla="*/ 940224 h 2320291"/>
              <a:gd name="connsiteX50" fmla="*/ 1408288 w 1746721"/>
              <a:gd name="connsiteY50" fmla="*/ 1016424 h 2320291"/>
              <a:gd name="connsiteX51" fmla="*/ 1399822 w 1746721"/>
              <a:gd name="connsiteY51" fmla="*/ 1041824 h 2320291"/>
              <a:gd name="connsiteX52" fmla="*/ 1382888 w 1746721"/>
              <a:gd name="connsiteY52" fmla="*/ 1067224 h 2320291"/>
              <a:gd name="connsiteX53" fmla="*/ 1374422 w 1746721"/>
              <a:gd name="connsiteY53" fmla="*/ 1109557 h 2320291"/>
              <a:gd name="connsiteX54" fmla="*/ 1357488 w 1746721"/>
              <a:gd name="connsiteY54" fmla="*/ 1160357 h 2320291"/>
              <a:gd name="connsiteX55" fmla="*/ 1349022 w 1746721"/>
              <a:gd name="connsiteY55" fmla="*/ 1185757 h 2320291"/>
              <a:gd name="connsiteX56" fmla="*/ 1332088 w 1746721"/>
              <a:gd name="connsiteY56" fmla="*/ 1261957 h 2320291"/>
              <a:gd name="connsiteX57" fmla="*/ 1323622 w 1746721"/>
              <a:gd name="connsiteY57" fmla="*/ 1287357 h 2320291"/>
              <a:gd name="connsiteX58" fmla="*/ 1306688 w 1746721"/>
              <a:gd name="connsiteY58" fmla="*/ 1346624 h 2320291"/>
              <a:gd name="connsiteX59" fmla="*/ 1272822 w 1746721"/>
              <a:gd name="connsiteY59" fmla="*/ 1397424 h 2320291"/>
              <a:gd name="connsiteX60" fmla="*/ 1247422 w 1746721"/>
              <a:gd name="connsiteY60" fmla="*/ 1448224 h 2320291"/>
              <a:gd name="connsiteX61" fmla="*/ 1230488 w 1746721"/>
              <a:gd name="connsiteY61" fmla="*/ 1465157 h 2320291"/>
              <a:gd name="connsiteX62" fmla="*/ 1205088 w 1746721"/>
              <a:gd name="connsiteY62" fmla="*/ 1499024 h 2320291"/>
              <a:gd name="connsiteX63" fmla="*/ 1188155 w 1746721"/>
              <a:gd name="connsiteY63" fmla="*/ 1524424 h 2320291"/>
              <a:gd name="connsiteX64" fmla="*/ 1171222 w 1746721"/>
              <a:gd name="connsiteY64" fmla="*/ 1558291 h 2320291"/>
              <a:gd name="connsiteX65" fmla="*/ 1128888 w 1746721"/>
              <a:gd name="connsiteY65" fmla="*/ 1600624 h 2320291"/>
              <a:gd name="connsiteX66" fmla="*/ 1078088 w 1746721"/>
              <a:gd name="connsiteY66" fmla="*/ 1626024 h 2320291"/>
              <a:gd name="connsiteX67" fmla="*/ 1027288 w 1746721"/>
              <a:gd name="connsiteY67" fmla="*/ 1651424 h 2320291"/>
              <a:gd name="connsiteX68" fmla="*/ 942622 w 1746721"/>
              <a:gd name="connsiteY68" fmla="*/ 1676824 h 2320291"/>
              <a:gd name="connsiteX69" fmla="*/ 908755 w 1746721"/>
              <a:gd name="connsiteY69" fmla="*/ 1693757 h 2320291"/>
              <a:gd name="connsiteX70" fmla="*/ 883355 w 1746721"/>
              <a:gd name="connsiteY70" fmla="*/ 1702224 h 2320291"/>
              <a:gd name="connsiteX71" fmla="*/ 857955 w 1746721"/>
              <a:gd name="connsiteY71" fmla="*/ 1719157 h 2320291"/>
              <a:gd name="connsiteX72" fmla="*/ 807155 w 1746721"/>
              <a:gd name="connsiteY72" fmla="*/ 1736091 h 2320291"/>
              <a:gd name="connsiteX73" fmla="*/ 781755 w 1746721"/>
              <a:gd name="connsiteY73" fmla="*/ 1753024 h 2320291"/>
              <a:gd name="connsiteX74" fmla="*/ 747888 w 1746721"/>
              <a:gd name="connsiteY74" fmla="*/ 1761491 h 2320291"/>
              <a:gd name="connsiteX75" fmla="*/ 697088 w 1746721"/>
              <a:gd name="connsiteY75" fmla="*/ 1778424 h 2320291"/>
              <a:gd name="connsiteX76" fmla="*/ 654755 w 1746721"/>
              <a:gd name="connsiteY76" fmla="*/ 1786891 h 2320291"/>
              <a:gd name="connsiteX77" fmla="*/ 603955 w 1746721"/>
              <a:gd name="connsiteY77" fmla="*/ 1803824 h 2320291"/>
              <a:gd name="connsiteX78" fmla="*/ 578555 w 1746721"/>
              <a:gd name="connsiteY78" fmla="*/ 1812291 h 2320291"/>
              <a:gd name="connsiteX79" fmla="*/ 553155 w 1746721"/>
              <a:gd name="connsiteY79" fmla="*/ 1829224 h 2320291"/>
              <a:gd name="connsiteX80" fmla="*/ 510822 w 1746721"/>
              <a:gd name="connsiteY80" fmla="*/ 1837691 h 2320291"/>
              <a:gd name="connsiteX81" fmla="*/ 460022 w 1746721"/>
              <a:gd name="connsiteY81" fmla="*/ 1863091 h 2320291"/>
              <a:gd name="connsiteX82" fmla="*/ 426155 w 1746721"/>
              <a:gd name="connsiteY82" fmla="*/ 1880024 h 2320291"/>
              <a:gd name="connsiteX83" fmla="*/ 375355 w 1746721"/>
              <a:gd name="connsiteY83" fmla="*/ 1896957 h 2320291"/>
              <a:gd name="connsiteX84" fmla="*/ 358422 w 1746721"/>
              <a:gd name="connsiteY84" fmla="*/ 1913891 h 2320291"/>
              <a:gd name="connsiteX85" fmla="*/ 307622 w 1746721"/>
              <a:gd name="connsiteY85" fmla="*/ 1930824 h 2320291"/>
              <a:gd name="connsiteX86" fmla="*/ 248355 w 1746721"/>
              <a:gd name="connsiteY86" fmla="*/ 1947757 h 2320291"/>
              <a:gd name="connsiteX87" fmla="*/ 206022 w 1746721"/>
              <a:gd name="connsiteY87" fmla="*/ 1973157 h 2320291"/>
              <a:gd name="connsiteX88" fmla="*/ 189088 w 1746721"/>
              <a:gd name="connsiteY88" fmla="*/ 1990091 h 2320291"/>
              <a:gd name="connsiteX89" fmla="*/ 155222 w 1746721"/>
              <a:gd name="connsiteY89" fmla="*/ 1998557 h 2320291"/>
              <a:gd name="connsiteX90" fmla="*/ 104422 w 1746721"/>
              <a:gd name="connsiteY90" fmla="*/ 2015491 h 2320291"/>
              <a:gd name="connsiteX91" fmla="*/ 70555 w 1746721"/>
              <a:gd name="connsiteY91" fmla="*/ 2032424 h 2320291"/>
              <a:gd name="connsiteX92" fmla="*/ 19755 w 1746721"/>
              <a:gd name="connsiteY92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38488 w 1746721"/>
              <a:gd name="connsiteY25" fmla="*/ 872491 h 2320291"/>
              <a:gd name="connsiteX26" fmla="*/ 1730022 w 1746721"/>
              <a:gd name="connsiteY26" fmla="*/ 601557 h 2320291"/>
              <a:gd name="connsiteX27" fmla="*/ 1730022 w 1746721"/>
              <a:gd name="connsiteY27" fmla="*/ 8891 h 2320291"/>
              <a:gd name="connsiteX28" fmla="*/ 1721555 w 1746721"/>
              <a:gd name="connsiteY28" fmla="*/ 34291 h 2320291"/>
              <a:gd name="connsiteX29" fmla="*/ 1704622 w 1746721"/>
              <a:gd name="connsiteY29" fmla="*/ 59691 h 2320291"/>
              <a:gd name="connsiteX30" fmla="*/ 1696155 w 1746721"/>
              <a:gd name="connsiteY30" fmla="*/ 85091 h 2320291"/>
              <a:gd name="connsiteX31" fmla="*/ 1679222 w 1746721"/>
              <a:gd name="connsiteY31" fmla="*/ 118957 h 2320291"/>
              <a:gd name="connsiteX32" fmla="*/ 1653822 w 1746721"/>
              <a:gd name="connsiteY32" fmla="*/ 169757 h 2320291"/>
              <a:gd name="connsiteX33" fmla="*/ 1636888 w 1746721"/>
              <a:gd name="connsiteY33" fmla="*/ 237491 h 2320291"/>
              <a:gd name="connsiteX34" fmla="*/ 1628422 w 1746721"/>
              <a:gd name="connsiteY34" fmla="*/ 262891 h 2320291"/>
              <a:gd name="connsiteX35" fmla="*/ 1619955 w 1746721"/>
              <a:gd name="connsiteY35" fmla="*/ 296757 h 2320291"/>
              <a:gd name="connsiteX36" fmla="*/ 1603022 w 1746721"/>
              <a:gd name="connsiteY36" fmla="*/ 347557 h 2320291"/>
              <a:gd name="connsiteX37" fmla="*/ 1594555 w 1746721"/>
              <a:gd name="connsiteY37" fmla="*/ 372957 h 2320291"/>
              <a:gd name="connsiteX38" fmla="*/ 1586088 w 1746721"/>
              <a:gd name="connsiteY38" fmla="*/ 415291 h 2320291"/>
              <a:gd name="connsiteX39" fmla="*/ 1569155 w 1746721"/>
              <a:gd name="connsiteY39" fmla="*/ 466091 h 2320291"/>
              <a:gd name="connsiteX40" fmla="*/ 1552222 w 1746721"/>
              <a:gd name="connsiteY40" fmla="*/ 533824 h 2320291"/>
              <a:gd name="connsiteX41" fmla="*/ 1535288 w 1746721"/>
              <a:gd name="connsiteY41" fmla="*/ 584624 h 2320291"/>
              <a:gd name="connsiteX42" fmla="*/ 1526822 w 1746721"/>
              <a:gd name="connsiteY42" fmla="*/ 618491 h 2320291"/>
              <a:gd name="connsiteX43" fmla="*/ 1501422 w 1746721"/>
              <a:gd name="connsiteY43" fmla="*/ 669291 h 2320291"/>
              <a:gd name="connsiteX44" fmla="*/ 1484488 w 1746721"/>
              <a:gd name="connsiteY44" fmla="*/ 737024 h 2320291"/>
              <a:gd name="connsiteX45" fmla="*/ 1467555 w 1746721"/>
              <a:gd name="connsiteY45" fmla="*/ 787824 h 2320291"/>
              <a:gd name="connsiteX46" fmla="*/ 1459088 w 1746721"/>
              <a:gd name="connsiteY46" fmla="*/ 813224 h 2320291"/>
              <a:gd name="connsiteX47" fmla="*/ 1450622 w 1746721"/>
              <a:gd name="connsiteY47" fmla="*/ 864024 h 2320291"/>
              <a:gd name="connsiteX48" fmla="*/ 1433688 w 1746721"/>
              <a:gd name="connsiteY48" fmla="*/ 914824 h 2320291"/>
              <a:gd name="connsiteX49" fmla="*/ 1425222 w 1746721"/>
              <a:gd name="connsiteY49" fmla="*/ 940224 h 2320291"/>
              <a:gd name="connsiteX50" fmla="*/ 1408288 w 1746721"/>
              <a:gd name="connsiteY50" fmla="*/ 1016424 h 2320291"/>
              <a:gd name="connsiteX51" fmla="*/ 1399822 w 1746721"/>
              <a:gd name="connsiteY51" fmla="*/ 1041824 h 2320291"/>
              <a:gd name="connsiteX52" fmla="*/ 1382888 w 1746721"/>
              <a:gd name="connsiteY52" fmla="*/ 1067224 h 2320291"/>
              <a:gd name="connsiteX53" fmla="*/ 1374422 w 1746721"/>
              <a:gd name="connsiteY53" fmla="*/ 1109557 h 2320291"/>
              <a:gd name="connsiteX54" fmla="*/ 1357488 w 1746721"/>
              <a:gd name="connsiteY54" fmla="*/ 1160357 h 2320291"/>
              <a:gd name="connsiteX55" fmla="*/ 1349022 w 1746721"/>
              <a:gd name="connsiteY55" fmla="*/ 1185757 h 2320291"/>
              <a:gd name="connsiteX56" fmla="*/ 1332088 w 1746721"/>
              <a:gd name="connsiteY56" fmla="*/ 1261957 h 2320291"/>
              <a:gd name="connsiteX57" fmla="*/ 1323622 w 1746721"/>
              <a:gd name="connsiteY57" fmla="*/ 1287357 h 2320291"/>
              <a:gd name="connsiteX58" fmla="*/ 1306688 w 1746721"/>
              <a:gd name="connsiteY58" fmla="*/ 1346624 h 2320291"/>
              <a:gd name="connsiteX59" fmla="*/ 1272822 w 1746721"/>
              <a:gd name="connsiteY59" fmla="*/ 1397424 h 2320291"/>
              <a:gd name="connsiteX60" fmla="*/ 1247422 w 1746721"/>
              <a:gd name="connsiteY60" fmla="*/ 1448224 h 2320291"/>
              <a:gd name="connsiteX61" fmla="*/ 1230488 w 1746721"/>
              <a:gd name="connsiteY61" fmla="*/ 1465157 h 2320291"/>
              <a:gd name="connsiteX62" fmla="*/ 1205088 w 1746721"/>
              <a:gd name="connsiteY62" fmla="*/ 1499024 h 2320291"/>
              <a:gd name="connsiteX63" fmla="*/ 1188155 w 1746721"/>
              <a:gd name="connsiteY63" fmla="*/ 1524424 h 2320291"/>
              <a:gd name="connsiteX64" fmla="*/ 1171222 w 1746721"/>
              <a:gd name="connsiteY64" fmla="*/ 1558291 h 2320291"/>
              <a:gd name="connsiteX65" fmla="*/ 1128888 w 1746721"/>
              <a:gd name="connsiteY65" fmla="*/ 1600624 h 2320291"/>
              <a:gd name="connsiteX66" fmla="*/ 1078088 w 1746721"/>
              <a:gd name="connsiteY66" fmla="*/ 1626024 h 2320291"/>
              <a:gd name="connsiteX67" fmla="*/ 1027288 w 1746721"/>
              <a:gd name="connsiteY67" fmla="*/ 1651424 h 2320291"/>
              <a:gd name="connsiteX68" fmla="*/ 942622 w 1746721"/>
              <a:gd name="connsiteY68" fmla="*/ 1676824 h 2320291"/>
              <a:gd name="connsiteX69" fmla="*/ 908755 w 1746721"/>
              <a:gd name="connsiteY69" fmla="*/ 1693757 h 2320291"/>
              <a:gd name="connsiteX70" fmla="*/ 883355 w 1746721"/>
              <a:gd name="connsiteY70" fmla="*/ 1702224 h 2320291"/>
              <a:gd name="connsiteX71" fmla="*/ 857955 w 1746721"/>
              <a:gd name="connsiteY71" fmla="*/ 1719157 h 2320291"/>
              <a:gd name="connsiteX72" fmla="*/ 807155 w 1746721"/>
              <a:gd name="connsiteY72" fmla="*/ 1736091 h 2320291"/>
              <a:gd name="connsiteX73" fmla="*/ 781755 w 1746721"/>
              <a:gd name="connsiteY73" fmla="*/ 1753024 h 2320291"/>
              <a:gd name="connsiteX74" fmla="*/ 747888 w 1746721"/>
              <a:gd name="connsiteY74" fmla="*/ 1761491 h 2320291"/>
              <a:gd name="connsiteX75" fmla="*/ 697088 w 1746721"/>
              <a:gd name="connsiteY75" fmla="*/ 1778424 h 2320291"/>
              <a:gd name="connsiteX76" fmla="*/ 654755 w 1746721"/>
              <a:gd name="connsiteY76" fmla="*/ 1786891 h 2320291"/>
              <a:gd name="connsiteX77" fmla="*/ 603955 w 1746721"/>
              <a:gd name="connsiteY77" fmla="*/ 1803824 h 2320291"/>
              <a:gd name="connsiteX78" fmla="*/ 578555 w 1746721"/>
              <a:gd name="connsiteY78" fmla="*/ 1812291 h 2320291"/>
              <a:gd name="connsiteX79" fmla="*/ 553155 w 1746721"/>
              <a:gd name="connsiteY79" fmla="*/ 1829224 h 2320291"/>
              <a:gd name="connsiteX80" fmla="*/ 510822 w 1746721"/>
              <a:gd name="connsiteY80" fmla="*/ 1837691 h 2320291"/>
              <a:gd name="connsiteX81" fmla="*/ 460022 w 1746721"/>
              <a:gd name="connsiteY81" fmla="*/ 1863091 h 2320291"/>
              <a:gd name="connsiteX82" fmla="*/ 426155 w 1746721"/>
              <a:gd name="connsiteY82" fmla="*/ 1880024 h 2320291"/>
              <a:gd name="connsiteX83" fmla="*/ 375355 w 1746721"/>
              <a:gd name="connsiteY83" fmla="*/ 1896957 h 2320291"/>
              <a:gd name="connsiteX84" fmla="*/ 358422 w 1746721"/>
              <a:gd name="connsiteY84" fmla="*/ 1913891 h 2320291"/>
              <a:gd name="connsiteX85" fmla="*/ 307622 w 1746721"/>
              <a:gd name="connsiteY85" fmla="*/ 1930824 h 2320291"/>
              <a:gd name="connsiteX86" fmla="*/ 248355 w 1746721"/>
              <a:gd name="connsiteY86" fmla="*/ 1947757 h 2320291"/>
              <a:gd name="connsiteX87" fmla="*/ 206022 w 1746721"/>
              <a:gd name="connsiteY87" fmla="*/ 1973157 h 2320291"/>
              <a:gd name="connsiteX88" fmla="*/ 189088 w 1746721"/>
              <a:gd name="connsiteY88" fmla="*/ 1990091 h 2320291"/>
              <a:gd name="connsiteX89" fmla="*/ 155222 w 1746721"/>
              <a:gd name="connsiteY89" fmla="*/ 1998557 h 2320291"/>
              <a:gd name="connsiteX90" fmla="*/ 104422 w 1746721"/>
              <a:gd name="connsiteY90" fmla="*/ 2015491 h 2320291"/>
              <a:gd name="connsiteX91" fmla="*/ 70555 w 1746721"/>
              <a:gd name="connsiteY91" fmla="*/ 2032424 h 2320291"/>
              <a:gd name="connsiteX92" fmla="*/ 19755 w 1746721"/>
              <a:gd name="connsiteY92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30022 w 1746721"/>
              <a:gd name="connsiteY25" fmla="*/ 601557 h 2320291"/>
              <a:gd name="connsiteX26" fmla="*/ 1730022 w 1746721"/>
              <a:gd name="connsiteY26" fmla="*/ 8891 h 2320291"/>
              <a:gd name="connsiteX27" fmla="*/ 1721555 w 1746721"/>
              <a:gd name="connsiteY27" fmla="*/ 34291 h 2320291"/>
              <a:gd name="connsiteX28" fmla="*/ 1704622 w 1746721"/>
              <a:gd name="connsiteY28" fmla="*/ 59691 h 2320291"/>
              <a:gd name="connsiteX29" fmla="*/ 1696155 w 1746721"/>
              <a:gd name="connsiteY29" fmla="*/ 85091 h 2320291"/>
              <a:gd name="connsiteX30" fmla="*/ 1679222 w 1746721"/>
              <a:gd name="connsiteY30" fmla="*/ 118957 h 2320291"/>
              <a:gd name="connsiteX31" fmla="*/ 1653822 w 1746721"/>
              <a:gd name="connsiteY31" fmla="*/ 169757 h 2320291"/>
              <a:gd name="connsiteX32" fmla="*/ 1636888 w 1746721"/>
              <a:gd name="connsiteY32" fmla="*/ 237491 h 2320291"/>
              <a:gd name="connsiteX33" fmla="*/ 1628422 w 1746721"/>
              <a:gd name="connsiteY33" fmla="*/ 262891 h 2320291"/>
              <a:gd name="connsiteX34" fmla="*/ 1619955 w 1746721"/>
              <a:gd name="connsiteY34" fmla="*/ 296757 h 2320291"/>
              <a:gd name="connsiteX35" fmla="*/ 1603022 w 1746721"/>
              <a:gd name="connsiteY35" fmla="*/ 347557 h 2320291"/>
              <a:gd name="connsiteX36" fmla="*/ 1594555 w 1746721"/>
              <a:gd name="connsiteY36" fmla="*/ 372957 h 2320291"/>
              <a:gd name="connsiteX37" fmla="*/ 1586088 w 1746721"/>
              <a:gd name="connsiteY37" fmla="*/ 415291 h 2320291"/>
              <a:gd name="connsiteX38" fmla="*/ 1569155 w 1746721"/>
              <a:gd name="connsiteY38" fmla="*/ 466091 h 2320291"/>
              <a:gd name="connsiteX39" fmla="*/ 1552222 w 1746721"/>
              <a:gd name="connsiteY39" fmla="*/ 533824 h 2320291"/>
              <a:gd name="connsiteX40" fmla="*/ 1535288 w 1746721"/>
              <a:gd name="connsiteY40" fmla="*/ 584624 h 2320291"/>
              <a:gd name="connsiteX41" fmla="*/ 1526822 w 1746721"/>
              <a:gd name="connsiteY41" fmla="*/ 618491 h 2320291"/>
              <a:gd name="connsiteX42" fmla="*/ 1501422 w 1746721"/>
              <a:gd name="connsiteY42" fmla="*/ 669291 h 2320291"/>
              <a:gd name="connsiteX43" fmla="*/ 1484488 w 1746721"/>
              <a:gd name="connsiteY43" fmla="*/ 737024 h 2320291"/>
              <a:gd name="connsiteX44" fmla="*/ 1467555 w 1746721"/>
              <a:gd name="connsiteY44" fmla="*/ 787824 h 2320291"/>
              <a:gd name="connsiteX45" fmla="*/ 1459088 w 1746721"/>
              <a:gd name="connsiteY45" fmla="*/ 813224 h 2320291"/>
              <a:gd name="connsiteX46" fmla="*/ 1450622 w 1746721"/>
              <a:gd name="connsiteY46" fmla="*/ 864024 h 2320291"/>
              <a:gd name="connsiteX47" fmla="*/ 1433688 w 1746721"/>
              <a:gd name="connsiteY47" fmla="*/ 914824 h 2320291"/>
              <a:gd name="connsiteX48" fmla="*/ 1425222 w 1746721"/>
              <a:gd name="connsiteY48" fmla="*/ 940224 h 2320291"/>
              <a:gd name="connsiteX49" fmla="*/ 1408288 w 1746721"/>
              <a:gd name="connsiteY49" fmla="*/ 1016424 h 2320291"/>
              <a:gd name="connsiteX50" fmla="*/ 1399822 w 1746721"/>
              <a:gd name="connsiteY50" fmla="*/ 1041824 h 2320291"/>
              <a:gd name="connsiteX51" fmla="*/ 1382888 w 1746721"/>
              <a:gd name="connsiteY51" fmla="*/ 1067224 h 2320291"/>
              <a:gd name="connsiteX52" fmla="*/ 1374422 w 1746721"/>
              <a:gd name="connsiteY52" fmla="*/ 1109557 h 2320291"/>
              <a:gd name="connsiteX53" fmla="*/ 1357488 w 1746721"/>
              <a:gd name="connsiteY53" fmla="*/ 1160357 h 2320291"/>
              <a:gd name="connsiteX54" fmla="*/ 1349022 w 1746721"/>
              <a:gd name="connsiteY54" fmla="*/ 1185757 h 2320291"/>
              <a:gd name="connsiteX55" fmla="*/ 1332088 w 1746721"/>
              <a:gd name="connsiteY55" fmla="*/ 1261957 h 2320291"/>
              <a:gd name="connsiteX56" fmla="*/ 1323622 w 1746721"/>
              <a:gd name="connsiteY56" fmla="*/ 1287357 h 2320291"/>
              <a:gd name="connsiteX57" fmla="*/ 1306688 w 1746721"/>
              <a:gd name="connsiteY57" fmla="*/ 1346624 h 2320291"/>
              <a:gd name="connsiteX58" fmla="*/ 1272822 w 1746721"/>
              <a:gd name="connsiteY58" fmla="*/ 1397424 h 2320291"/>
              <a:gd name="connsiteX59" fmla="*/ 1247422 w 1746721"/>
              <a:gd name="connsiteY59" fmla="*/ 1448224 h 2320291"/>
              <a:gd name="connsiteX60" fmla="*/ 1230488 w 1746721"/>
              <a:gd name="connsiteY60" fmla="*/ 1465157 h 2320291"/>
              <a:gd name="connsiteX61" fmla="*/ 1205088 w 1746721"/>
              <a:gd name="connsiteY61" fmla="*/ 1499024 h 2320291"/>
              <a:gd name="connsiteX62" fmla="*/ 1188155 w 1746721"/>
              <a:gd name="connsiteY62" fmla="*/ 1524424 h 2320291"/>
              <a:gd name="connsiteX63" fmla="*/ 1171222 w 1746721"/>
              <a:gd name="connsiteY63" fmla="*/ 1558291 h 2320291"/>
              <a:gd name="connsiteX64" fmla="*/ 1128888 w 1746721"/>
              <a:gd name="connsiteY64" fmla="*/ 1600624 h 2320291"/>
              <a:gd name="connsiteX65" fmla="*/ 1078088 w 1746721"/>
              <a:gd name="connsiteY65" fmla="*/ 1626024 h 2320291"/>
              <a:gd name="connsiteX66" fmla="*/ 1027288 w 1746721"/>
              <a:gd name="connsiteY66" fmla="*/ 1651424 h 2320291"/>
              <a:gd name="connsiteX67" fmla="*/ 942622 w 1746721"/>
              <a:gd name="connsiteY67" fmla="*/ 1676824 h 2320291"/>
              <a:gd name="connsiteX68" fmla="*/ 908755 w 1746721"/>
              <a:gd name="connsiteY68" fmla="*/ 1693757 h 2320291"/>
              <a:gd name="connsiteX69" fmla="*/ 883355 w 1746721"/>
              <a:gd name="connsiteY69" fmla="*/ 1702224 h 2320291"/>
              <a:gd name="connsiteX70" fmla="*/ 857955 w 1746721"/>
              <a:gd name="connsiteY70" fmla="*/ 1719157 h 2320291"/>
              <a:gd name="connsiteX71" fmla="*/ 807155 w 1746721"/>
              <a:gd name="connsiteY71" fmla="*/ 1736091 h 2320291"/>
              <a:gd name="connsiteX72" fmla="*/ 781755 w 1746721"/>
              <a:gd name="connsiteY72" fmla="*/ 1753024 h 2320291"/>
              <a:gd name="connsiteX73" fmla="*/ 747888 w 1746721"/>
              <a:gd name="connsiteY73" fmla="*/ 1761491 h 2320291"/>
              <a:gd name="connsiteX74" fmla="*/ 697088 w 1746721"/>
              <a:gd name="connsiteY74" fmla="*/ 1778424 h 2320291"/>
              <a:gd name="connsiteX75" fmla="*/ 654755 w 1746721"/>
              <a:gd name="connsiteY75" fmla="*/ 1786891 h 2320291"/>
              <a:gd name="connsiteX76" fmla="*/ 603955 w 1746721"/>
              <a:gd name="connsiteY76" fmla="*/ 1803824 h 2320291"/>
              <a:gd name="connsiteX77" fmla="*/ 578555 w 1746721"/>
              <a:gd name="connsiteY77" fmla="*/ 1812291 h 2320291"/>
              <a:gd name="connsiteX78" fmla="*/ 553155 w 1746721"/>
              <a:gd name="connsiteY78" fmla="*/ 1829224 h 2320291"/>
              <a:gd name="connsiteX79" fmla="*/ 510822 w 1746721"/>
              <a:gd name="connsiteY79" fmla="*/ 1837691 h 2320291"/>
              <a:gd name="connsiteX80" fmla="*/ 460022 w 1746721"/>
              <a:gd name="connsiteY80" fmla="*/ 1863091 h 2320291"/>
              <a:gd name="connsiteX81" fmla="*/ 426155 w 1746721"/>
              <a:gd name="connsiteY81" fmla="*/ 1880024 h 2320291"/>
              <a:gd name="connsiteX82" fmla="*/ 375355 w 1746721"/>
              <a:gd name="connsiteY82" fmla="*/ 1896957 h 2320291"/>
              <a:gd name="connsiteX83" fmla="*/ 358422 w 1746721"/>
              <a:gd name="connsiteY83" fmla="*/ 1913891 h 2320291"/>
              <a:gd name="connsiteX84" fmla="*/ 307622 w 1746721"/>
              <a:gd name="connsiteY84" fmla="*/ 1930824 h 2320291"/>
              <a:gd name="connsiteX85" fmla="*/ 248355 w 1746721"/>
              <a:gd name="connsiteY85" fmla="*/ 1947757 h 2320291"/>
              <a:gd name="connsiteX86" fmla="*/ 206022 w 1746721"/>
              <a:gd name="connsiteY86" fmla="*/ 1973157 h 2320291"/>
              <a:gd name="connsiteX87" fmla="*/ 189088 w 1746721"/>
              <a:gd name="connsiteY87" fmla="*/ 1990091 h 2320291"/>
              <a:gd name="connsiteX88" fmla="*/ 155222 w 1746721"/>
              <a:gd name="connsiteY88" fmla="*/ 1998557 h 2320291"/>
              <a:gd name="connsiteX89" fmla="*/ 104422 w 1746721"/>
              <a:gd name="connsiteY89" fmla="*/ 2015491 h 2320291"/>
              <a:gd name="connsiteX90" fmla="*/ 70555 w 1746721"/>
              <a:gd name="connsiteY90" fmla="*/ 2032424 h 2320291"/>
              <a:gd name="connsiteX91" fmla="*/ 19755 w 1746721"/>
              <a:gd name="connsiteY91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696155 w 1746721"/>
              <a:gd name="connsiteY24" fmla="*/ 1998557 h 2320291"/>
              <a:gd name="connsiteX25" fmla="*/ 1730022 w 1746721"/>
              <a:gd name="connsiteY25" fmla="*/ 601557 h 2320291"/>
              <a:gd name="connsiteX26" fmla="*/ 1730022 w 1746721"/>
              <a:gd name="connsiteY26" fmla="*/ 8891 h 2320291"/>
              <a:gd name="connsiteX27" fmla="*/ 1721555 w 1746721"/>
              <a:gd name="connsiteY27" fmla="*/ 34291 h 2320291"/>
              <a:gd name="connsiteX28" fmla="*/ 1704622 w 1746721"/>
              <a:gd name="connsiteY28" fmla="*/ 59691 h 2320291"/>
              <a:gd name="connsiteX29" fmla="*/ 1696155 w 1746721"/>
              <a:gd name="connsiteY29" fmla="*/ 85091 h 2320291"/>
              <a:gd name="connsiteX30" fmla="*/ 1679222 w 1746721"/>
              <a:gd name="connsiteY30" fmla="*/ 118957 h 2320291"/>
              <a:gd name="connsiteX31" fmla="*/ 1653822 w 1746721"/>
              <a:gd name="connsiteY31" fmla="*/ 169757 h 2320291"/>
              <a:gd name="connsiteX32" fmla="*/ 1636888 w 1746721"/>
              <a:gd name="connsiteY32" fmla="*/ 237491 h 2320291"/>
              <a:gd name="connsiteX33" fmla="*/ 1628422 w 1746721"/>
              <a:gd name="connsiteY33" fmla="*/ 262891 h 2320291"/>
              <a:gd name="connsiteX34" fmla="*/ 1619955 w 1746721"/>
              <a:gd name="connsiteY34" fmla="*/ 296757 h 2320291"/>
              <a:gd name="connsiteX35" fmla="*/ 1603022 w 1746721"/>
              <a:gd name="connsiteY35" fmla="*/ 347557 h 2320291"/>
              <a:gd name="connsiteX36" fmla="*/ 1594555 w 1746721"/>
              <a:gd name="connsiteY36" fmla="*/ 372957 h 2320291"/>
              <a:gd name="connsiteX37" fmla="*/ 1586088 w 1746721"/>
              <a:gd name="connsiteY37" fmla="*/ 415291 h 2320291"/>
              <a:gd name="connsiteX38" fmla="*/ 1569155 w 1746721"/>
              <a:gd name="connsiteY38" fmla="*/ 466091 h 2320291"/>
              <a:gd name="connsiteX39" fmla="*/ 1552222 w 1746721"/>
              <a:gd name="connsiteY39" fmla="*/ 533824 h 2320291"/>
              <a:gd name="connsiteX40" fmla="*/ 1535288 w 1746721"/>
              <a:gd name="connsiteY40" fmla="*/ 584624 h 2320291"/>
              <a:gd name="connsiteX41" fmla="*/ 1526822 w 1746721"/>
              <a:gd name="connsiteY41" fmla="*/ 618491 h 2320291"/>
              <a:gd name="connsiteX42" fmla="*/ 1501422 w 1746721"/>
              <a:gd name="connsiteY42" fmla="*/ 669291 h 2320291"/>
              <a:gd name="connsiteX43" fmla="*/ 1484488 w 1746721"/>
              <a:gd name="connsiteY43" fmla="*/ 737024 h 2320291"/>
              <a:gd name="connsiteX44" fmla="*/ 1467555 w 1746721"/>
              <a:gd name="connsiteY44" fmla="*/ 787824 h 2320291"/>
              <a:gd name="connsiteX45" fmla="*/ 1459088 w 1746721"/>
              <a:gd name="connsiteY45" fmla="*/ 813224 h 2320291"/>
              <a:gd name="connsiteX46" fmla="*/ 1450622 w 1746721"/>
              <a:gd name="connsiteY46" fmla="*/ 864024 h 2320291"/>
              <a:gd name="connsiteX47" fmla="*/ 1433688 w 1746721"/>
              <a:gd name="connsiteY47" fmla="*/ 914824 h 2320291"/>
              <a:gd name="connsiteX48" fmla="*/ 1425222 w 1746721"/>
              <a:gd name="connsiteY48" fmla="*/ 940224 h 2320291"/>
              <a:gd name="connsiteX49" fmla="*/ 1408288 w 1746721"/>
              <a:gd name="connsiteY49" fmla="*/ 1016424 h 2320291"/>
              <a:gd name="connsiteX50" fmla="*/ 1399822 w 1746721"/>
              <a:gd name="connsiteY50" fmla="*/ 1041824 h 2320291"/>
              <a:gd name="connsiteX51" fmla="*/ 1382888 w 1746721"/>
              <a:gd name="connsiteY51" fmla="*/ 1067224 h 2320291"/>
              <a:gd name="connsiteX52" fmla="*/ 1374422 w 1746721"/>
              <a:gd name="connsiteY52" fmla="*/ 1109557 h 2320291"/>
              <a:gd name="connsiteX53" fmla="*/ 1357488 w 1746721"/>
              <a:gd name="connsiteY53" fmla="*/ 1160357 h 2320291"/>
              <a:gd name="connsiteX54" fmla="*/ 1349022 w 1746721"/>
              <a:gd name="connsiteY54" fmla="*/ 1185757 h 2320291"/>
              <a:gd name="connsiteX55" fmla="*/ 1332088 w 1746721"/>
              <a:gd name="connsiteY55" fmla="*/ 1261957 h 2320291"/>
              <a:gd name="connsiteX56" fmla="*/ 1323622 w 1746721"/>
              <a:gd name="connsiteY56" fmla="*/ 1287357 h 2320291"/>
              <a:gd name="connsiteX57" fmla="*/ 1306688 w 1746721"/>
              <a:gd name="connsiteY57" fmla="*/ 1346624 h 2320291"/>
              <a:gd name="connsiteX58" fmla="*/ 1272822 w 1746721"/>
              <a:gd name="connsiteY58" fmla="*/ 1397424 h 2320291"/>
              <a:gd name="connsiteX59" fmla="*/ 1247422 w 1746721"/>
              <a:gd name="connsiteY59" fmla="*/ 1448224 h 2320291"/>
              <a:gd name="connsiteX60" fmla="*/ 1230488 w 1746721"/>
              <a:gd name="connsiteY60" fmla="*/ 1465157 h 2320291"/>
              <a:gd name="connsiteX61" fmla="*/ 1205088 w 1746721"/>
              <a:gd name="connsiteY61" fmla="*/ 1499024 h 2320291"/>
              <a:gd name="connsiteX62" fmla="*/ 1188155 w 1746721"/>
              <a:gd name="connsiteY62" fmla="*/ 1524424 h 2320291"/>
              <a:gd name="connsiteX63" fmla="*/ 1171222 w 1746721"/>
              <a:gd name="connsiteY63" fmla="*/ 1558291 h 2320291"/>
              <a:gd name="connsiteX64" fmla="*/ 1128888 w 1746721"/>
              <a:gd name="connsiteY64" fmla="*/ 1600624 h 2320291"/>
              <a:gd name="connsiteX65" fmla="*/ 1078088 w 1746721"/>
              <a:gd name="connsiteY65" fmla="*/ 1626024 h 2320291"/>
              <a:gd name="connsiteX66" fmla="*/ 1027288 w 1746721"/>
              <a:gd name="connsiteY66" fmla="*/ 1651424 h 2320291"/>
              <a:gd name="connsiteX67" fmla="*/ 942622 w 1746721"/>
              <a:gd name="connsiteY67" fmla="*/ 1676824 h 2320291"/>
              <a:gd name="connsiteX68" fmla="*/ 908755 w 1746721"/>
              <a:gd name="connsiteY68" fmla="*/ 1693757 h 2320291"/>
              <a:gd name="connsiteX69" fmla="*/ 883355 w 1746721"/>
              <a:gd name="connsiteY69" fmla="*/ 1702224 h 2320291"/>
              <a:gd name="connsiteX70" fmla="*/ 857955 w 1746721"/>
              <a:gd name="connsiteY70" fmla="*/ 1719157 h 2320291"/>
              <a:gd name="connsiteX71" fmla="*/ 807155 w 1746721"/>
              <a:gd name="connsiteY71" fmla="*/ 1736091 h 2320291"/>
              <a:gd name="connsiteX72" fmla="*/ 781755 w 1746721"/>
              <a:gd name="connsiteY72" fmla="*/ 1753024 h 2320291"/>
              <a:gd name="connsiteX73" fmla="*/ 747888 w 1746721"/>
              <a:gd name="connsiteY73" fmla="*/ 1761491 h 2320291"/>
              <a:gd name="connsiteX74" fmla="*/ 697088 w 1746721"/>
              <a:gd name="connsiteY74" fmla="*/ 1778424 h 2320291"/>
              <a:gd name="connsiteX75" fmla="*/ 654755 w 1746721"/>
              <a:gd name="connsiteY75" fmla="*/ 1786891 h 2320291"/>
              <a:gd name="connsiteX76" fmla="*/ 603955 w 1746721"/>
              <a:gd name="connsiteY76" fmla="*/ 1803824 h 2320291"/>
              <a:gd name="connsiteX77" fmla="*/ 578555 w 1746721"/>
              <a:gd name="connsiteY77" fmla="*/ 1812291 h 2320291"/>
              <a:gd name="connsiteX78" fmla="*/ 553155 w 1746721"/>
              <a:gd name="connsiteY78" fmla="*/ 1829224 h 2320291"/>
              <a:gd name="connsiteX79" fmla="*/ 510822 w 1746721"/>
              <a:gd name="connsiteY79" fmla="*/ 1837691 h 2320291"/>
              <a:gd name="connsiteX80" fmla="*/ 460022 w 1746721"/>
              <a:gd name="connsiteY80" fmla="*/ 1863091 h 2320291"/>
              <a:gd name="connsiteX81" fmla="*/ 426155 w 1746721"/>
              <a:gd name="connsiteY81" fmla="*/ 1880024 h 2320291"/>
              <a:gd name="connsiteX82" fmla="*/ 375355 w 1746721"/>
              <a:gd name="connsiteY82" fmla="*/ 1896957 h 2320291"/>
              <a:gd name="connsiteX83" fmla="*/ 358422 w 1746721"/>
              <a:gd name="connsiteY83" fmla="*/ 1913891 h 2320291"/>
              <a:gd name="connsiteX84" fmla="*/ 307622 w 1746721"/>
              <a:gd name="connsiteY84" fmla="*/ 1930824 h 2320291"/>
              <a:gd name="connsiteX85" fmla="*/ 248355 w 1746721"/>
              <a:gd name="connsiteY85" fmla="*/ 1947757 h 2320291"/>
              <a:gd name="connsiteX86" fmla="*/ 206022 w 1746721"/>
              <a:gd name="connsiteY86" fmla="*/ 1973157 h 2320291"/>
              <a:gd name="connsiteX87" fmla="*/ 189088 w 1746721"/>
              <a:gd name="connsiteY87" fmla="*/ 1990091 h 2320291"/>
              <a:gd name="connsiteX88" fmla="*/ 155222 w 1746721"/>
              <a:gd name="connsiteY88" fmla="*/ 1998557 h 2320291"/>
              <a:gd name="connsiteX89" fmla="*/ 104422 w 1746721"/>
              <a:gd name="connsiteY89" fmla="*/ 2015491 h 2320291"/>
              <a:gd name="connsiteX90" fmla="*/ 70555 w 1746721"/>
              <a:gd name="connsiteY90" fmla="*/ 2032424 h 2320291"/>
              <a:gd name="connsiteX91" fmla="*/ 19755 w 1746721"/>
              <a:gd name="connsiteY91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730022 w 1746721"/>
              <a:gd name="connsiteY24" fmla="*/ 601557 h 2320291"/>
              <a:gd name="connsiteX25" fmla="*/ 1730022 w 1746721"/>
              <a:gd name="connsiteY25" fmla="*/ 8891 h 2320291"/>
              <a:gd name="connsiteX26" fmla="*/ 1721555 w 1746721"/>
              <a:gd name="connsiteY26" fmla="*/ 34291 h 2320291"/>
              <a:gd name="connsiteX27" fmla="*/ 1704622 w 1746721"/>
              <a:gd name="connsiteY27" fmla="*/ 59691 h 2320291"/>
              <a:gd name="connsiteX28" fmla="*/ 1696155 w 1746721"/>
              <a:gd name="connsiteY28" fmla="*/ 85091 h 2320291"/>
              <a:gd name="connsiteX29" fmla="*/ 1679222 w 1746721"/>
              <a:gd name="connsiteY29" fmla="*/ 118957 h 2320291"/>
              <a:gd name="connsiteX30" fmla="*/ 1653822 w 1746721"/>
              <a:gd name="connsiteY30" fmla="*/ 169757 h 2320291"/>
              <a:gd name="connsiteX31" fmla="*/ 1636888 w 1746721"/>
              <a:gd name="connsiteY31" fmla="*/ 237491 h 2320291"/>
              <a:gd name="connsiteX32" fmla="*/ 1628422 w 1746721"/>
              <a:gd name="connsiteY32" fmla="*/ 262891 h 2320291"/>
              <a:gd name="connsiteX33" fmla="*/ 1619955 w 1746721"/>
              <a:gd name="connsiteY33" fmla="*/ 296757 h 2320291"/>
              <a:gd name="connsiteX34" fmla="*/ 1603022 w 1746721"/>
              <a:gd name="connsiteY34" fmla="*/ 347557 h 2320291"/>
              <a:gd name="connsiteX35" fmla="*/ 1594555 w 1746721"/>
              <a:gd name="connsiteY35" fmla="*/ 372957 h 2320291"/>
              <a:gd name="connsiteX36" fmla="*/ 1586088 w 1746721"/>
              <a:gd name="connsiteY36" fmla="*/ 415291 h 2320291"/>
              <a:gd name="connsiteX37" fmla="*/ 1569155 w 1746721"/>
              <a:gd name="connsiteY37" fmla="*/ 466091 h 2320291"/>
              <a:gd name="connsiteX38" fmla="*/ 1552222 w 1746721"/>
              <a:gd name="connsiteY38" fmla="*/ 533824 h 2320291"/>
              <a:gd name="connsiteX39" fmla="*/ 1535288 w 1746721"/>
              <a:gd name="connsiteY39" fmla="*/ 584624 h 2320291"/>
              <a:gd name="connsiteX40" fmla="*/ 1526822 w 1746721"/>
              <a:gd name="connsiteY40" fmla="*/ 618491 h 2320291"/>
              <a:gd name="connsiteX41" fmla="*/ 1501422 w 1746721"/>
              <a:gd name="connsiteY41" fmla="*/ 669291 h 2320291"/>
              <a:gd name="connsiteX42" fmla="*/ 1484488 w 1746721"/>
              <a:gd name="connsiteY42" fmla="*/ 737024 h 2320291"/>
              <a:gd name="connsiteX43" fmla="*/ 1467555 w 1746721"/>
              <a:gd name="connsiteY43" fmla="*/ 787824 h 2320291"/>
              <a:gd name="connsiteX44" fmla="*/ 1459088 w 1746721"/>
              <a:gd name="connsiteY44" fmla="*/ 813224 h 2320291"/>
              <a:gd name="connsiteX45" fmla="*/ 1450622 w 1746721"/>
              <a:gd name="connsiteY45" fmla="*/ 864024 h 2320291"/>
              <a:gd name="connsiteX46" fmla="*/ 1433688 w 1746721"/>
              <a:gd name="connsiteY46" fmla="*/ 914824 h 2320291"/>
              <a:gd name="connsiteX47" fmla="*/ 1425222 w 1746721"/>
              <a:gd name="connsiteY47" fmla="*/ 940224 h 2320291"/>
              <a:gd name="connsiteX48" fmla="*/ 1408288 w 1746721"/>
              <a:gd name="connsiteY48" fmla="*/ 1016424 h 2320291"/>
              <a:gd name="connsiteX49" fmla="*/ 1399822 w 1746721"/>
              <a:gd name="connsiteY49" fmla="*/ 1041824 h 2320291"/>
              <a:gd name="connsiteX50" fmla="*/ 1382888 w 1746721"/>
              <a:gd name="connsiteY50" fmla="*/ 1067224 h 2320291"/>
              <a:gd name="connsiteX51" fmla="*/ 1374422 w 1746721"/>
              <a:gd name="connsiteY51" fmla="*/ 1109557 h 2320291"/>
              <a:gd name="connsiteX52" fmla="*/ 1357488 w 1746721"/>
              <a:gd name="connsiteY52" fmla="*/ 1160357 h 2320291"/>
              <a:gd name="connsiteX53" fmla="*/ 1349022 w 1746721"/>
              <a:gd name="connsiteY53" fmla="*/ 1185757 h 2320291"/>
              <a:gd name="connsiteX54" fmla="*/ 1332088 w 1746721"/>
              <a:gd name="connsiteY54" fmla="*/ 1261957 h 2320291"/>
              <a:gd name="connsiteX55" fmla="*/ 1323622 w 1746721"/>
              <a:gd name="connsiteY55" fmla="*/ 1287357 h 2320291"/>
              <a:gd name="connsiteX56" fmla="*/ 1306688 w 1746721"/>
              <a:gd name="connsiteY56" fmla="*/ 1346624 h 2320291"/>
              <a:gd name="connsiteX57" fmla="*/ 1272822 w 1746721"/>
              <a:gd name="connsiteY57" fmla="*/ 1397424 h 2320291"/>
              <a:gd name="connsiteX58" fmla="*/ 1247422 w 1746721"/>
              <a:gd name="connsiteY58" fmla="*/ 1448224 h 2320291"/>
              <a:gd name="connsiteX59" fmla="*/ 1230488 w 1746721"/>
              <a:gd name="connsiteY59" fmla="*/ 1465157 h 2320291"/>
              <a:gd name="connsiteX60" fmla="*/ 1205088 w 1746721"/>
              <a:gd name="connsiteY60" fmla="*/ 1499024 h 2320291"/>
              <a:gd name="connsiteX61" fmla="*/ 1188155 w 1746721"/>
              <a:gd name="connsiteY61" fmla="*/ 1524424 h 2320291"/>
              <a:gd name="connsiteX62" fmla="*/ 1171222 w 1746721"/>
              <a:gd name="connsiteY62" fmla="*/ 1558291 h 2320291"/>
              <a:gd name="connsiteX63" fmla="*/ 1128888 w 1746721"/>
              <a:gd name="connsiteY63" fmla="*/ 1600624 h 2320291"/>
              <a:gd name="connsiteX64" fmla="*/ 1078088 w 1746721"/>
              <a:gd name="connsiteY64" fmla="*/ 1626024 h 2320291"/>
              <a:gd name="connsiteX65" fmla="*/ 1027288 w 1746721"/>
              <a:gd name="connsiteY65" fmla="*/ 1651424 h 2320291"/>
              <a:gd name="connsiteX66" fmla="*/ 942622 w 1746721"/>
              <a:gd name="connsiteY66" fmla="*/ 1676824 h 2320291"/>
              <a:gd name="connsiteX67" fmla="*/ 908755 w 1746721"/>
              <a:gd name="connsiteY67" fmla="*/ 1693757 h 2320291"/>
              <a:gd name="connsiteX68" fmla="*/ 883355 w 1746721"/>
              <a:gd name="connsiteY68" fmla="*/ 1702224 h 2320291"/>
              <a:gd name="connsiteX69" fmla="*/ 857955 w 1746721"/>
              <a:gd name="connsiteY69" fmla="*/ 1719157 h 2320291"/>
              <a:gd name="connsiteX70" fmla="*/ 807155 w 1746721"/>
              <a:gd name="connsiteY70" fmla="*/ 1736091 h 2320291"/>
              <a:gd name="connsiteX71" fmla="*/ 781755 w 1746721"/>
              <a:gd name="connsiteY71" fmla="*/ 1753024 h 2320291"/>
              <a:gd name="connsiteX72" fmla="*/ 747888 w 1746721"/>
              <a:gd name="connsiteY72" fmla="*/ 1761491 h 2320291"/>
              <a:gd name="connsiteX73" fmla="*/ 697088 w 1746721"/>
              <a:gd name="connsiteY73" fmla="*/ 1778424 h 2320291"/>
              <a:gd name="connsiteX74" fmla="*/ 654755 w 1746721"/>
              <a:gd name="connsiteY74" fmla="*/ 1786891 h 2320291"/>
              <a:gd name="connsiteX75" fmla="*/ 603955 w 1746721"/>
              <a:gd name="connsiteY75" fmla="*/ 1803824 h 2320291"/>
              <a:gd name="connsiteX76" fmla="*/ 578555 w 1746721"/>
              <a:gd name="connsiteY76" fmla="*/ 1812291 h 2320291"/>
              <a:gd name="connsiteX77" fmla="*/ 553155 w 1746721"/>
              <a:gd name="connsiteY77" fmla="*/ 1829224 h 2320291"/>
              <a:gd name="connsiteX78" fmla="*/ 510822 w 1746721"/>
              <a:gd name="connsiteY78" fmla="*/ 1837691 h 2320291"/>
              <a:gd name="connsiteX79" fmla="*/ 460022 w 1746721"/>
              <a:gd name="connsiteY79" fmla="*/ 1863091 h 2320291"/>
              <a:gd name="connsiteX80" fmla="*/ 426155 w 1746721"/>
              <a:gd name="connsiteY80" fmla="*/ 1880024 h 2320291"/>
              <a:gd name="connsiteX81" fmla="*/ 375355 w 1746721"/>
              <a:gd name="connsiteY81" fmla="*/ 1896957 h 2320291"/>
              <a:gd name="connsiteX82" fmla="*/ 358422 w 1746721"/>
              <a:gd name="connsiteY82" fmla="*/ 1913891 h 2320291"/>
              <a:gd name="connsiteX83" fmla="*/ 307622 w 1746721"/>
              <a:gd name="connsiteY83" fmla="*/ 1930824 h 2320291"/>
              <a:gd name="connsiteX84" fmla="*/ 248355 w 1746721"/>
              <a:gd name="connsiteY84" fmla="*/ 1947757 h 2320291"/>
              <a:gd name="connsiteX85" fmla="*/ 206022 w 1746721"/>
              <a:gd name="connsiteY85" fmla="*/ 1973157 h 2320291"/>
              <a:gd name="connsiteX86" fmla="*/ 189088 w 1746721"/>
              <a:gd name="connsiteY86" fmla="*/ 1990091 h 2320291"/>
              <a:gd name="connsiteX87" fmla="*/ 155222 w 1746721"/>
              <a:gd name="connsiteY87" fmla="*/ 1998557 h 2320291"/>
              <a:gd name="connsiteX88" fmla="*/ 104422 w 1746721"/>
              <a:gd name="connsiteY88" fmla="*/ 2015491 h 2320291"/>
              <a:gd name="connsiteX89" fmla="*/ 70555 w 1746721"/>
              <a:gd name="connsiteY89" fmla="*/ 2032424 h 2320291"/>
              <a:gd name="connsiteX90" fmla="*/ 19755 w 1746721"/>
              <a:gd name="connsiteY90" fmla="*/ 2057824 h 2320291"/>
              <a:gd name="connsiteX0" fmla="*/ 19755 w 1746721"/>
              <a:gd name="connsiteY0" fmla="*/ 2057824 h 2352746"/>
              <a:gd name="connsiteX1" fmla="*/ 189088 w 1746721"/>
              <a:gd name="connsiteY1" fmla="*/ 2040891 h 2352746"/>
              <a:gd name="connsiteX2" fmla="*/ 273755 w 1746721"/>
              <a:gd name="connsiteY2" fmla="*/ 2007024 h 2352746"/>
              <a:gd name="connsiteX3" fmla="*/ 316088 w 1746721"/>
              <a:gd name="connsiteY3" fmla="*/ 1998557 h 2352746"/>
              <a:gd name="connsiteX4" fmla="*/ 383822 w 1746721"/>
              <a:gd name="connsiteY4" fmla="*/ 1981624 h 2352746"/>
              <a:gd name="connsiteX5" fmla="*/ 764822 w 1746721"/>
              <a:gd name="connsiteY5" fmla="*/ 1990091 h 2352746"/>
              <a:gd name="connsiteX6" fmla="*/ 849488 w 1746721"/>
              <a:gd name="connsiteY6" fmla="*/ 2007024 h 2352746"/>
              <a:gd name="connsiteX7" fmla="*/ 934155 w 1746721"/>
              <a:gd name="connsiteY7" fmla="*/ 2015491 h 2352746"/>
              <a:gd name="connsiteX8" fmla="*/ 1162755 w 1746721"/>
              <a:gd name="connsiteY8" fmla="*/ 2040891 h 2352746"/>
              <a:gd name="connsiteX9" fmla="*/ 1222022 w 1746721"/>
              <a:gd name="connsiteY9" fmla="*/ 2057824 h 2352746"/>
              <a:gd name="connsiteX10" fmla="*/ 1298222 w 1746721"/>
              <a:gd name="connsiteY10" fmla="*/ 2066291 h 2352746"/>
              <a:gd name="connsiteX11" fmla="*/ 1340555 w 1746721"/>
              <a:gd name="connsiteY11" fmla="*/ 2083224 h 2352746"/>
              <a:gd name="connsiteX12" fmla="*/ 1365955 w 1746721"/>
              <a:gd name="connsiteY12" fmla="*/ 2091691 h 2352746"/>
              <a:gd name="connsiteX13" fmla="*/ 1399822 w 1746721"/>
              <a:gd name="connsiteY13" fmla="*/ 2100157 h 2352746"/>
              <a:gd name="connsiteX14" fmla="*/ 1442155 w 1746721"/>
              <a:gd name="connsiteY14" fmla="*/ 2108624 h 2352746"/>
              <a:gd name="connsiteX15" fmla="*/ 1492955 w 1746721"/>
              <a:gd name="connsiteY15" fmla="*/ 2125557 h 2352746"/>
              <a:gd name="connsiteX16" fmla="*/ 1509888 w 1746721"/>
              <a:gd name="connsiteY16" fmla="*/ 2142491 h 2352746"/>
              <a:gd name="connsiteX17" fmla="*/ 1560688 w 1746721"/>
              <a:gd name="connsiteY17" fmla="*/ 2159424 h 2352746"/>
              <a:gd name="connsiteX18" fmla="*/ 1603022 w 1746721"/>
              <a:gd name="connsiteY18" fmla="*/ 2184824 h 2352746"/>
              <a:gd name="connsiteX19" fmla="*/ 1628422 w 1746721"/>
              <a:gd name="connsiteY19" fmla="*/ 2210224 h 2352746"/>
              <a:gd name="connsiteX20" fmla="*/ 1645355 w 1746721"/>
              <a:gd name="connsiteY20" fmla="*/ 2261024 h 2352746"/>
              <a:gd name="connsiteX21" fmla="*/ 1662288 w 1746721"/>
              <a:gd name="connsiteY21" fmla="*/ 2320291 h 2352746"/>
              <a:gd name="connsiteX22" fmla="*/ 1679222 w 1746721"/>
              <a:gd name="connsiteY22" fmla="*/ 2142491 h 2352746"/>
              <a:gd name="connsiteX23" fmla="*/ 1687688 w 1746721"/>
              <a:gd name="connsiteY23" fmla="*/ 2117091 h 2352746"/>
              <a:gd name="connsiteX24" fmla="*/ 1679222 w 1746721"/>
              <a:gd name="connsiteY24" fmla="*/ 2100157 h 2352746"/>
              <a:gd name="connsiteX25" fmla="*/ 1730022 w 1746721"/>
              <a:gd name="connsiteY25" fmla="*/ 601557 h 2352746"/>
              <a:gd name="connsiteX26" fmla="*/ 1730022 w 1746721"/>
              <a:gd name="connsiteY26" fmla="*/ 8891 h 2352746"/>
              <a:gd name="connsiteX27" fmla="*/ 1721555 w 1746721"/>
              <a:gd name="connsiteY27" fmla="*/ 34291 h 2352746"/>
              <a:gd name="connsiteX28" fmla="*/ 1704622 w 1746721"/>
              <a:gd name="connsiteY28" fmla="*/ 59691 h 2352746"/>
              <a:gd name="connsiteX29" fmla="*/ 1696155 w 1746721"/>
              <a:gd name="connsiteY29" fmla="*/ 85091 h 2352746"/>
              <a:gd name="connsiteX30" fmla="*/ 1679222 w 1746721"/>
              <a:gd name="connsiteY30" fmla="*/ 118957 h 2352746"/>
              <a:gd name="connsiteX31" fmla="*/ 1653822 w 1746721"/>
              <a:gd name="connsiteY31" fmla="*/ 169757 h 2352746"/>
              <a:gd name="connsiteX32" fmla="*/ 1636888 w 1746721"/>
              <a:gd name="connsiteY32" fmla="*/ 237491 h 2352746"/>
              <a:gd name="connsiteX33" fmla="*/ 1628422 w 1746721"/>
              <a:gd name="connsiteY33" fmla="*/ 262891 h 2352746"/>
              <a:gd name="connsiteX34" fmla="*/ 1619955 w 1746721"/>
              <a:gd name="connsiteY34" fmla="*/ 296757 h 2352746"/>
              <a:gd name="connsiteX35" fmla="*/ 1603022 w 1746721"/>
              <a:gd name="connsiteY35" fmla="*/ 347557 h 2352746"/>
              <a:gd name="connsiteX36" fmla="*/ 1594555 w 1746721"/>
              <a:gd name="connsiteY36" fmla="*/ 372957 h 2352746"/>
              <a:gd name="connsiteX37" fmla="*/ 1586088 w 1746721"/>
              <a:gd name="connsiteY37" fmla="*/ 415291 h 2352746"/>
              <a:gd name="connsiteX38" fmla="*/ 1569155 w 1746721"/>
              <a:gd name="connsiteY38" fmla="*/ 466091 h 2352746"/>
              <a:gd name="connsiteX39" fmla="*/ 1552222 w 1746721"/>
              <a:gd name="connsiteY39" fmla="*/ 533824 h 2352746"/>
              <a:gd name="connsiteX40" fmla="*/ 1535288 w 1746721"/>
              <a:gd name="connsiteY40" fmla="*/ 584624 h 2352746"/>
              <a:gd name="connsiteX41" fmla="*/ 1526822 w 1746721"/>
              <a:gd name="connsiteY41" fmla="*/ 618491 h 2352746"/>
              <a:gd name="connsiteX42" fmla="*/ 1501422 w 1746721"/>
              <a:gd name="connsiteY42" fmla="*/ 669291 h 2352746"/>
              <a:gd name="connsiteX43" fmla="*/ 1484488 w 1746721"/>
              <a:gd name="connsiteY43" fmla="*/ 737024 h 2352746"/>
              <a:gd name="connsiteX44" fmla="*/ 1467555 w 1746721"/>
              <a:gd name="connsiteY44" fmla="*/ 787824 h 2352746"/>
              <a:gd name="connsiteX45" fmla="*/ 1459088 w 1746721"/>
              <a:gd name="connsiteY45" fmla="*/ 813224 h 2352746"/>
              <a:gd name="connsiteX46" fmla="*/ 1450622 w 1746721"/>
              <a:gd name="connsiteY46" fmla="*/ 864024 h 2352746"/>
              <a:gd name="connsiteX47" fmla="*/ 1433688 w 1746721"/>
              <a:gd name="connsiteY47" fmla="*/ 914824 h 2352746"/>
              <a:gd name="connsiteX48" fmla="*/ 1425222 w 1746721"/>
              <a:gd name="connsiteY48" fmla="*/ 940224 h 2352746"/>
              <a:gd name="connsiteX49" fmla="*/ 1408288 w 1746721"/>
              <a:gd name="connsiteY49" fmla="*/ 1016424 h 2352746"/>
              <a:gd name="connsiteX50" fmla="*/ 1399822 w 1746721"/>
              <a:gd name="connsiteY50" fmla="*/ 1041824 h 2352746"/>
              <a:gd name="connsiteX51" fmla="*/ 1382888 w 1746721"/>
              <a:gd name="connsiteY51" fmla="*/ 1067224 h 2352746"/>
              <a:gd name="connsiteX52" fmla="*/ 1374422 w 1746721"/>
              <a:gd name="connsiteY52" fmla="*/ 1109557 h 2352746"/>
              <a:gd name="connsiteX53" fmla="*/ 1357488 w 1746721"/>
              <a:gd name="connsiteY53" fmla="*/ 1160357 h 2352746"/>
              <a:gd name="connsiteX54" fmla="*/ 1349022 w 1746721"/>
              <a:gd name="connsiteY54" fmla="*/ 1185757 h 2352746"/>
              <a:gd name="connsiteX55" fmla="*/ 1332088 w 1746721"/>
              <a:gd name="connsiteY55" fmla="*/ 1261957 h 2352746"/>
              <a:gd name="connsiteX56" fmla="*/ 1323622 w 1746721"/>
              <a:gd name="connsiteY56" fmla="*/ 1287357 h 2352746"/>
              <a:gd name="connsiteX57" fmla="*/ 1306688 w 1746721"/>
              <a:gd name="connsiteY57" fmla="*/ 1346624 h 2352746"/>
              <a:gd name="connsiteX58" fmla="*/ 1272822 w 1746721"/>
              <a:gd name="connsiteY58" fmla="*/ 1397424 h 2352746"/>
              <a:gd name="connsiteX59" fmla="*/ 1247422 w 1746721"/>
              <a:gd name="connsiteY59" fmla="*/ 1448224 h 2352746"/>
              <a:gd name="connsiteX60" fmla="*/ 1230488 w 1746721"/>
              <a:gd name="connsiteY60" fmla="*/ 1465157 h 2352746"/>
              <a:gd name="connsiteX61" fmla="*/ 1205088 w 1746721"/>
              <a:gd name="connsiteY61" fmla="*/ 1499024 h 2352746"/>
              <a:gd name="connsiteX62" fmla="*/ 1188155 w 1746721"/>
              <a:gd name="connsiteY62" fmla="*/ 1524424 h 2352746"/>
              <a:gd name="connsiteX63" fmla="*/ 1171222 w 1746721"/>
              <a:gd name="connsiteY63" fmla="*/ 1558291 h 2352746"/>
              <a:gd name="connsiteX64" fmla="*/ 1128888 w 1746721"/>
              <a:gd name="connsiteY64" fmla="*/ 1600624 h 2352746"/>
              <a:gd name="connsiteX65" fmla="*/ 1078088 w 1746721"/>
              <a:gd name="connsiteY65" fmla="*/ 1626024 h 2352746"/>
              <a:gd name="connsiteX66" fmla="*/ 1027288 w 1746721"/>
              <a:gd name="connsiteY66" fmla="*/ 1651424 h 2352746"/>
              <a:gd name="connsiteX67" fmla="*/ 942622 w 1746721"/>
              <a:gd name="connsiteY67" fmla="*/ 1676824 h 2352746"/>
              <a:gd name="connsiteX68" fmla="*/ 908755 w 1746721"/>
              <a:gd name="connsiteY68" fmla="*/ 1693757 h 2352746"/>
              <a:gd name="connsiteX69" fmla="*/ 883355 w 1746721"/>
              <a:gd name="connsiteY69" fmla="*/ 1702224 h 2352746"/>
              <a:gd name="connsiteX70" fmla="*/ 857955 w 1746721"/>
              <a:gd name="connsiteY70" fmla="*/ 1719157 h 2352746"/>
              <a:gd name="connsiteX71" fmla="*/ 807155 w 1746721"/>
              <a:gd name="connsiteY71" fmla="*/ 1736091 h 2352746"/>
              <a:gd name="connsiteX72" fmla="*/ 781755 w 1746721"/>
              <a:gd name="connsiteY72" fmla="*/ 1753024 h 2352746"/>
              <a:gd name="connsiteX73" fmla="*/ 747888 w 1746721"/>
              <a:gd name="connsiteY73" fmla="*/ 1761491 h 2352746"/>
              <a:gd name="connsiteX74" fmla="*/ 697088 w 1746721"/>
              <a:gd name="connsiteY74" fmla="*/ 1778424 h 2352746"/>
              <a:gd name="connsiteX75" fmla="*/ 654755 w 1746721"/>
              <a:gd name="connsiteY75" fmla="*/ 1786891 h 2352746"/>
              <a:gd name="connsiteX76" fmla="*/ 603955 w 1746721"/>
              <a:gd name="connsiteY76" fmla="*/ 1803824 h 2352746"/>
              <a:gd name="connsiteX77" fmla="*/ 578555 w 1746721"/>
              <a:gd name="connsiteY77" fmla="*/ 1812291 h 2352746"/>
              <a:gd name="connsiteX78" fmla="*/ 553155 w 1746721"/>
              <a:gd name="connsiteY78" fmla="*/ 1829224 h 2352746"/>
              <a:gd name="connsiteX79" fmla="*/ 510822 w 1746721"/>
              <a:gd name="connsiteY79" fmla="*/ 1837691 h 2352746"/>
              <a:gd name="connsiteX80" fmla="*/ 460022 w 1746721"/>
              <a:gd name="connsiteY80" fmla="*/ 1863091 h 2352746"/>
              <a:gd name="connsiteX81" fmla="*/ 426155 w 1746721"/>
              <a:gd name="connsiteY81" fmla="*/ 1880024 h 2352746"/>
              <a:gd name="connsiteX82" fmla="*/ 375355 w 1746721"/>
              <a:gd name="connsiteY82" fmla="*/ 1896957 h 2352746"/>
              <a:gd name="connsiteX83" fmla="*/ 358422 w 1746721"/>
              <a:gd name="connsiteY83" fmla="*/ 1913891 h 2352746"/>
              <a:gd name="connsiteX84" fmla="*/ 307622 w 1746721"/>
              <a:gd name="connsiteY84" fmla="*/ 1930824 h 2352746"/>
              <a:gd name="connsiteX85" fmla="*/ 248355 w 1746721"/>
              <a:gd name="connsiteY85" fmla="*/ 1947757 h 2352746"/>
              <a:gd name="connsiteX86" fmla="*/ 206022 w 1746721"/>
              <a:gd name="connsiteY86" fmla="*/ 1973157 h 2352746"/>
              <a:gd name="connsiteX87" fmla="*/ 189088 w 1746721"/>
              <a:gd name="connsiteY87" fmla="*/ 1990091 h 2352746"/>
              <a:gd name="connsiteX88" fmla="*/ 155222 w 1746721"/>
              <a:gd name="connsiteY88" fmla="*/ 1998557 h 2352746"/>
              <a:gd name="connsiteX89" fmla="*/ 104422 w 1746721"/>
              <a:gd name="connsiteY89" fmla="*/ 2015491 h 2352746"/>
              <a:gd name="connsiteX90" fmla="*/ 70555 w 1746721"/>
              <a:gd name="connsiteY90" fmla="*/ 2032424 h 2352746"/>
              <a:gd name="connsiteX91" fmla="*/ 19755 w 1746721"/>
              <a:gd name="connsiteY91" fmla="*/ 2057824 h 2352746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687688 w 1746721"/>
              <a:gd name="connsiteY23" fmla="*/ 2117091 h 2320291"/>
              <a:gd name="connsiteX24" fmla="*/ 1730022 w 1746721"/>
              <a:gd name="connsiteY24" fmla="*/ 601557 h 2320291"/>
              <a:gd name="connsiteX25" fmla="*/ 1730022 w 1746721"/>
              <a:gd name="connsiteY25" fmla="*/ 8891 h 2320291"/>
              <a:gd name="connsiteX26" fmla="*/ 1721555 w 1746721"/>
              <a:gd name="connsiteY26" fmla="*/ 34291 h 2320291"/>
              <a:gd name="connsiteX27" fmla="*/ 1704622 w 1746721"/>
              <a:gd name="connsiteY27" fmla="*/ 59691 h 2320291"/>
              <a:gd name="connsiteX28" fmla="*/ 1696155 w 1746721"/>
              <a:gd name="connsiteY28" fmla="*/ 85091 h 2320291"/>
              <a:gd name="connsiteX29" fmla="*/ 1679222 w 1746721"/>
              <a:gd name="connsiteY29" fmla="*/ 118957 h 2320291"/>
              <a:gd name="connsiteX30" fmla="*/ 1653822 w 1746721"/>
              <a:gd name="connsiteY30" fmla="*/ 169757 h 2320291"/>
              <a:gd name="connsiteX31" fmla="*/ 1636888 w 1746721"/>
              <a:gd name="connsiteY31" fmla="*/ 237491 h 2320291"/>
              <a:gd name="connsiteX32" fmla="*/ 1628422 w 1746721"/>
              <a:gd name="connsiteY32" fmla="*/ 262891 h 2320291"/>
              <a:gd name="connsiteX33" fmla="*/ 1619955 w 1746721"/>
              <a:gd name="connsiteY33" fmla="*/ 296757 h 2320291"/>
              <a:gd name="connsiteX34" fmla="*/ 1603022 w 1746721"/>
              <a:gd name="connsiteY34" fmla="*/ 347557 h 2320291"/>
              <a:gd name="connsiteX35" fmla="*/ 1594555 w 1746721"/>
              <a:gd name="connsiteY35" fmla="*/ 372957 h 2320291"/>
              <a:gd name="connsiteX36" fmla="*/ 1586088 w 1746721"/>
              <a:gd name="connsiteY36" fmla="*/ 415291 h 2320291"/>
              <a:gd name="connsiteX37" fmla="*/ 1569155 w 1746721"/>
              <a:gd name="connsiteY37" fmla="*/ 466091 h 2320291"/>
              <a:gd name="connsiteX38" fmla="*/ 1552222 w 1746721"/>
              <a:gd name="connsiteY38" fmla="*/ 533824 h 2320291"/>
              <a:gd name="connsiteX39" fmla="*/ 1535288 w 1746721"/>
              <a:gd name="connsiteY39" fmla="*/ 584624 h 2320291"/>
              <a:gd name="connsiteX40" fmla="*/ 1526822 w 1746721"/>
              <a:gd name="connsiteY40" fmla="*/ 618491 h 2320291"/>
              <a:gd name="connsiteX41" fmla="*/ 1501422 w 1746721"/>
              <a:gd name="connsiteY41" fmla="*/ 669291 h 2320291"/>
              <a:gd name="connsiteX42" fmla="*/ 1484488 w 1746721"/>
              <a:gd name="connsiteY42" fmla="*/ 737024 h 2320291"/>
              <a:gd name="connsiteX43" fmla="*/ 1467555 w 1746721"/>
              <a:gd name="connsiteY43" fmla="*/ 787824 h 2320291"/>
              <a:gd name="connsiteX44" fmla="*/ 1459088 w 1746721"/>
              <a:gd name="connsiteY44" fmla="*/ 813224 h 2320291"/>
              <a:gd name="connsiteX45" fmla="*/ 1450622 w 1746721"/>
              <a:gd name="connsiteY45" fmla="*/ 864024 h 2320291"/>
              <a:gd name="connsiteX46" fmla="*/ 1433688 w 1746721"/>
              <a:gd name="connsiteY46" fmla="*/ 914824 h 2320291"/>
              <a:gd name="connsiteX47" fmla="*/ 1425222 w 1746721"/>
              <a:gd name="connsiteY47" fmla="*/ 940224 h 2320291"/>
              <a:gd name="connsiteX48" fmla="*/ 1408288 w 1746721"/>
              <a:gd name="connsiteY48" fmla="*/ 1016424 h 2320291"/>
              <a:gd name="connsiteX49" fmla="*/ 1399822 w 1746721"/>
              <a:gd name="connsiteY49" fmla="*/ 1041824 h 2320291"/>
              <a:gd name="connsiteX50" fmla="*/ 1382888 w 1746721"/>
              <a:gd name="connsiteY50" fmla="*/ 1067224 h 2320291"/>
              <a:gd name="connsiteX51" fmla="*/ 1374422 w 1746721"/>
              <a:gd name="connsiteY51" fmla="*/ 1109557 h 2320291"/>
              <a:gd name="connsiteX52" fmla="*/ 1357488 w 1746721"/>
              <a:gd name="connsiteY52" fmla="*/ 1160357 h 2320291"/>
              <a:gd name="connsiteX53" fmla="*/ 1349022 w 1746721"/>
              <a:gd name="connsiteY53" fmla="*/ 1185757 h 2320291"/>
              <a:gd name="connsiteX54" fmla="*/ 1332088 w 1746721"/>
              <a:gd name="connsiteY54" fmla="*/ 1261957 h 2320291"/>
              <a:gd name="connsiteX55" fmla="*/ 1323622 w 1746721"/>
              <a:gd name="connsiteY55" fmla="*/ 1287357 h 2320291"/>
              <a:gd name="connsiteX56" fmla="*/ 1306688 w 1746721"/>
              <a:gd name="connsiteY56" fmla="*/ 1346624 h 2320291"/>
              <a:gd name="connsiteX57" fmla="*/ 1272822 w 1746721"/>
              <a:gd name="connsiteY57" fmla="*/ 1397424 h 2320291"/>
              <a:gd name="connsiteX58" fmla="*/ 1247422 w 1746721"/>
              <a:gd name="connsiteY58" fmla="*/ 1448224 h 2320291"/>
              <a:gd name="connsiteX59" fmla="*/ 1230488 w 1746721"/>
              <a:gd name="connsiteY59" fmla="*/ 1465157 h 2320291"/>
              <a:gd name="connsiteX60" fmla="*/ 1205088 w 1746721"/>
              <a:gd name="connsiteY60" fmla="*/ 1499024 h 2320291"/>
              <a:gd name="connsiteX61" fmla="*/ 1188155 w 1746721"/>
              <a:gd name="connsiteY61" fmla="*/ 1524424 h 2320291"/>
              <a:gd name="connsiteX62" fmla="*/ 1171222 w 1746721"/>
              <a:gd name="connsiteY62" fmla="*/ 1558291 h 2320291"/>
              <a:gd name="connsiteX63" fmla="*/ 1128888 w 1746721"/>
              <a:gd name="connsiteY63" fmla="*/ 1600624 h 2320291"/>
              <a:gd name="connsiteX64" fmla="*/ 1078088 w 1746721"/>
              <a:gd name="connsiteY64" fmla="*/ 1626024 h 2320291"/>
              <a:gd name="connsiteX65" fmla="*/ 1027288 w 1746721"/>
              <a:gd name="connsiteY65" fmla="*/ 1651424 h 2320291"/>
              <a:gd name="connsiteX66" fmla="*/ 942622 w 1746721"/>
              <a:gd name="connsiteY66" fmla="*/ 1676824 h 2320291"/>
              <a:gd name="connsiteX67" fmla="*/ 908755 w 1746721"/>
              <a:gd name="connsiteY67" fmla="*/ 1693757 h 2320291"/>
              <a:gd name="connsiteX68" fmla="*/ 883355 w 1746721"/>
              <a:gd name="connsiteY68" fmla="*/ 1702224 h 2320291"/>
              <a:gd name="connsiteX69" fmla="*/ 857955 w 1746721"/>
              <a:gd name="connsiteY69" fmla="*/ 1719157 h 2320291"/>
              <a:gd name="connsiteX70" fmla="*/ 807155 w 1746721"/>
              <a:gd name="connsiteY70" fmla="*/ 1736091 h 2320291"/>
              <a:gd name="connsiteX71" fmla="*/ 781755 w 1746721"/>
              <a:gd name="connsiteY71" fmla="*/ 1753024 h 2320291"/>
              <a:gd name="connsiteX72" fmla="*/ 747888 w 1746721"/>
              <a:gd name="connsiteY72" fmla="*/ 1761491 h 2320291"/>
              <a:gd name="connsiteX73" fmla="*/ 697088 w 1746721"/>
              <a:gd name="connsiteY73" fmla="*/ 1778424 h 2320291"/>
              <a:gd name="connsiteX74" fmla="*/ 654755 w 1746721"/>
              <a:gd name="connsiteY74" fmla="*/ 1786891 h 2320291"/>
              <a:gd name="connsiteX75" fmla="*/ 603955 w 1746721"/>
              <a:gd name="connsiteY75" fmla="*/ 1803824 h 2320291"/>
              <a:gd name="connsiteX76" fmla="*/ 578555 w 1746721"/>
              <a:gd name="connsiteY76" fmla="*/ 1812291 h 2320291"/>
              <a:gd name="connsiteX77" fmla="*/ 553155 w 1746721"/>
              <a:gd name="connsiteY77" fmla="*/ 1829224 h 2320291"/>
              <a:gd name="connsiteX78" fmla="*/ 510822 w 1746721"/>
              <a:gd name="connsiteY78" fmla="*/ 1837691 h 2320291"/>
              <a:gd name="connsiteX79" fmla="*/ 460022 w 1746721"/>
              <a:gd name="connsiteY79" fmla="*/ 1863091 h 2320291"/>
              <a:gd name="connsiteX80" fmla="*/ 426155 w 1746721"/>
              <a:gd name="connsiteY80" fmla="*/ 1880024 h 2320291"/>
              <a:gd name="connsiteX81" fmla="*/ 375355 w 1746721"/>
              <a:gd name="connsiteY81" fmla="*/ 1896957 h 2320291"/>
              <a:gd name="connsiteX82" fmla="*/ 358422 w 1746721"/>
              <a:gd name="connsiteY82" fmla="*/ 1913891 h 2320291"/>
              <a:gd name="connsiteX83" fmla="*/ 307622 w 1746721"/>
              <a:gd name="connsiteY83" fmla="*/ 1930824 h 2320291"/>
              <a:gd name="connsiteX84" fmla="*/ 248355 w 1746721"/>
              <a:gd name="connsiteY84" fmla="*/ 1947757 h 2320291"/>
              <a:gd name="connsiteX85" fmla="*/ 206022 w 1746721"/>
              <a:gd name="connsiteY85" fmla="*/ 1973157 h 2320291"/>
              <a:gd name="connsiteX86" fmla="*/ 189088 w 1746721"/>
              <a:gd name="connsiteY86" fmla="*/ 1990091 h 2320291"/>
              <a:gd name="connsiteX87" fmla="*/ 155222 w 1746721"/>
              <a:gd name="connsiteY87" fmla="*/ 1998557 h 2320291"/>
              <a:gd name="connsiteX88" fmla="*/ 104422 w 1746721"/>
              <a:gd name="connsiteY88" fmla="*/ 2015491 h 2320291"/>
              <a:gd name="connsiteX89" fmla="*/ 70555 w 1746721"/>
              <a:gd name="connsiteY89" fmla="*/ 2032424 h 2320291"/>
              <a:gd name="connsiteX90" fmla="*/ 19755 w 1746721"/>
              <a:gd name="connsiteY90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730022 w 1746721"/>
              <a:gd name="connsiteY23" fmla="*/ 601557 h 2320291"/>
              <a:gd name="connsiteX24" fmla="*/ 1730022 w 1746721"/>
              <a:gd name="connsiteY24" fmla="*/ 8891 h 2320291"/>
              <a:gd name="connsiteX25" fmla="*/ 1721555 w 1746721"/>
              <a:gd name="connsiteY25" fmla="*/ 34291 h 2320291"/>
              <a:gd name="connsiteX26" fmla="*/ 1704622 w 1746721"/>
              <a:gd name="connsiteY26" fmla="*/ 59691 h 2320291"/>
              <a:gd name="connsiteX27" fmla="*/ 1696155 w 1746721"/>
              <a:gd name="connsiteY27" fmla="*/ 85091 h 2320291"/>
              <a:gd name="connsiteX28" fmla="*/ 1679222 w 1746721"/>
              <a:gd name="connsiteY28" fmla="*/ 118957 h 2320291"/>
              <a:gd name="connsiteX29" fmla="*/ 1653822 w 1746721"/>
              <a:gd name="connsiteY29" fmla="*/ 169757 h 2320291"/>
              <a:gd name="connsiteX30" fmla="*/ 1636888 w 1746721"/>
              <a:gd name="connsiteY30" fmla="*/ 237491 h 2320291"/>
              <a:gd name="connsiteX31" fmla="*/ 1628422 w 1746721"/>
              <a:gd name="connsiteY31" fmla="*/ 262891 h 2320291"/>
              <a:gd name="connsiteX32" fmla="*/ 1619955 w 1746721"/>
              <a:gd name="connsiteY32" fmla="*/ 296757 h 2320291"/>
              <a:gd name="connsiteX33" fmla="*/ 1603022 w 1746721"/>
              <a:gd name="connsiteY33" fmla="*/ 347557 h 2320291"/>
              <a:gd name="connsiteX34" fmla="*/ 1594555 w 1746721"/>
              <a:gd name="connsiteY34" fmla="*/ 372957 h 2320291"/>
              <a:gd name="connsiteX35" fmla="*/ 1586088 w 1746721"/>
              <a:gd name="connsiteY35" fmla="*/ 415291 h 2320291"/>
              <a:gd name="connsiteX36" fmla="*/ 1569155 w 1746721"/>
              <a:gd name="connsiteY36" fmla="*/ 466091 h 2320291"/>
              <a:gd name="connsiteX37" fmla="*/ 1552222 w 1746721"/>
              <a:gd name="connsiteY37" fmla="*/ 533824 h 2320291"/>
              <a:gd name="connsiteX38" fmla="*/ 1535288 w 1746721"/>
              <a:gd name="connsiteY38" fmla="*/ 584624 h 2320291"/>
              <a:gd name="connsiteX39" fmla="*/ 1526822 w 1746721"/>
              <a:gd name="connsiteY39" fmla="*/ 618491 h 2320291"/>
              <a:gd name="connsiteX40" fmla="*/ 1501422 w 1746721"/>
              <a:gd name="connsiteY40" fmla="*/ 669291 h 2320291"/>
              <a:gd name="connsiteX41" fmla="*/ 1484488 w 1746721"/>
              <a:gd name="connsiteY41" fmla="*/ 737024 h 2320291"/>
              <a:gd name="connsiteX42" fmla="*/ 1467555 w 1746721"/>
              <a:gd name="connsiteY42" fmla="*/ 787824 h 2320291"/>
              <a:gd name="connsiteX43" fmla="*/ 1459088 w 1746721"/>
              <a:gd name="connsiteY43" fmla="*/ 813224 h 2320291"/>
              <a:gd name="connsiteX44" fmla="*/ 1450622 w 1746721"/>
              <a:gd name="connsiteY44" fmla="*/ 864024 h 2320291"/>
              <a:gd name="connsiteX45" fmla="*/ 1433688 w 1746721"/>
              <a:gd name="connsiteY45" fmla="*/ 914824 h 2320291"/>
              <a:gd name="connsiteX46" fmla="*/ 1425222 w 1746721"/>
              <a:gd name="connsiteY46" fmla="*/ 940224 h 2320291"/>
              <a:gd name="connsiteX47" fmla="*/ 1408288 w 1746721"/>
              <a:gd name="connsiteY47" fmla="*/ 1016424 h 2320291"/>
              <a:gd name="connsiteX48" fmla="*/ 1399822 w 1746721"/>
              <a:gd name="connsiteY48" fmla="*/ 1041824 h 2320291"/>
              <a:gd name="connsiteX49" fmla="*/ 1382888 w 1746721"/>
              <a:gd name="connsiteY49" fmla="*/ 1067224 h 2320291"/>
              <a:gd name="connsiteX50" fmla="*/ 1374422 w 1746721"/>
              <a:gd name="connsiteY50" fmla="*/ 1109557 h 2320291"/>
              <a:gd name="connsiteX51" fmla="*/ 1357488 w 1746721"/>
              <a:gd name="connsiteY51" fmla="*/ 1160357 h 2320291"/>
              <a:gd name="connsiteX52" fmla="*/ 1349022 w 1746721"/>
              <a:gd name="connsiteY52" fmla="*/ 1185757 h 2320291"/>
              <a:gd name="connsiteX53" fmla="*/ 1332088 w 1746721"/>
              <a:gd name="connsiteY53" fmla="*/ 1261957 h 2320291"/>
              <a:gd name="connsiteX54" fmla="*/ 1323622 w 1746721"/>
              <a:gd name="connsiteY54" fmla="*/ 1287357 h 2320291"/>
              <a:gd name="connsiteX55" fmla="*/ 1306688 w 1746721"/>
              <a:gd name="connsiteY55" fmla="*/ 1346624 h 2320291"/>
              <a:gd name="connsiteX56" fmla="*/ 1272822 w 1746721"/>
              <a:gd name="connsiteY56" fmla="*/ 1397424 h 2320291"/>
              <a:gd name="connsiteX57" fmla="*/ 1247422 w 1746721"/>
              <a:gd name="connsiteY57" fmla="*/ 1448224 h 2320291"/>
              <a:gd name="connsiteX58" fmla="*/ 1230488 w 1746721"/>
              <a:gd name="connsiteY58" fmla="*/ 1465157 h 2320291"/>
              <a:gd name="connsiteX59" fmla="*/ 1205088 w 1746721"/>
              <a:gd name="connsiteY59" fmla="*/ 1499024 h 2320291"/>
              <a:gd name="connsiteX60" fmla="*/ 1188155 w 1746721"/>
              <a:gd name="connsiteY60" fmla="*/ 1524424 h 2320291"/>
              <a:gd name="connsiteX61" fmla="*/ 1171222 w 1746721"/>
              <a:gd name="connsiteY61" fmla="*/ 1558291 h 2320291"/>
              <a:gd name="connsiteX62" fmla="*/ 1128888 w 1746721"/>
              <a:gd name="connsiteY62" fmla="*/ 1600624 h 2320291"/>
              <a:gd name="connsiteX63" fmla="*/ 1078088 w 1746721"/>
              <a:gd name="connsiteY63" fmla="*/ 1626024 h 2320291"/>
              <a:gd name="connsiteX64" fmla="*/ 1027288 w 1746721"/>
              <a:gd name="connsiteY64" fmla="*/ 1651424 h 2320291"/>
              <a:gd name="connsiteX65" fmla="*/ 942622 w 1746721"/>
              <a:gd name="connsiteY65" fmla="*/ 1676824 h 2320291"/>
              <a:gd name="connsiteX66" fmla="*/ 908755 w 1746721"/>
              <a:gd name="connsiteY66" fmla="*/ 1693757 h 2320291"/>
              <a:gd name="connsiteX67" fmla="*/ 883355 w 1746721"/>
              <a:gd name="connsiteY67" fmla="*/ 1702224 h 2320291"/>
              <a:gd name="connsiteX68" fmla="*/ 857955 w 1746721"/>
              <a:gd name="connsiteY68" fmla="*/ 1719157 h 2320291"/>
              <a:gd name="connsiteX69" fmla="*/ 807155 w 1746721"/>
              <a:gd name="connsiteY69" fmla="*/ 1736091 h 2320291"/>
              <a:gd name="connsiteX70" fmla="*/ 781755 w 1746721"/>
              <a:gd name="connsiteY70" fmla="*/ 1753024 h 2320291"/>
              <a:gd name="connsiteX71" fmla="*/ 747888 w 1746721"/>
              <a:gd name="connsiteY71" fmla="*/ 1761491 h 2320291"/>
              <a:gd name="connsiteX72" fmla="*/ 697088 w 1746721"/>
              <a:gd name="connsiteY72" fmla="*/ 1778424 h 2320291"/>
              <a:gd name="connsiteX73" fmla="*/ 654755 w 1746721"/>
              <a:gd name="connsiteY73" fmla="*/ 1786891 h 2320291"/>
              <a:gd name="connsiteX74" fmla="*/ 603955 w 1746721"/>
              <a:gd name="connsiteY74" fmla="*/ 1803824 h 2320291"/>
              <a:gd name="connsiteX75" fmla="*/ 578555 w 1746721"/>
              <a:gd name="connsiteY75" fmla="*/ 1812291 h 2320291"/>
              <a:gd name="connsiteX76" fmla="*/ 553155 w 1746721"/>
              <a:gd name="connsiteY76" fmla="*/ 1829224 h 2320291"/>
              <a:gd name="connsiteX77" fmla="*/ 510822 w 1746721"/>
              <a:gd name="connsiteY77" fmla="*/ 1837691 h 2320291"/>
              <a:gd name="connsiteX78" fmla="*/ 460022 w 1746721"/>
              <a:gd name="connsiteY78" fmla="*/ 1863091 h 2320291"/>
              <a:gd name="connsiteX79" fmla="*/ 426155 w 1746721"/>
              <a:gd name="connsiteY79" fmla="*/ 1880024 h 2320291"/>
              <a:gd name="connsiteX80" fmla="*/ 375355 w 1746721"/>
              <a:gd name="connsiteY80" fmla="*/ 1896957 h 2320291"/>
              <a:gd name="connsiteX81" fmla="*/ 358422 w 1746721"/>
              <a:gd name="connsiteY81" fmla="*/ 1913891 h 2320291"/>
              <a:gd name="connsiteX82" fmla="*/ 307622 w 1746721"/>
              <a:gd name="connsiteY82" fmla="*/ 1930824 h 2320291"/>
              <a:gd name="connsiteX83" fmla="*/ 248355 w 1746721"/>
              <a:gd name="connsiteY83" fmla="*/ 1947757 h 2320291"/>
              <a:gd name="connsiteX84" fmla="*/ 206022 w 1746721"/>
              <a:gd name="connsiteY84" fmla="*/ 1973157 h 2320291"/>
              <a:gd name="connsiteX85" fmla="*/ 189088 w 1746721"/>
              <a:gd name="connsiteY85" fmla="*/ 1990091 h 2320291"/>
              <a:gd name="connsiteX86" fmla="*/ 155222 w 1746721"/>
              <a:gd name="connsiteY86" fmla="*/ 1998557 h 2320291"/>
              <a:gd name="connsiteX87" fmla="*/ 104422 w 1746721"/>
              <a:gd name="connsiteY87" fmla="*/ 2015491 h 2320291"/>
              <a:gd name="connsiteX88" fmla="*/ 70555 w 1746721"/>
              <a:gd name="connsiteY88" fmla="*/ 2032424 h 2320291"/>
              <a:gd name="connsiteX89" fmla="*/ 19755 w 1746721"/>
              <a:gd name="connsiteY89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679222 w 1746721"/>
              <a:gd name="connsiteY22" fmla="*/ 2142491 h 2320291"/>
              <a:gd name="connsiteX23" fmla="*/ 1730022 w 1746721"/>
              <a:gd name="connsiteY23" fmla="*/ 601557 h 2320291"/>
              <a:gd name="connsiteX24" fmla="*/ 1730022 w 1746721"/>
              <a:gd name="connsiteY24" fmla="*/ 8891 h 2320291"/>
              <a:gd name="connsiteX25" fmla="*/ 1721555 w 1746721"/>
              <a:gd name="connsiteY25" fmla="*/ 34291 h 2320291"/>
              <a:gd name="connsiteX26" fmla="*/ 1704622 w 1746721"/>
              <a:gd name="connsiteY26" fmla="*/ 59691 h 2320291"/>
              <a:gd name="connsiteX27" fmla="*/ 1696155 w 1746721"/>
              <a:gd name="connsiteY27" fmla="*/ 85091 h 2320291"/>
              <a:gd name="connsiteX28" fmla="*/ 1679222 w 1746721"/>
              <a:gd name="connsiteY28" fmla="*/ 118957 h 2320291"/>
              <a:gd name="connsiteX29" fmla="*/ 1653822 w 1746721"/>
              <a:gd name="connsiteY29" fmla="*/ 169757 h 2320291"/>
              <a:gd name="connsiteX30" fmla="*/ 1636888 w 1746721"/>
              <a:gd name="connsiteY30" fmla="*/ 237491 h 2320291"/>
              <a:gd name="connsiteX31" fmla="*/ 1628422 w 1746721"/>
              <a:gd name="connsiteY31" fmla="*/ 262891 h 2320291"/>
              <a:gd name="connsiteX32" fmla="*/ 1619955 w 1746721"/>
              <a:gd name="connsiteY32" fmla="*/ 296757 h 2320291"/>
              <a:gd name="connsiteX33" fmla="*/ 1603022 w 1746721"/>
              <a:gd name="connsiteY33" fmla="*/ 347557 h 2320291"/>
              <a:gd name="connsiteX34" fmla="*/ 1594555 w 1746721"/>
              <a:gd name="connsiteY34" fmla="*/ 372957 h 2320291"/>
              <a:gd name="connsiteX35" fmla="*/ 1586088 w 1746721"/>
              <a:gd name="connsiteY35" fmla="*/ 415291 h 2320291"/>
              <a:gd name="connsiteX36" fmla="*/ 1569155 w 1746721"/>
              <a:gd name="connsiteY36" fmla="*/ 466091 h 2320291"/>
              <a:gd name="connsiteX37" fmla="*/ 1552222 w 1746721"/>
              <a:gd name="connsiteY37" fmla="*/ 533824 h 2320291"/>
              <a:gd name="connsiteX38" fmla="*/ 1535288 w 1746721"/>
              <a:gd name="connsiteY38" fmla="*/ 584624 h 2320291"/>
              <a:gd name="connsiteX39" fmla="*/ 1526822 w 1746721"/>
              <a:gd name="connsiteY39" fmla="*/ 618491 h 2320291"/>
              <a:gd name="connsiteX40" fmla="*/ 1501422 w 1746721"/>
              <a:gd name="connsiteY40" fmla="*/ 669291 h 2320291"/>
              <a:gd name="connsiteX41" fmla="*/ 1484488 w 1746721"/>
              <a:gd name="connsiteY41" fmla="*/ 737024 h 2320291"/>
              <a:gd name="connsiteX42" fmla="*/ 1467555 w 1746721"/>
              <a:gd name="connsiteY42" fmla="*/ 787824 h 2320291"/>
              <a:gd name="connsiteX43" fmla="*/ 1459088 w 1746721"/>
              <a:gd name="connsiteY43" fmla="*/ 813224 h 2320291"/>
              <a:gd name="connsiteX44" fmla="*/ 1450622 w 1746721"/>
              <a:gd name="connsiteY44" fmla="*/ 864024 h 2320291"/>
              <a:gd name="connsiteX45" fmla="*/ 1433688 w 1746721"/>
              <a:gd name="connsiteY45" fmla="*/ 914824 h 2320291"/>
              <a:gd name="connsiteX46" fmla="*/ 1425222 w 1746721"/>
              <a:gd name="connsiteY46" fmla="*/ 940224 h 2320291"/>
              <a:gd name="connsiteX47" fmla="*/ 1408288 w 1746721"/>
              <a:gd name="connsiteY47" fmla="*/ 1016424 h 2320291"/>
              <a:gd name="connsiteX48" fmla="*/ 1399822 w 1746721"/>
              <a:gd name="connsiteY48" fmla="*/ 1041824 h 2320291"/>
              <a:gd name="connsiteX49" fmla="*/ 1382888 w 1746721"/>
              <a:gd name="connsiteY49" fmla="*/ 1067224 h 2320291"/>
              <a:gd name="connsiteX50" fmla="*/ 1374422 w 1746721"/>
              <a:gd name="connsiteY50" fmla="*/ 1109557 h 2320291"/>
              <a:gd name="connsiteX51" fmla="*/ 1357488 w 1746721"/>
              <a:gd name="connsiteY51" fmla="*/ 1160357 h 2320291"/>
              <a:gd name="connsiteX52" fmla="*/ 1349022 w 1746721"/>
              <a:gd name="connsiteY52" fmla="*/ 1185757 h 2320291"/>
              <a:gd name="connsiteX53" fmla="*/ 1332088 w 1746721"/>
              <a:gd name="connsiteY53" fmla="*/ 1261957 h 2320291"/>
              <a:gd name="connsiteX54" fmla="*/ 1323622 w 1746721"/>
              <a:gd name="connsiteY54" fmla="*/ 1287357 h 2320291"/>
              <a:gd name="connsiteX55" fmla="*/ 1306688 w 1746721"/>
              <a:gd name="connsiteY55" fmla="*/ 1346624 h 2320291"/>
              <a:gd name="connsiteX56" fmla="*/ 1272822 w 1746721"/>
              <a:gd name="connsiteY56" fmla="*/ 1397424 h 2320291"/>
              <a:gd name="connsiteX57" fmla="*/ 1247422 w 1746721"/>
              <a:gd name="connsiteY57" fmla="*/ 1448224 h 2320291"/>
              <a:gd name="connsiteX58" fmla="*/ 1230488 w 1746721"/>
              <a:gd name="connsiteY58" fmla="*/ 1465157 h 2320291"/>
              <a:gd name="connsiteX59" fmla="*/ 1205088 w 1746721"/>
              <a:gd name="connsiteY59" fmla="*/ 1499024 h 2320291"/>
              <a:gd name="connsiteX60" fmla="*/ 1188155 w 1746721"/>
              <a:gd name="connsiteY60" fmla="*/ 1524424 h 2320291"/>
              <a:gd name="connsiteX61" fmla="*/ 1171222 w 1746721"/>
              <a:gd name="connsiteY61" fmla="*/ 1558291 h 2320291"/>
              <a:gd name="connsiteX62" fmla="*/ 1128888 w 1746721"/>
              <a:gd name="connsiteY62" fmla="*/ 1600624 h 2320291"/>
              <a:gd name="connsiteX63" fmla="*/ 1078088 w 1746721"/>
              <a:gd name="connsiteY63" fmla="*/ 1626024 h 2320291"/>
              <a:gd name="connsiteX64" fmla="*/ 1027288 w 1746721"/>
              <a:gd name="connsiteY64" fmla="*/ 1651424 h 2320291"/>
              <a:gd name="connsiteX65" fmla="*/ 942622 w 1746721"/>
              <a:gd name="connsiteY65" fmla="*/ 1676824 h 2320291"/>
              <a:gd name="connsiteX66" fmla="*/ 908755 w 1746721"/>
              <a:gd name="connsiteY66" fmla="*/ 1693757 h 2320291"/>
              <a:gd name="connsiteX67" fmla="*/ 883355 w 1746721"/>
              <a:gd name="connsiteY67" fmla="*/ 1702224 h 2320291"/>
              <a:gd name="connsiteX68" fmla="*/ 857955 w 1746721"/>
              <a:gd name="connsiteY68" fmla="*/ 1719157 h 2320291"/>
              <a:gd name="connsiteX69" fmla="*/ 807155 w 1746721"/>
              <a:gd name="connsiteY69" fmla="*/ 1736091 h 2320291"/>
              <a:gd name="connsiteX70" fmla="*/ 781755 w 1746721"/>
              <a:gd name="connsiteY70" fmla="*/ 1753024 h 2320291"/>
              <a:gd name="connsiteX71" fmla="*/ 747888 w 1746721"/>
              <a:gd name="connsiteY71" fmla="*/ 1761491 h 2320291"/>
              <a:gd name="connsiteX72" fmla="*/ 697088 w 1746721"/>
              <a:gd name="connsiteY72" fmla="*/ 1778424 h 2320291"/>
              <a:gd name="connsiteX73" fmla="*/ 654755 w 1746721"/>
              <a:gd name="connsiteY73" fmla="*/ 1786891 h 2320291"/>
              <a:gd name="connsiteX74" fmla="*/ 603955 w 1746721"/>
              <a:gd name="connsiteY74" fmla="*/ 1803824 h 2320291"/>
              <a:gd name="connsiteX75" fmla="*/ 578555 w 1746721"/>
              <a:gd name="connsiteY75" fmla="*/ 1812291 h 2320291"/>
              <a:gd name="connsiteX76" fmla="*/ 553155 w 1746721"/>
              <a:gd name="connsiteY76" fmla="*/ 1829224 h 2320291"/>
              <a:gd name="connsiteX77" fmla="*/ 510822 w 1746721"/>
              <a:gd name="connsiteY77" fmla="*/ 1837691 h 2320291"/>
              <a:gd name="connsiteX78" fmla="*/ 460022 w 1746721"/>
              <a:gd name="connsiteY78" fmla="*/ 1863091 h 2320291"/>
              <a:gd name="connsiteX79" fmla="*/ 426155 w 1746721"/>
              <a:gd name="connsiteY79" fmla="*/ 1880024 h 2320291"/>
              <a:gd name="connsiteX80" fmla="*/ 375355 w 1746721"/>
              <a:gd name="connsiteY80" fmla="*/ 1896957 h 2320291"/>
              <a:gd name="connsiteX81" fmla="*/ 358422 w 1746721"/>
              <a:gd name="connsiteY81" fmla="*/ 1913891 h 2320291"/>
              <a:gd name="connsiteX82" fmla="*/ 307622 w 1746721"/>
              <a:gd name="connsiteY82" fmla="*/ 1930824 h 2320291"/>
              <a:gd name="connsiteX83" fmla="*/ 248355 w 1746721"/>
              <a:gd name="connsiteY83" fmla="*/ 1947757 h 2320291"/>
              <a:gd name="connsiteX84" fmla="*/ 206022 w 1746721"/>
              <a:gd name="connsiteY84" fmla="*/ 1973157 h 2320291"/>
              <a:gd name="connsiteX85" fmla="*/ 189088 w 1746721"/>
              <a:gd name="connsiteY85" fmla="*/ 1990091 h 2320291"/>
              <a:gd name="connsiteX86" fmla="*/ 155222 w 1746721"/>
              <a:gd name="connsiteY86" fmla="*/ 1998557 h 2320291"/>
              <a:gd name="connsiteX87" fmla="*/ 104422 w 1746721"/>
              <a:gd name="connsiteY87" fmla="*/ 2015491 h 2320291"/>
              <a:gd name="connsiteX88" fmla="*/ 70555 w 1746721"/>
              <a:gd name="connsiteY88" fmla="*/ 2032424 h 2320291"/>
              <a:gd name="connsiteX89" fmla="*/ 19755 w 1746721"/>
              <a:gd name="connsiteY89" fmla="*/ 2057824 h 2320291"/>
              <a:gd name="connsiteX0" fmla="*/ 19755 w 1746721"/>
              <a:gd name="connsiteY0" fmla="*/ 2057824 h 2320291"/>
              <a:gd name="connsiteX1" fmla="*/ 189088 w 1746721"/>
              <a:gd name="connsiteY1" fmla="*/ 2040891 h 2320291"/>
              <a:gd name="connsiteX2" fmla="*/ 273755 w 1746721"/>
              <a:gd name="connsiteY2" fmla="*/ 2007024 h 2320291"/>
              <a:gd name="connsiteX3" fmla="*/ 316088 w 1746721"/>
              <a:gd name="connsiteY3" fmla="*/ 1998557 h 2320291"/>
              <a:gd name="connsiteX4" fmla="*/ 383822 w 1746721"/>
              <a:gd name="connsiteY4" fmla="*/ 1981624 h 2320291"/>
              <a:gd name="connsiteX5" fmla="*/ 764822 w 1746721"/>
              <a:gd name="connsiteY5" fmla="*/ 1990091 h 2320291"/>
              <a:gd name="connsiteX6" fmla="*/ 849488 w 1746721"/>
              <a:gd name="connsiteY6" fmla="*/ 2007024 h 2320291"/>
              <a:gd name="connsiteX7" fmla="*/ 934155 w 1746721"/>
              <a:gd name="connsiteY7" fmla="*/ 2015491 h 2320291"/>
              <a:gd name="connsiteX8" fmla="*/ 1162755 w 1746721"/>
              <a:gd name="connsiteY8" fmla="*/ 2040891 h 2320291"/>
              <a:gd name="connsiteX9" fmla="*/ 1222022 w 1746721"/>
              <a:gd name="connsiteY9" fmla="*/ 2057824 h 2320291"/>
              <a:gd name="connsiteX10" fmla="*/ 1298222 w 1746721"/>
              <a:gd name="connsiteY10" fmla="*/ 2066291 h 2320291"/>
              <a:gd name="connsiteX11" fmla="*/ 1340555 w 1746721"/>
              <a:gd name="connsiteY11" fmla="*/ 2083224 h 2320291"/>
              <a:gd name="connsiteX12" fmla="*/ 1365955 w 1746721"/>
              <a:gd name="connsiteY12" fmla="*/ 2091691 h 2320291"/>
              <a:gd name="connsiteX13" fmla="*/ 1399822 w 1746721"/>
              <a:gd name="connsiteY13" fmla="*/ 2100157 h 2320291"/>
              <a:gd name="connsiteX14" fmla="*/ 1442155 w 1746721"/>
              <a:gd name="connsiteY14" fmla="*/ 2108624 h 2320291"/>
              <a:gd name="connsiteX15" fmla="*/ 1492955 w 1746721"/>
              <a:gd name="connsiteY15" fmla="*/ 2125557 h 2320291"/>
              <a:gd name="connsiteX16" fmla="*/ 1509888 w 1746721"/>
              <a:gd name="connsiteY16" fmla="*/ 2142491 h 2320291"/>
              <a:gd name="connsiteX17" fmla="*/ 1560688 w 1746721"/>
              <a:gd name="connsiteY17" fmla="*/ 2159424 h 2320291"/>
              <a:gd name="connsiteX18" fmla="*/ 1603022 w 1746721"/>
              <a:gd name="connsiteY18" fmla="*/ 2184824 h 2320291"/>
              <a:gd name="connsiteX19" fmla="*/ 1628422 w 1746721"/>
              <a:gd name="connsiteY19" fmla="*/ 2210224 h 2320291"/>
              <a:gd name="connsiteX20" fmla="*/ 1645355 w 1746721"/>
              <a:gd name="connsiteY20" fmla="*/ 2261024 h 2320291"/>
              <a:gd name="connsiteX21" fmla="*/ 1662288 w 1746721"/>
              <a:gd name="connsiteY21" fmla="*/ 2320291 h 2320291"/>
              <a:gd name="connsiteX22" fmla="*/ 1730022 w 1746721"/>
              <a:gd name="connsiteY22" fmla="*/ 601557 h 2320291"/>
              <a:gd name="connsiteX23" fmla="*/ 1730022 w 1746721"/>
              <a:gd name="connsiteY23" fmla="*/ 8891 h 2320291"/>
              <a:gd name="connsiteX24" fmla="*/ 1721555 w 1746721"/>
              <a:gd name="connsiteY24" fmla="*/ 34291 h 2320291"/>
              <a:gd name="connsiteX25" fmla="*/ 1704622 w 1746721"/>
              <a:gd name="connsiteY25" fmla="*/ 59691 h 2320291"/>
              <a:gd name="connsiteX26" fmla="*/ 1696155 w 1746721"/>
              <a:gd name="connsiteY26" fmla="*/ 85091 h 2320291"/>
              <a:gd name="connsiteX27" fmla="*/ 1679222 w 1746721"/>
              <a:gd name="connsiteY27" fmla="*/ 118957 h 2320291"/>
              <a:gd name="connsiteX28" fmla="*/ 1653822 w 1746721"/>
              <a:gd name="connsiteY28" fmla="*/ 169757 h 2320291"/>
              <a:gd name="connsiteX29" fmla="*/ 1636888 w 1746721"/>
              <a:gd name="connsiteY29" fmla="*/ 237491 h 2320291"/>
              <a:gd name="connsiteX30" fmla="*/ 1628422 w 1746721"/>
              <a:gd name="connsiteY30" fmla="*/ 262891 h 2320291"/>
              <a:gd name="connsiteX31" fmla="*/ 1619955 w 1746721"/>
              <a:gd name="connsiteY31" fmla="*/ 296757 h 2320291"/>
              <a:gd name="connsiteX32" fmla="*/ 1603022 w 1746721"/>
              <a:gd name="connsiteY32" fmla="*/ 347557 h 2320291"/>
              <a:gd name="connsiteX33" fmla="*/ 1594555 w 1746721"/>
              <a:gd name="connsiteY33" fmla="*/ 372957 h 2320291"/>
              <a:gd name="connsiteX34" fmla="*/ 1586088 w 1746721"/>
              <a:gd name="connsiteY34" fmla="*/ 415291 h 2320291"/>
              <a:gd name="connsiteX35" fmla="*/ 1569155 w 1746721"/>
              <a:gd name="connsiteY35" fmla="*/ 466091 h 2320291"/>
              <a:gd name="connsiteX36" fmla="*/ 1552222 w 1746721"/>
              <a:gd name="connsiteY36" fmla="*/ 533824 h 2320291"/>
              <a:gd name="connsiteX37" fmla="*/ 1535288 w 1746721"/>
              <a:gd name="connsiteY37" fmla="*/ 584624 h 2320291"/>
              <a:gd name="connsiteX38" fmla="*/ 1526822 w 1746721"/>
              <a:gd name="connsiteY38" fmla="*/ 618491 h 2320291"/>
              <a:gd name="connsiteX39" fmla="*/ 1501422 w 1746721"/>
              <a:gd name="connsiteY39" fmla="*/ 669291 h 2320291"/>
              <a:gd name="connsiteX40" fmla="*/ 1484488 w 1746721"/>
              <a:gd name="connsiteY40" fmla="*/ 737024 h 2320291"/>
              <a:gd name="connsiteX41" fmla="*/ 1467555 w 1746721"/>
              <a:gd name="connsiteY41" fmla="*/ 787824 h 2320291"/>
              <a:gd name="connsiteX42" fmla="*/ 1459088 w 1746721"/>
              <a:gd name="connsiteY42" fmla="*/ 813224 h 2320291"/>
              <a:gd name="connsiteX43" fmla="*/ 1450622 w 1746721"/>
              <a:gd name="connsiteY43" fmla="*/ 864024 h 2320291"/>
              <a:gd name="connsiteX44" fmla="*/ 1433688 w 1746721"/>
              <a:gd name="connsiteY44" fmla="*/ 914824 h 2320291"/>
              <a:gd name="connsiteX45" fmla="*/ 1425222 w 1746721"/>
              <a:gd name="connsiteY45" fmla="*/ 940224 h 2320291"/>
              <a:gd name="connsiteX46" fmla="*/ 1408288 w 1746721"/>
              <a:gd name="connsiteY46" fmla="*/ 1016424 h 2320291"/>
              <a:gd name="connsiteX47" fmla="*/ 1399822 w 1746721"/>
              <a:gd name="connsiteY47" fmla="*/ 1041824 h 2320291"/>
              <a:gd name="connsiteX48" fmla="*/ 1382888 w 1746721"/>
              <a:gd name="connsiteY48" fmla="*/ 1067224 h 2320291"/>
              <a:gd name="connsiteX49" fmla="*/ 1374422 w 1746721"/>
              <a:gd name="connsiteY49" fmla="*/ 1109557 h 2320291"/>
              <a:gd name="connsiteX50" fmla="*/ 1357488 w 1746721"/>
              <a:gd name="connsiteY50" fmla="*/ 1160357 h 2320291"/>
              <a:gd name="connsiteX51" fmla="*/ 1349022 w 1746721"/>
              <a:gd name="connsiteY51" fmla="*/ 1185757 h 2320291"/>
              <a:gd name="connsiteX52" fmla="*/ 1332088 w 1746721"/>
              <a:gd name="connsiteY52" fmla="*/ 1261957 h 2320291"/>
              <a:gd name="connsiteX53" fmla="*/ 1323622 w 1746721"/>
              <a:gd name="connsiteY53" fmla="*/ 1287357 h 2320291"/>
              <a:gd name="connsiteX54" fmla="*/ 1306688 w 1746721"/>
              <a:gd name="connsiteY54" fmla="*/ 1346624 h 2320291"/>
              <a:gd name="connsiteX55" fmla="*/ 1272822 w 1746721"/>
              <a:gd name="connsiteY55" fmla="*/ 1397424 h 2320291"/>
              <a:gd name="connsiteX56" fmla="*/ 1247422 w 1746721"/>
              <a:gd name="connsiteY56" fmla="*/ 1448224 h 2320291"/>
              <a:gd name="connsiteX57" fmla="*/ 1230488 w 1746721"/>
              <a:gd name="connsiteY57" fmla="*/ 1465157 h 2320291"/>
              <a:gd name="connsiteX58" fmla="*/ 1205088 w 1746721"/>
              <a:gd name="connsiteY58" fmla="*/ 1499024 h 2320291"/>
              <a:gd name="connsiteX59" fmla="*/ 1188155 w 1746721"/>
              <a:gd name="connsiteY59" fmla="*/ 1524424 h 2320291"/>
              <a:gd name="connsiteX60" fmla="*/ 1171222 w 1746721"/>
              <a:gd name="connsiteY60" fmla="*/ 1558291 h 2320291"/>
              <a:gd name="connsiteX61" fmla="*/ 1128888 w 1746721"/>
              <a:gd name="connsiteY61" fmla="*/ 1600624 h 2320291"/>
              <a:gd name="connsiteX62" fmla="*/ 1078088 w 1746721"/>
              <a:gd name="connsiteY62" fmla="*/ 1626024 h 2320291"/>
              <a:gd name="connsiteX63" fmla="*/ 1027288 w 1746721"/>
              <a:gd name="connsiteY63" fmla="*/ 1651424 h 2320291"/>
              <a:gd name="connsiteX64" fmla="*/ 942622 w 1746721"/>
              <a:gd name="connsiteY64" fmla="*/ 1676824 h 2320291"/>
              <a:gd name="connsiteX65" fmla="*/ 908755 w 1746721"/>
              <a:gd name="connsiteY65" fmla="*/ 1693757 h 2320291"/>
              <a:gd name="connsiteX66" fmla="*/ 883355 w 1746721"/>
              <a:gd name="connsiteY66" fmla="*/ 1702224 h 2320291"/>
              <a:gd name="connsiteX67" fmla="*/ 857955 w 1746721"/>
              <a:gd name="connsiteY67" fmla="*/ 1719157 h 2320291"/>
              <a:gd name="connsiteX68" fmla="*/ 807155 w 1746721"/>
              <a:gd name="connsiteY68" fmla="*/ 1736091 h 2320291"/>
              <a:gd name="connsiteX69" fmla="*/ 781755 w 1746721"/>
              <a:gd name="connsiteY69" fmla="*/ 1753024 h 2320291"/>
              <a:gd name="connsiteX70" fmla="*/ 747888 w 1746721"/>
              <a:gd name="connsiteY70" fmla="*/ 1761491 h 2320291"/>
              <a:gd name="connsiteX71" fmla="*/ 697088 w 1746721"/>
              <a:gd name="connsiteY71" fmla="*/ 1778424 h 2320291"/>
              <a:gd name="connsiteX72" fmla="*/ 654755 w 1746721"/>
              <a:gd name="connsiteY72" fmla="*/ 1786891 h 2320291"/>
              <a:gd name="connsiteX73" fmla="*/ 603955 w 1746721"/>
              <a:gd name="connsiteY73" fmla="*/ 1803824 h 2320291"/>
              <a:gd name="connsiteX74" fmla="*/ 578555 w 1746721"/>
              <a:gd name="connsiteY74" fmla="*/ 1812291 h 2320291"/>
              <a:gd name="connsiteX75" fmla="*/ 553155 w 1746721"/>
              <a:gd name="connsiteY75" fmla="*/ 1829224 h 2320291"/>
              <a:gd name="connsiteX76" fmla="*/ 510822 w 1746721"/>
              <a:gd name="connsiteY76" fmla="*/ 1837691 h 2320291"/>
              <a:gd name="connsiteX77" fmla="*/ 460022 w 1746721"/>
              <a:gd name="connsiteY77" fmla="*/ 1863091 h 2320291"/>
              <a:gd name="connsiteX78" fmla="*/ 426155 w 1746721"/>
              <a:gd name="connsiteY78" fmla="*/ 1880024 h 2320291"/>
              <a:gd name="connsiteX79" fmla="*/ 375355 w 1746721"/>
              <a:gd name="connsiteY79" fmla="*/ 1896957 h 2320291"/>
              <a:gd name="connsiteX80" fmla="*/ 358422 w 1746721"/>
              <a:gd name="connsiteY80" fmla="*/ 1913891 h 2320291"/>
              <a:gd name="connsiteX81" fmla="*/ 307622 w 1746721"/>
              <a:gd name="connsiteY81" fmla="*/ 1930824 h 2320291"/>
              <a:gd name="connsiteX82" fmla="*/ 248355 w 1746721"/>
              <a:gd name="connsiteY82" fmla="*/ 1947757 h 2320291"/>
              <a:gd name="connsiteX83" fmla="*/ 206022 w 1746721"/>
              <a:gd name="connsiteY83" fmla="*/ 1973157 h 2320291"/>
              <a:gd name="connsiteX84" fmla="*/ 189088 w 1746721"/>
              <a:gd name="connsiteY84" fmla="*/ 1990091 h 2320291"/>
              <a:gd name="connsiteX85" fmla="*/ 155222 w 1746721"/>
              <a:gd name="connsiteY85" fmla="*/ 1998557 h 2320291"/>
              <a:gd name="connsiteX86" fmla="*/ 104422 w 1746721"/>
              <a:gd name="connsiteY86" fmla="*/ 2015491 h 2320291"/>
              <a:gd name="connsiteX87" fmla="*/ 70555 w 1746721"/>
              <a:gd name="connsiteY87" fmla="*/ 2032424 h 2320291"/>
              <a:gd name="connsiteX88" fmla="*/ 19755 w 1746721"/>
              <a:gd name="connsiteY88" fmla="*/ 2057824 h 2320291"/>
              <a:gd name="connsiteX0" fmla="*/ 19755 w 1730022"/>
              <a:gd name="connsiteY0" fmla="*/ 2057824 h 2320291"/>
              <a:gd name="connsiteX1" fmla="*/ 189088 w 1730022"/>
              <a:gd name="connsiteY1" fmla="*/ 2040891 h 2320291"/>
              <a:gd name="connsiteX2" fmla="*/ 273755 w 1730022"/>
              <a:gd name="connsiteY2" fmla="*/ 2007024 h 2320291"/>
              <a:gd name="connsiteX3" fmla="*/ 316088 w 1730022"/>
              <a:gd name="connsiteY3" fmla="*/ 1998557 h 2320291"/>
              <a:gd name="connsiteX4" fmla="*/ 383822 w 1730022"/>
              <a:gd name="connsiteY4" fmla="*/ 1981624 h 2320291"/>
              <a:gd name="connsiteX5" fmla="*/ 764822 w 1730022"/>
              <a:gd name="connsiteY5" fmla="*/ 1990091 h 2320291"/>
              <a:gd name="connsiteX6" fmla="*/ 849488 w 1730022"/>
              <a:gd name="connsiteY6" fmla="*/ 2007024 h 2320291"/>
              <a:gd name="connsiteX7" fmla="*/ 934155 w 1730022"/>
              <a:gd name="connsiteY7" fmla="*/ 2015491 h 2320291"/>
              <a:gd name="connsiteX8" fmla="*/ 1162755 w 1730022"/>
              <a:gd name="connsiteY8" fmla="*/ 2040891 h 2320291"/>
              <a:gd name="connsiteX9" fmla="*/ 1222022 w 1730022"/>
              <a:gd name="connsiteY9" fmla="*/ 2057824 h 2320291"/>
              <a:gd name="connsiteX10" fmla="*/ 1298222 w 1730022"/>
              <a:gd name="connsiteY10" fmla="*/ 2066291 h 2320291"/>
              <a:gd name="connsiteX11" fmla="*/ 1340555 w 1730022"/>
              <a:gd name="connsiteY11" fmla="*/ 2083224 h 2320291"/>
              <a:gd name="connsiteX12" fmla="*/ 1365955 w 1730022"/>
              <a:gd name="connsiteY12" fmla="*/ 2091691 h 2320291"/>
              <a:gd name="connsiteX13" fmla="*/ 1399822 w 1730022"/>
              <a:gd name="connsiteY13" fmla="*/ 2100157 h 2320291"/>
              <a:gd name="connsiteX14" fmla="*/ 1442155 w 1730022"/>
              <a:gd name="connsiteY14" fmla="*/ 2108624 h 2320291"/>
              <a:gd name="connsiteX15" fmla="*/ 1492955 w 1730022"/>
              <a:gd name="connsiteY15" fmla="*/ 2125557 h 2320291"/>
              <a:gd name="connsiteX16" fmla="*/ 1509888 w 1730022"/>
              <a:gd name="connsiteY16" fmla="*/ 2142491 h 2320291"/>
              <a:gd name="connsiteX17" fmla="*/ 1560688 w 1730022"/>
              <a:gd name="connsiteY17" fmla="*/ 2159424 h 2320291"/>
              <a:gd name="connsiteX18" fmla="*/ 1603022 w 1730022"/>
              <a:gd name="connsiteY18" fmla="*/ 2184824 h 2320291"/>
              <a:gd name="connsiteX19" fmla="*/ 1628422 w 1730022"/>
              <a:gd name="connsiteY19" fmla="*/ 2210224 h 2320291"/>
              <a:gd name="connsiteX20" fmla="*/ 1645355 w 1730022"/>
              <a:gd name="connsiteY20" fmla="*/ 2261024 h 2320291"/>
              <a:gd name="connsiteX21" fmla="*/ 1662288 w 1730022"/>
              <a:gd name="connsiteY21" fmla="*/ 2320291 h 2320291"/>
              <a:gd name="connsiteX22" fmla="*/ 1730022 w 1730022"/>
              <a:gd name="connsiteY22" fmla="*/ 8891 h 2320291"/>
              <a:gd name="connsiteX23" fmla="*/ 1721555 w 1730022"/>
              <a:gd name="connsiteY23" fmla="*/ 34291 h 2320291"/>
              <a:gd name="connsiteX24" fmla="*/ 1704622 w 1730022"/>
              <a:gd name="connsiteY24" fmla="*/ 59691 h 2320291"/>
              <a:gd name="connsiteX25" fmla="*/ 1696155 w 1730022"/>
              <a:gd name="connsiteY25" fmla="*/ 85091 h 2320291"/>
              <a:gd name="connsiteX26" fmla="*/ 1679222 w 1730022"/>
              <a:gd name="connsiteY26" fmla="*/ 118957 h 2320291"/>
              <a:gd name="connsiteX27" fmla="*/ 1653822 w 1730022"/>
              <a:gd name="connsiteY27" fmla="*/ 169757 h 2320291"/>
              <a:gd name="connsiteX28" fmla="*/ 1636888 w 1730022"/>
              <a:gd name="connsiteY28" fmla="*/ 237491 h 2320291"/>
              <a:gd name="connsiteX29" fmla="*/ 1628422 w 1730022"/>
              <a:gd name="connsiteY29" fmla="*/ 262891 h 2320291"/>
              <a:gd name="connsiteX30" fmla="*/ 1619955 w 1730022"/>
              <a:gd name="connsiteY30" fmla="*/ 296757 h 2320291"/>
              <a:gd name="connsiteX31" fmla="*/ 1603022 w 1730022"/>
              <a:gd name="connsiteY31" fmla="*/ 347557 h 2320291"/>
              <a:gd name="connsiteX32" fmla="*/ 1594555 w 1730022"/>
              <a:gd name="connsiteY32" fmla="*/ 372957 h 2320291"/>
              <a:gd name="connsiteX33" fmla="*/ 1586088 w 1730022"/>
              <a:gd name="connsiteY33" fmla="*/ 415291 h 2320291"/>
              <a:gd name="connsiteX34" fmla="*/ 1569155 w 1730022"/>
              <a:gd name="connsiteY34" fmla="*/ 466091 h 2320291"/>
              <a:gd name="connsiteX35" fmla="*/ 1552222 w 1730022"/>
              <a:gd name="connsiteY35" fmla="*/ 533824 h 2320291"/>
              <a:gd name="connsiteX36" fmla="*/ 1535288 w 1730022"/>
              <a:gd name="connsiteY36" fmla="*/ 584624 h 2320291"/>
              <a:gd name="connsiteX37" fmla="*/ 1526822 w 1730022"/>
              <a:gd name="connsiteY37" fmla="*/ 618491 h 2320291"/>
              <a:gd name="connsiteX38" fmla="*/ 1501422 w 1730022"/>
              <a:gd name="connsiteY38" fmla="*/ 669291 h 2320291"/>
              <a:gd name="connsiteX39" fmla="*/ 1484488 w 1730022"/>
              <a:gd name="connsiteY39" fmla="*/ 737024 h 2320291"/>
              <a:gd name="connsiteX40" fmla="*/ 1467555 w 1730022"/>
              <a:gd name="connsiteY40" fmla="*/ 787824 h 2320291"/>
              <a:gd name="connsiteX41" fmla="*/ 1459088 w 1730022"/>
              <a:gd name="connsiteY41" fmla="*/ 813224 h 2320291"/>
              <a:gd name="connsiteX42" fmla="*/ 1450622 w 1730022"/>
              <a:gd name="connsiteY42" fmla="*/ 864024 h 2320291"/>
              <a:gd name="connsiteX43" fmla="*/ 1433688 w 1730022"/>
              <a:gd name="connsiteY43" fmla="*/ 914824 h 2320291"/>
              <a:gd name="connsiteX44" fmla="*/ 1425222 w 1730022"/>
              <a:gd name="connsiteY44" fmla="*/ 940224 h 2320291"/>
              <a:gd name="connsiteX45" fmla="*/ 1408288 w 1730022"/>
              <a:gd name="connsiteY45" fmla="*/ 1016424 h 2320291"/>
              <a:gd name="connsiteX46" fmla="*/ 1399822 w 1730022"/>
              <a:gd name="connsiteY46" fmla="*/ 1041824 h 2320291"/>
              <a:gd name="connsiteX47" fmla="*/ 1382888 w 1730022"/>
              <a:gd name="connsiteY47" fmla="*/ 1067224 h 2320291"/>
              <a:gd name="connsiteX48" fmla="*/ 1374422 w 1730022"/>
              <a:gd name="connsiteY48" fmla="*/ 1109557 h 2320291"/>
              <a:gd name="connsiteX49" fmla="*/ 1357488 w 1730022"/>
              <a:gd name="connsiteY49" fmla="*/ 1160357 h 2320291"/>
              <a:gd name="connsiteX50" fmla="*/ 1349022 w 1730022"/>
              <a:gd name="connsiteY50" fmla="*/ 1185757 h 2320291"/>
              <a:gd name="connsiteX51" fmla="*/ 1332088 w 1730022"/>
              <a:gd name="connsiteY51" fmla="*/ 1261957 h 2320291"/>
              <a:gd name="connsiteX52" fmla="*/ 1323622 w 1730022"/>
              <a:gd name="connsiteY52" fmla="*/ 1287357 h 2320291"/>
              <a:gd name="connsiteX53" fmla="*/ 1306688 w 1730022"/>
              <a:gd name="connsiteY53" fmla="*/ 1346624 h 2320291"/>
              <a:gd name="connsiteX54" fmla="*/ 1272822 w 1730022"/>
              <a:gd name="connsiteY54" fmla="*/ 1397424 h 2320291"/>
              <a:gd name="connsiteX55" fmla="*/ 1247422 w 1730022"/>
              <a:gd name="connsiteY55" fmla="*/ 1448224 h 2320291"/>
              <a:gd name="connsiteX56" fmla="*/ 1230488 w 1730022"/>
              <a:gd name="connsiteY56" fmla="*/ 1465157 h 2320291"/>
              <a:gd name="connsiteX57" fmla="*/ 1205088 w 1730022"/>
              <a:gd name="connsiteY57" fmla="*/ 1499024 h 2320291"/>
              <a:gd name="connsiteX58" fmla="*/ 1188155 w 1730022"/>
              <a:gd name="connsiteY58" fmla="*/ 1524424 h 2320291"/>
              <a:gd name="connsiteX59" fmla="*/ 1171222 w 1730022"/>
              <a:gd name="connsiteY59" fmla="*/ 1558291 h 2320291"/>
              <a:gd name="connsiteX60" fmla="*/ 1128888 w 1730022"/>
              <a:gd name="connsiteY60" fmla="*/ 1600624 h 2320291"/>
              <a:gd name="connsiteX61" fmla="*/ 1078088 w 1730022"/>
              <a:gd name="connsiteY61" fmla="*/ 1626024 h 2320291"/>
              <a:gd name="connsiteX62" fmla="*/ 1027288 w 1730022"/>
              <a:gd name="connsiteY62" fmla="*/ 1651424 h 2320291"/>
              <a:gd name="connsiteX63" fmla="*/ 942622 w 1730022"/>
              <a:gd name="connsiteY63" fmla="*/ 1676824 h 2320291"/>
              <a:gd name="connsiteX64" fmla="*/ 908755 w 1730022"/>
              <a:gd name="connsiteY64" fmla="*/ 1693757 h 2320291"/>
              <a:gd name="connsiteX65" fmla="*/ 883355 w 1730022"/>
              <a:gd name="connsiteY65" fmla="*/ 1702224 h 2320291"/>
              <a:gd name="connsiteX66" fmla="*/ 857955 w 1730022"/>
              <a:gd name="connsiteY66" fmla="*/ 1719157 h 2320291"/>
              <a:gd name="connsiteX67" fmla="*/ 807155 w 1730022"/>
              <a:gd name="connsiteY67" fmla="*/ 1736091 h 2320291"/>
              <a:gd name="connsiteX68" fmla="*/ 781755 w 1730022"/>
              <a:gd name="connsiteY68" fmla="*/ 1753024 h 2320291"/>
              <a:gd name="connsiteX69" fmla="*/ 747888 w 1730022"/>
              <a:gd name="connsiteY69" fmla="*/ 1761491 h 2320291"/>
              <a:gd name="connsiteX70" fmla="*/ 697088 w 1730022"/>
              <a:gd name="connsiteY70" fmla="*/ 1778424 h 2320291"/>
              <a:gd name="connsiteX71" fmla="*/ 654755 w 1730022"/>
              <a:gd name="connsiteY71" fmla="*/ 1786891 h 2320291"/>
              <a:gd name="connsiteX72" fmla="*/ 603955 w 1730022"/>
              <a:gd name="connsiteY72" fmla="*/ 1803824 h 2320291"/>
              <a:gd name="connsiteX73" fmla="*/ 578555 w 1730022"/>
              <a:gd name="connsiteY73" fmla="*/ 1812291 h 2320291"/>
              <a:gd name="connsiteX74" fmla="*/ 553155 w 1730022"/>
              <a:gd name="connsiteY74" fmla="*/ 1829224 h 2320291"/>
              <a:gd name="connsiteX75" fmla="*/ 510822 w 1730022"/>
              <a:gd name="connsiteY75" fmla="*/ 1837691 h 2320291"/>
              <a:gd name="connsiteX76" fmla="*/ 460022 w 1730022"/>
              <a:gd name="connsiteY76" fmla="*/ 1863091 h 2320291"/>
              <a:gd name="connsiteX77" fmla="*/ 426155 w 1730022"/>
              <a:gd name="connsiteY77" fmla="*/ 1880024 h 2320291"/>
              <a:gd name="connsiteX78" fmla="*/ 375355 w 1730022"/>
              <a:gd name="connsiteY78" fmla="*/ 1896957 h 2320291"/>
              <a:gd name="connsiteX79" fmla="*/ 358422 w 1730022"/>
              <a:gd name="connsiteY79" fmla="*/ 1913891 h 2320291"/>
              <a:gd name="connsiteX80" fmla="*/ 307622 w 1730022"/>
              <a:gd name="connsiteY80" fmla="*/ 1930824 h 2320291"/>
              <a:gd name="connsiteX81" fmla="*/ 248355 w 1730022"/>
              <a:gd name="connsiteY81" fmla="*/ 1947757 h 2320291"/>
              <a:gd name="connsiteX82" fmla="*/ 206022 w 1730022"/>
              <a:gd name="connsiteY82" fmla="*/ 1973157 h 2320291"/>
              <a:gd name="connsiteX83" fmla="*/ 189088 w 1730022"/>
              <a:gd name="connsiteY83" fmla="*/ 1990091 h 2320291"/>
              <a:gd name="connsiteX84" fmla="*/ 155222 w 1730022"/>
              <a:gd name="connsiteY84" fmla="*/ 1998557 h 2320291"/>
              <a:gd name="connsiteX85" fmla="*/ 104422 w 1730022"/>
              <a:gd name="connsiteY85" fmla="*/ 2015491 h 2320291"/>
              <a:gd name="connsiteX86" fmla="*/ 70555 w 1730022"/>
              <a:gd name="connsiteY86" fmla="*/ 2032424 h 2320291"/>
              <a:gd name="connsiteX87" fmla="*/ 19755 w 1730022"/>
              <a:gd name="connsiteY87" fmla="*/ 2057824 h 232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730022" h="2320291">
                <a:moveTo>
                  <a:pt x="19755" y="2057824"/>
                </a:moveTo>
                <a:cubicBezTo>
                  <a:pt x="39510" y="2059235"/>
                  <a:pt x="156816" y="2047806"/>
                  <a:pt x="189088" y="2040891"/>
                </a:cubicBezTo>
                <a:cubicBezTo>
                  <a:pt x="287735" y="2019752"/>
                  <a:pt x="198556" y="2032090"/>
                  <a:pt x="273755" y="2007024"/>
                </a:cubicBezTo>
                <a:cubicBezTo>
                  <a:pt x="287407" y="2002473"/>
                  <a:pt x="302066" y="2001793"/>
                  <a:pt x="316088" y="1998557"/>
                </a:cubicBezTo>
                <a:cubicBezTo>
                  <a:pt x="338765" y="1993324"/>
                  <a:pt x="383822" y="1981624"/>
                  <a:pt x="383822" y="1981624"/>
                </a:cubicBezTo>
                <a:lnTo>
                  <a:pt x="764822" y="1990091"/>
                </a:lnTo>
                <a:cubicBezTo>
                  <a:pt x="827580" y="1992552"/>
                  <a:pt x="798643" y="1999760"/>
                  <a:pt x="849488" y="2007024"/>
                </a:cubicBezTo>
                <a:cubicBezTo>
                  <a:pt x="877566" y="2011035"/>
                  <a:pt x="906052" y="2011659"/>
                  <a:pt x="934155" y="2015491"/>
                </a:cubicBezTo>
                <a:cubicBezTo>
                  <a:pt x="1139971" y="2043557"/>
                  <a:pt x="924430" y="2025002"/>
                  <a:pt x="1162755" y="2040891"/>
                </a:cubicBezTo>
                <a:cubicBezTo>
                  <a:pt x="1182511" y="2046535"/>
                  <a:pt x="1201828" y="2054038"/>
                  <a:pt x="1222022" y="2057824"/>
                </a:cubicBezTo>
                <a:cubicBezTo>
                  <a:pt x="1247141" y="2062534"/>
                  <a:pt x="1273233" y="2060936"/>
                  <a:pt x="1298222" y="2066291"/>
                </a:cubicBezTo>
                <a:cubicBezTo>
                  <a:pt x="1313083" y="2069475"/>
                  <a:pt x="1326325" y="2077888"/>
                  <a:pt x="1340555" y="2083224"/>
                </a:cubicBezTo>
                <a:cubicBezTo>
                  <a:pt x="1348911" y="2086358"/>
                  <a:pt x="1357374" y="2089239"/>
                  <a:pt x="1365955" y="2091691"/>
                </a:cubicBezTo>
                <a:cubicBezTo>
                  <a:pt x="1377144" y="2094888"/>
                  <a:pt x="1388463" y="2097633"/>
                  <a:pt x="1399822" y="2100157"/>
                </a:cubicBezTo>
                <a:cubicBezTo>
                  <a:pt x="1413870" y="2103279"/>
                  <a:pt x="1428272" y="2104838"/>
                  <a:pt x="1442155" y="2108624"/>
                </a:cubicBezTo>
                <a:cubicBezTo>
                  <a:pt x="1459375" y="2113320"/>
                  <a:pt x="1492955" y="2125557"/>
                  <a:pt x="1492955" y="2125557"/>
                </a:cubicBezTo>
                <a:cubicBezTo>
                  <a:pt x="1498599" y="2131202"/>
                  <a:pt x="1502748" y="2138921"/>
                  <a:pt x="1509888" y="2142491"/>
                </a:cubicBezTo>
                <a:cubicBezTo>
                  <a:pt x="1525853" y="2150474"/>
                  <a:pt x="1560688" y="2159424"/>
                  <a:pt x="1560688" y="2159424"/>
                </a:cubicBezTo>
                <a:cubicBezTo>
                  <a:pt x="1613430" y="2212163"/>
                  <a:pt x="1537070" y="2140856"/>
                  <a:pt x="1603022" y="2184824"/>
                </a:cubicBezTo>
                <a:cubicBezTo>
                  <a:pt x="1612985" y="2191466"/>
                  <a:pt x="1619955" y="2201757"/>
                  <a:pt x="1628422" y="2210224"/>
                </a:cubicBezTo>
                <a:cubicBezTo>
                  <a:pt x="1634066" y="2227157"/>
                  <a:pt x="1641026" y="2243708"/>
                  <a:pt x="1645355" y="2261024"/>
                </a:cubicBezTo>
                <a:cubicBezTo>
                  <a:pt x="1655987" y="2303549"/>
                  <a:pt x="1650142" y="2283852"/>
                  <a:pt x="1662288" y="2320291"/>
                </a:cubicBezTo>
                <a:cubicBezTo>
                  <a:pt x="1676399" y="1944936"/>
                  <a:pt x="1720144" y="389891"/>
                  <a:pt x="1730022" y="8891"/>
                </a:cubicBezTo>
                <a:cubicBezTo>
                  <a:pt x="1729249" y="0"/>
                  <a:pt x="1725546" y="26309"/>
                  <a:pt x="1721555" y="34291"/>
                </a:cubicBezTo>
                <a:cubicBezTo>
                  <a:pt x="1717004" y="43392"/>
                  <a:pt x="1709173" y="50590"/>
                  <a:pt x="1704622" y="59691"/>
                </a:cubicBezTo>
                <a:cubicBezTo>
                  <a:pt x="1700631" y="67673"/>
                  <a:pt x="1699671" y="76888"/>
                  <a:pt x="1696155" y="85091"/>
                </a:cubicBezTo>
                <a:cubicBezTo>
                  <a:pt x="1691183" y="96692"/>
                  <a:pt x="1684194" y="107356"/>
                  <a:pt x="1679222" y="118957"/>
                </a:cubicBezTo>
                <a:cubicBezTo>
                  <a:pt x="1658190" y="168032"/>
                  <a:pt x="1686363" y="120945"/>
                  <a:pt x="1653822" y="169757"/>
                </a:cubicBezTo>
                <a:cubicBezTo>
                  <a:pt x="1648177" y="192335"/>
                  <a:pt x="1644247" y="215412"/>
                  <a:pt x="1636888" y="237491"/>
                </a:cubicBezTo>
                <a:cubicBezTo>
                  <a:pt x="1634066" y="245958"/>
                  <a:pt x="1630874" y="254310"/>
                  <a:pt x="1628422" y="262891"/>
                </a:cubicBezTo>
                <a:cubicBezTo>
                  <a:pt x="1625225" y="274079"/>
                  <a:pt x="1623299" y="285612"/>
                  <a:pt x="1619955" y="296757"/>
                </a:cubicBezTo>
                <a:cubicBezTo>
                  <a:pt x="1614826" y="313853"/>
                  <a:pt x="1608666" y="330624"/>
                  <a:pt x="1603022" y="347557"/>
                </a:cubicBezTo>
                <a:cubicBezTo>
                  <a:pt x="1600200" y="356024"/>
                  <a:pt x="1596305" y="364206"/>
                  <a:pt x="1594555" y="372957"/>
                </a:cubicBezTo>
                <a:cubicBezTo>
                  <a:pt x="1591733" y="387068"/>
                  <a:pt x="1589874" y="401407"/>
                  <a:pt x="1586088" y="415291"/>
                </a:cubicBezTo>
                <a:cubicBezTo>
                  <a:pt x="1581392" y="432511"/>
                  <a:pt x="1573484" y="448775"/>
                  <a:pt x="1569155" y="466091"/>
                </a:cubicBezTo>
                <a:cubicBezTo>
                  <a:pt x="1563511" y="488669"/>
                  <a:pt x="1559582" y="511746"/>
                  <a:pt x="1552222" y="533824"/>
                </a:cubicBezTo>
                <a:cubicBezTo>
                  <a:pt x="1546577" y="550757"/>
                  <a:pt x="1539617" y="567307"/>
                  <a:pt x="1535288" y="584624"/>
                </a:cubicBezTo>
                <a:cubicBezTo>
                  <a:pt x="1532466" y="595913"/>
                  <a:pt x="1530019" y="607302"/>
                  <a:pt x="1526822" y="618491"/>
                </a:cubicBezTo>
                <a:cubicBezTo>
                  <a:pt x="1512636" y="668142"/>
                  <a:pt x="1526157" y="619822"/>
                  <a:pt x="1501422" y="669291"/>
                </a:cubicBezTo>
                <a:cubicBezTo>
                  <a:pt x="1491146" y="689844"/>
                  <a:pt x="1490285" y="715768"/>
                  <a:pt x="1484488" y="737024"/>
                </a:cubicBezTo>
                <a:cubicBezTo>
                  <a:pt x="1479792" y="754244"/>
                  <a:pt x="1473199" y="770891"/>
                  <a:pt x="1467555" y="787824"/>
                </a:cubicBezTo>
                <a:lnTo>
                  <a:pt x="1459088" y="813224"/>
                </a:lnTo>
                <a:cubicBezTo>
                  <a:pt x="1456266" y="830157"/>
                  <a:pt x="1454786" y="847370"/>
                  <a:pt x="1450622" y="864024"/>
                </a:cubicBezTo>
                <a:cubicBezTo>
                  <a:pt x="1446293" y="881340"/>
                  <a:pt x="1439332" y="897891"/>
                  <a:pt x="1433688" y="914824"/>
                </a:cubicBezTo>
                <a:cubicBezTo>
                  <a:pt x="1430866" y="923291"/>
                  <a:pt x="1426972" y="931473"/>
                  <a:pt x="1425222" y="940224"/>
                </a:cubicBezTo>
                <a:cubicBezTo>
                  <a:pt x="1419401" y="969328"/>
                  <a:pt x="1416260" y="988520"/>
                  <a:pt x="1408288" y="1016424"/>
                </a:cubicBezTo>
                <a:cubicBezTo>
                  <a:pt x="1405836" y="1025005"/>
                  <a:pt x="1403813" y="1033842"/>
                  <a:pt x="1399822" y="1041824"/>
                </a:cubicBezTo>
                <a:cubicBezTo>
                  <a:pt x="1395271" y="1050926"/>
                  <a:pt x="1388533" y="1058757"/>
                  <a:pt x="1382888" y="1067224"/>
                </a:cubicBezTo>
                <a:cubicBezTo>
                  <a:pt x="1380066" y="1081335"/>
                  <a:pt x="1378208" y="1095674"/>
                  <a:pt x="1374422" y="1109557"/>
                </a:cubicBezTo>
                <a:cubicBezTo>
                  <a:pt x="1369726" y="1126777"/>
                  <a:pt x="1363132" y="1143424"/>
                  <a:pt x="1357488" y="1160357"/>
                </a:cubicBezTo>
                <a:cubicBezTo>
                  <a:pt x="1354666" y="1168824"/>
                  <a:pt x="1350772" y="1177006"/>
                  <a:pt x="1349022" y="1185757"/>
                </a:cubicBezTo>
                <a:cubicBezTo>
                  <a:pt x="1343200" y="1214865"/>
                  <a:pt x="1340061" y="1234050"/>
                  <a:pt x="1332088" y="1261957"/>
                </a:cubicBezTo>
                <a:cubicBezTo>
                  <a:pt x="1329636" y="1270538"/>
                  <a:pt x="1326074" y="1278776"/>
                  <a:pt x="1323622" y="1287357"/>
                </a:cubicBezTo>
                <a:cubicBezTo>
                  <a:pt x="1321043" y="1296385"/>
                  <a:pt x="1312659" y="1335876"/>
                  <a:pt x="1306688" y="1346624"/>
                </a:cubicBezTo>
                <a:cubicBezTo>
                  <a:pt x="1296805" y="1364414"/>
                  <a:pt x="1279258" y="1378117"/>
                  <a:pt x="1272822" y="1397424"/>
                </a:cubicBezTo>
                <a:cubicBezTo>
                  <a:pt x="1263880" y="1424250"/>
                  <a:pt x="1266178" y="1424779"/>
                  <a:pt x="1247422" y="1448224"/>
                </a:cubicBezTo>
                <a:cubicBezTo>
                  <a:pt x="1242435" y="1454457"/>
                  <a:pt x="1235598" y="1459025"/>
                  <a:pt x="1230488" y="1465157"/>
                </a:cubicBezTo>
                <a:cubicBezTo>
                  <a:pt x="1221454" y="1475997"/>
                  <a:pt x="1213290" y="1487541"/>
                  <a:pt x="1205088" y="1499024"/>
                </a:cubicBezTo>
                <a:cubicBezTo>
                  <a:pt x="1199174" y="1507304"/>
                  <a:pt x="1193203" y="1515589"/>
                  <a:pt x="1188155" y="1524424"/>
                </a:cubicBezTo>
                <a:cubicBezTo>
                  <a:pt x="1181893" y="1535383"/>
                  <a:pt x="1178971" y="1548328"/>
                  <a:pt x="1171222" y="1558291"/>
                </a:cubicBezTo>
                <a:cubicBezTo>
                  <a:pt x="1158970" y="1574043"/>
                  <a:pt x="1145493" y="1589554"/>
                  <a:pt x="1128888" y="1600624"/>
                </a:cubicBezTo>
                <a:cubicBezTo>
                  <a:pt x="1056096" y="1649151"/>
                  <a:pt x="1148195" y="1590971"/>
                  <a:pt x="1078088" y="1626024"/>
                </a:cubicBezTo>
                <a:cubicBezTo>
                  <a:pt x="1028613" y="1650761"/>
                  <a:pt x="1076944" y="1637236"/>
                  <a:pt x="1027288" y="1651424"/>
                </a:cubicBezTo>
                <a:cubicBezTo>
                  <a:pt x="998932" y="1659526"/>
                  <a:pt x="969447" y="1663412"/>
                  <a:pt x="942622" y="1676824"/>
                </a:cubicBezTo>
                <a:cubicBezTo>
                  <a:pt x="931333" y="1682468"/>
                  <a:pt x="920356" y="1688785"/>
                  <a:pt x="908755" y="1693757"/>
                </a:cubicBezTo>
                <a:cubicBezTo>
                  <a:pt x="900552" y="1697273"/>
                  <a:pt x="891337" y="1698233"/>
                  <a:pt x="883355" y="1702224"/>
                </a:cubicBezTo>
                <a:cubicBezTo>
                  <a:pt x="874254" y="1706775"/>
                  <a:pt x="867254" y="1715024"/>
                  <a:pt x="857955" y="1719157"/>
                </a:cubicBezTo>
                <a:cubicBezTo>
                  <a:pt x="841644" y="1726406"/>
                  <a:pt x="822007" y="1726190"/>
                  <a:pt x="807155" y="1736091"/>
                </a:cubicBezTo>
                <a:cubicBezTo>
                  <a:pt x="798688" y="1741735"/>
                  <a:pt x="791108" y="1749016"/>
                  <a:pt x="781755" y="1753024"/>
                </a:cubicBezTo>
                <a:cubicBezTo>
                  <a:pt x="771059" y="1757608"/>
                  <a:pt x="759034" y="1758147"/>
                  <a:pt x="747888" y="1761491"/>
                </a:cubicBezTo>
                <a:cubicBezTo>
                  <a:pt x="730791" y="1766620"/>
                  <a:pt x="714591" y="1774923"/>
                  <a:pt x="697088" y="1778424"/>
                </a:cubicBezTo>
                <a:cubicBezTo>
                  <a:pt x="682977" y="1781246"/>
                  <a:pt x="668638" y="1783105"/>
                  <a:pt x="654755" y="1786891"/>
                </a:cubicBezTo>
                <a:cubicBezTo>
                  <a:pt x="637535" y="1791587"/>
                  <a:pt x="620888" y="1798180"/>
                  <a:pt x="603955" y="1803824"/>
                </a:cubicBezTo>
                <a:cubicBezTo>
                  <a:pt x="595488" y="1806646"/>
                  <a:pt x="585981" y="1807341"/>
                  <a:pt x="578555" y="1812291"/>
                </a:cubicBezTo>
                <a:cubicBezTo>
                  <a:pt x="570088" y="1817935"/>
                  <a:pt x="562683" y="1825651"/>
                  <a:pt x="553155" y="1829224"/>
                </a:cubicBezTo>
                <a:cubicBezTo>
                  <a:pt x="539681" y="1834277"/>
                  <a:pt x="524933" y="1834869"/>
                  <a:pt x="510822" y="1837691"/>
                </a:cubicBezTo>
                <a:cubicBezTo>
                  <a:pt x="462011" y="1870231"/>
                  <a:pt x="509095" y="1842060"/>
                  <a:pt x="460022" y="1863091"/>
                </a:cubicBezTo>
                <a:cubicBezTo>
                  <a:pt x="448421" y="1868063"/>
                  <a:pt x="437874" y="1875337"/>
                  <a:pt x="426155" y="1880024"/>
                </a:cubicBezTo>
                <a:cubicBezTo>
                  <a:pt x="409582" y="1886653"/>
                  <a:pt x="375355" y="1896957"/>
                  <a:pt x="375355" y="1896957"/>
                </a:cubicBezTo>
                <a:cubicBezTo>
                  <a:pt x="369711" y="1902602"/>
                  <a:pt x="365562" y="1910321"/>
                  <a:pt x="358422" y="1913891"/>
                </a:cubicBezTo>
                <a:cubicBezTo>
                  <a:pt x="342457" y="1921874"/>
                  <a:pt x="324555" y="1925180"/>
                  <a:pt x="307622" y="1930824"/>
                </a:cubicBezTo>
                <a:cubicBezTo>
                  <a:pt x="271177" y="1942972"/>
                  <a:pt x="290888" y="1937125"/>
                  <a:pt x="248355" y="1947757"/>
                </a:cubicBezTo>
                <a:cubicBezTo>
                  <a:pt x="205452" y="1990662"/>
                  <a:pt x="260975" y="1940186"/>
                  <a:pt x="206022" y="1973157"/>
                </a:cubicBezTo>
                <a:cubicBezTo>
                  <a:pt x="199177" y="1977264"/>
                  <a:pt x="196228" y="1986521"/>
                  <a:pt x="189088" y="1990091"/>
                </a:cubicBezTo>
                <a:cubicBezTo>
                  <a:pt x="178680" y="1995295"/>
                  <a:pt x="166367" y="1995213"/>
                  <a:pt x="155222" y="1998557"/>
                </a:cubicBezTo>
                <a:cubicBezTo>
                  <a:pt x="138125" y="2003686"/>
                  <a:pt x="120387" y="2007509"/>
                  <a:pt x="104422" y="2015491"/>
                </a:cubicBezTo>
                <a:cubicBezTo>
                  <a:pt x="93133" y="2021135"/>
                  <a:pt x="82156" y="2027452"/>
                  <a:pt x="70555" y="2032424"/>
                </a:cubicBezTo>
                <a:cubicBezTo>
                  <a:pt x="62352" y="2035940"/>
                  <a:pt x="0" y="2056413"/>
                  <a:pt x="19755" y="2057824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646325" y="3671894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574887" y="6029348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椭圆 6"/>
          <p:cNvSpPr/>
          <p:nvPr/>
        </p:nvSpPr>
        <p:spPr bwMode="auto">
          <a:xfrm>
            <a:off x="6217697" y="4529150"/>
            <a:ext cx="1143008" cy="5715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7003515" y="5100654"/>
            <a:ext cx="1143008" cy="6429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直接连接符 8"/>
          <p:cNvCxnSpPr>
            <a:stCxn id="6" idx="6"/>
          </p:cNvCxnSpPr>
          <p:nvPr/>
        </p:nvCxnSpPr>
        <p:spPr bwMode="auto">
          <a:xfrm flipV="1">
            <a:off x="8556087" y="4003684"/>
            <a:ext cx="80453" cy="23685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 rot="5400000">
            <a:off x="6033040" y="4117986"/>
            <a:ext cx="838202" cy="457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 flipV="1">
            <a:off x="6655340" y="4337581"/>
            <a:ext cx="1371600" cy="199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>
            <a:stCxn id="7" idx="5"/>
          </p:cNvCxnSpPr>
          <p:nvPr/>
        </p:nvCxnSpPr>
        <p:spPr bwMode="auto">
          <a:xfrm rot="5400000" flipH="1" flipV="1">
            <a:off x="7433690" y="3907242"/>
            <a:ext cx="869342" cy="13500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>
            <a:stCxn id="8" idx="1"/>
          </p:cNvCxnSpPr>
          <p:nvPr/>
        </p:nvCxnSpPr>
        <p:spPr bwMode="auto">
          <a:xfrm rot="5400000" flipH="1" flipV="1">
            <a:off x="7345559" y="3968727"/>
            <a:ext cx="1051431" cy="1400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>
            <a:endCxn id="5" idx="6"/>
          </p:cNvCxnSpPr>
          <p:nvPr/>
        </p:nvCxnSpPr>
        <p:spPr bwMode="auto">
          <a:xfrm rot="5400000" flipH="1" flipV="1">
            <a:off x="7651221" y="4509048"/>
            <a:ext cx="1470557" cy="4820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>
            <a:stCxn id="6" idx="1"/>
            <a:endCxn id="8" idx="5"/>
          </p:cNvCxnSpPr>
          <p:nvPr/>
        </p:nvCxnSpPr>
        <p:spPr bwMode="auto">
          <a:xfrm rot="5400000" flipH="1" flipV="1">
            <a:off x="7181909" y="5332557"/>
            <a:ext cx="480342" cy="11141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rot="16200000" flipV="1">
            <a:off x="5605475" y="5459951"/>
            <a:ext cx="1574801" cy="355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rot="5400000" flipH="1" flipV="1">
            <a:off x="6319449" y="5597152"/>
            <a:ext cx="977624" cy="4243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122012" y="56435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7" name="直接连接符 26"/>
          <p:cNvCxnSpPr>
            <a:stCxn id="4" idx="15"/>
          </p:cNvCxnSpPr>
          <p:nvPr/>
        </p:nvCxnSpPr>
        <p:spPr bwMode="auto">
          <a:xfrm flipH="1" flipV="1">
            <a:off x="7144793" y="5647267"/>
            <a:ext cx="1246214" cy="5275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816854" y="5677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b’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2" animBg="1"/>
      <p:bldP spid="4" grpId="0" animBg="1"/>
      <p:bldP spid="4" grpId="2" animBg="1"/>
      <p:bldP spid="23" grpId="0"/>
      <p:bldP spid="23" grpId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 the first issue: the initial pseudo-triangulation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2323150"/>
          </a:xfrm>
        </p:spPr>
        <p:txBody>
          <a:bodyPr/>
          <a:lstStyle/>
          <a:p>
            <a:r>
              <a:rPr lang="en-US" dirty="0" smtClean="0"/>
              <a:t>Let B be the set of all </a:t>
            </a:r>
            <a:r>
              <a:rPr lang="en-US" dirty="0" err="1" smtClean="0"/>
              <a:t>bitangents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  is induced by the following </a:t>
            </a:r>
            <a:r>
              <a:rPr lang="en-US" dirty="0" err="1" smtClean="0"/>
              <a:t>bitangents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 smtClean="0"/>
              <a:t> b</a:t>
            </a:r>
            <a:r>
              <a:rPr lang="en-US" baseline="-25000" dirty="0" smtClean="0"/>
              <a:t>2</a:t>
            </a:r>
            <a:r>
              <a:rPr lang="en-US" dirty="0" smtClean="0"/>
              <a:t> b</a:t>
            </a:r>
            <a:r>
              <a:rPr lang="en-US" baseline="-25000" dirty="0" smtClean="0"/>
              <a:t>3</a:t>
            </a:r>
            <a:r>
              <a:rPr lang="en-US" dirty="0" smtClean="0"/>
              <a:t> …. </a:t>
            </a:r>
          </a:p>
          <a:p>
            <a:pPr lvl="1"/>
            <a:r>
              <a:rPr lang="en-US" sz="1800" dirty="0" smtClean="0"/>
              <a:t>b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is the </a:t>
            </a:r>
            <a:r>
              <a:rPr lang="en-US" sz="1800" dirty="0" err="1" smtClean="0"/>
              <a:t>bitangent</a:t>
            </a:r>
            <a:r>
              <a:rPr lang="en-US" sz="1800" dirty="0" smtClean="0"/>
              <a:t> of the </a:t>
            </a:r>
            <a:r>
              <a:rPr lang="en-US" sz="1800" dirty="0" smtClean="0">
                <a:solidFill>
                  <a:srgbClr val="FF0000"/>
                </a:solidFill>
              </a:rPr>
              <a:t>smallest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slope</a:t>
            </a:r>
            <a:r>
              <a:rPr lang="en-US" sz="1800" dirty="0" smtClean="0"/>
              <a:t> in B</a:t>
            </a:r>
          </a:p>
          <a:p>
            <a:pPr lvl="1"/>
            <a:r>
              <a:rPr lang="en-US" sz="1800" dirty="0" smtClean="0"/>
              <a:t>b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is the </a:t>
            </a:r>
            <a:r>
              <a:rPr lang="en-US" sz="1800" dirty="0" err="1" smtClean="0"/>
              <a:t>bitangent</a:t>
            </a:r>
            <a:r>
              <a:rPr lang="en-US" sz="1800" dirty="0" smtClean="0"/>
              <a:t> of the </a:t>
            </a:r>
            <a:r>
              <a:rPr lang="en-US" sz="1800" dirty="0" smtClean="0">
                <a:solidFill>
                  <a:srgbClr val="FF0000"/>
                </a:solidFill>
              </a:rPr>
              <a:t>smallest slope</a:t>
            </a:r>
            <a:r>
              <a:rPr lang="en-US" sz="1800" dirty="0" smtClean="0"/>
              <a:t> in B that </a:t>
            </a:r>
            <a:r>
              <a:rPr lang="en-US" sz="1800" dirty="0" smtClean="0">
                <a:solidFill>
                  <a:srgbClr val="FF0000"/>
                </a:solidFill>
              </a:rPr>
              <a:t>does not intersect </a:t>
            </a:r>
            <a:r>
              <a:rPr lang="en-US" sz="1800" dirty="0" smtClean="0"/>
              <a:t>b</a:t>
            </a:r>
            <a:r>
              <a:rPr lang="en-US" sz="1800" baseline="-25000" dirty="0" smtClean="0"/>
              <a:t>1</a:t>
            </a:r>
          </a:p>
          <a:p>
            <a:pPr lvl="1"/>
            <a:r>
              <a:rPr lang="en-US" sz="1800" dirty="0" smtClean="0"/>
              <a:t>b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is the </a:t>
            </a:r>
            <a:r>
              <a:rPr lang="en-US" sz="1800" dirty="0" err="1" smtClean="0"/>
              <a:t>bitangent</a:t>
            </a:r>
            <a:r>
              <a:rPr lang="en-US" sz="1800" dirty="0" smtClean="0"/>
              <a:t> of the smallest slope in B that does not intersect b</a:t>
            </a:r>
            <a:r>
              <a:rPr lang="en-US" sz="1800" baseline="-25000" dirty="0" smtClean="0"/>
              <a:t>1 </a:t>
            </a:r>
            <a:r>
              <a:rPr lang="en-US" sz="1800" dirty="0" smtClean="0"/>
              <a:t>or b</a:t>
            </a:r>
            <a:r>
              <a:rPr lang="en-US" sz="1800" baseline="-25000" dirty="0" smtClean="0"/>
              <a:t>2</a:t>
            </a:r>
          </a:p>
          <a:p>
            <a:pPr lvl="1"/>
            <a:r>
              <a:rPr lang="en-US" sz="1800" dirty="0" smtClean="0"/>
              <a:t>…..</a:t>
            </a:r>
          </a:p>
          <a:p>
            <a:pPr lvl="1"/>
            <a:endParaRPr lang="en-US" dirty="0" smtClean="0"/>
          </a:p>
          <a:p>
            <a:pPr lvl="1"/>
            <a:endParaRPr lang="en-US" baseline="-25000" dirty="0" smtClean="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082115" y="3743332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010677" y="6100786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椭圆 6"/>
          <p:cNvSpPr/>
          <p:nvPr/>
        </p:nvSpPr>
        <p:spPr bwMode="auto">
          <a:xfrm>
            <a:off x="4653487" y="4600588"/>
            <a:ext cx="1143008" cy="5715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5439305" y="5172092"/>
            <a:ext cx="1143008" cy="6429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直接连接符 8"/>
          <p:cNvCxnSpPr>
            <a:stCxn id="6" idx="6"/>
          </p:cNvCxnSpPr>
          <p:nvPr/>
        </p:nvCxnSpPr>
        <p:spPr bwMode="auto">
          <a:xfrm flipV="1">
            <a:off x="6991877" y="4075122"/>
            <a:ext cx="80453" cy="23685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 rot="5400000">
            <a:off x="4468830" y="4189424"/>
            <a:ext cx="838202" cy="457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 flipV="1">
            <a:off x="5091130" y="4409019"/>
            <a:ext cx="1371600" cy="199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>
            <a:stCxn id="7" idx="5"/>
          </p:cNvCxnSpPr>
          <p:nvPr/>
        </p:nvCxnSpPr>
        <p:spPr bwMode="auto">
          <a:xfrm rot="5400000" flipH="1" flipV="1">
            <a:off x="5869480" y="3978680"/>
            <a:ext cx="869342" cy="13500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>
            <a:stCxn id="8" idx="1"/>
          </p:cNvCxnSpPr>
          <p:nvPr/>
        </p:nvCxnSpPr>
        <p:spPr bwMode="auto">
          <a:xfrm rot="5400000" flipH="1" flipV="1">
            <a:off x="5781349" y="4040165"/>
            <a:ext cx="1051431" cy="1400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>
            <a:endCxn id="5" idx="6"/>
          </p:cNvCxnSpPr>
          <p:nvPr/>
        </p:nvCxnSpPr>
        <p:spPr bwMode="auto">
          <a:xfrm rot="5400000" flipH="1" flipV="1">
            <a:off x="6087011" y="4580486"/>
            <a:ext cx="1470557" cy="4820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>
            <a:stCxn id="6" idx="1"/>
            <a:endCxn id="8" idx="5"/>
          </p:cNvCxnSpPr>
          <p:nvPr/>
        </p:nvCxnSpPr>
        <p:spPr bwMode="auto">
          <a:xfrm rot="5400000" flipH="1" flipV="1">
            <a:off x="5617699" y="5403995"/>
            <a:ext cx="480342" cy="11141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rot="16200000" flipV="1">
            <a:off x="4041265" y="5531389"/>
            <a:ext cx="1574801" cy="355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rot="5400000" flipH="1" flipV="1">
            <a:off x="4755239" y="5668590"/>
            <a:ext cx="977624" cy="4243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203573" y="422328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80924" y="578645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38048" y="448842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the second issue: pick the next </a:t>
            </a:r>
            <a:r>
              <a:rPr lang="en-US" dirty="0" err="1" smtClean="0"/>
              <a:t>bitangent</a:t>
            </a:r>
            <a:r>
              <a:rPr lang="en-US" dirty="0" smtClean="0"/>
              <a:t> to flip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823084"/>
          </a:xfrm>
        </p:spPr>
        <p:txBody>
          <a:bodyPr/>
          <a:lstStyle/>
          <a:p>
            <a:r>
              <a:rPr lang="en-US" dirty="0" smtClean="0"/>
              <a:t>pick an arbitrary </a:t>
            </a:r>
            <a:r>
              <a:rPr lang="en-US" dirty="0" smtClean="0">
                <a:solidFill>
                  <a:srgbClr val="FF0000"/>
                </a:solidFill>
              </a:rPr>
              <a:t>minimal </a:t>
            </a:r>
            <a:r>
              <a:rPr lang="en-US" dirty="0" err="1" smtClean="0">
                <a:solidFill>
                  <a:srgbClr val="FF0000"/>
                </a:solidFill>
              </a:rPr>
              <a:t>bitangent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flip</a:t>
            </a:r>
          </a:p>
          <a:p>
            <a:r>
              <a:rPr lang="en-US" dirty="0" smtClean="0"/>
              <a:t>T: a pseudo-triangulation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bitangent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in T is </a:t>
            </a:r>
            <a:r>
              <a:rPr lang="en-US" dirty="0" smtClean="0">
                <a:solidFill>
                  <a:srgbClr val="FF0000"/>
                </a:solidFill>
              </a:rPr>
              <a:t>minimal</a:t>
            </a:r>
            <a:r>
              <a:rPr lang="en-US" dirty="0" smtClean="0"/>
              <a:t> if its slope is the smallest among all </a:t>
            </a:r>
            <a:r>
              <a:rPr lang="en-US" dirty="0" err="1" smtClean="0"/>
              <a:t>bitangents</a:t>
            </a:r>
            <a:r>
              <a:rPr lang="en-US" dirty="0" smtClean="0"/>
              <a:t> on the two pseudo-triangles incident to b</a:t>
            </a:r>
          </a:p>
          <a:p>
            <a:endParaRPr lang="en-US" dirty="0" smtClean="0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5217565" y="3643314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146127" y="6000768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椭圆 5"/>
          <p:cNvSpPr/>
          <p:nvPr/>
        </p:nvSpPr>
        <p:spPr bwMode="auto">
          <a:xfrm>
            <a:off x="4788937" y="4500570"/>
            <a:ext cx="1143008" cy="5715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5574755" y="5072074"/>
            <a:ext cx="1143008" cy="6429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连接符 7"/>
          <p:cNvCxnSpPr>
            <a:stCxn id="5" idx="6"/>
          </p:cNvCxnSpPr>
          <p:nvPr/>
        </p:nvCxnSpPr>
        <p:spPr bwMode="auto">
          <a:xfrm flipV="1">
            <a:off x="7127327" y="3975104"/>
            <a:ext cx="80453" cy="23685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 rot="5400000">
            <a:off x="4604280" y="4089406"/>
            <a:ext cx="838202" cy="457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 flipV="1">
            <a:off x="5226580" y="4309001"/>
            <a:ext cx="1371600" cy="199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>
            <a:stCxn id="6" idx="5"/>
          </p:cNvCxnSpPr>
          <p:nvPr/>
        </p:nvCxnSpPr>
        <p:spPr bwMode="auto">
          <a:xfrm rot="5400000" flipH="1" flipV="1">
            <a:off x="6004930" y="3878662"/>
            <a:ext cx="869342" cy="13500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>
            <a:stCxn id="7" idx="1"/>
          </p:cNvCxnSpPr>
          <p:nvPr/>
        </p:nvCxnSpPr>
        <p:spPr bwMode="auto">
          <a:xfrm rot="5400000" flipH="1" flipV="1">
            <a:off x="5916799" y="3940147"/>
            <a:ext cx="1051431" cy="1400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>
            <a:endCxn id="4" idx="6"/>
          </p:cNvCxnSpPr>
          <p:nvPr/>
        </p:nvCxnSpPr>
        <p:spPr bwMode="auto">
          <a:xfrm rot="5400000" flipH="1" flipV="1">
            <a:off x="6222461" y="4480468"/>
            <a:ext cx="1470557" cy="4820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>
            <a:stCxn id="5" idx="1"/>
            <a:endCxn id="7" idx="5"/>
          </p:cNvCxnSpPr>
          <p:nvPr/>
        </p:nvCxnSpPr>
        <p:spPr bwMode="auto">
          <a:xfrm rot="5400000" flipH="1" flipV="1">
            <a:off x="5753149" y="5303977"/>
            <a:ext cx="480342" cy="11141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 rot="16200000" flipV="1">
            <a:off x="4176715" y="5431371"/>
            <a:ext cx="1574801" cy="355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rot="5400000" flipH="1" flipV="1">
            <a:off x="4890689" y="5568572"/>
            <a:ext cx="977624" cy="4243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072198" y="57028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800" dirty="0" smtClean="0"/>
              <a:t>Polygonal obstacles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100" dirty="0" smtClean="0"/>
              <a:t>Input: A set of </a:t>
            </a:r>
            <a:r>
              <a:rPr lang="en-US" altLang="zh-CN" sz="2100" dirty="0" smtClean="0">
                <a:solidFill>
                  <a:srgbClr val="FF0000"/>
                </a:solidFill>
              </a:rPr>
              <a:t>h</a:t>
            </a:r>
            <a:r>
              <a:rPr lang="en-US" altLang="zh-CN" sz="2100" dirty="0" smtClean="0"/>
              <a:t> polygonal obstacles with a total of </a:t>
            </a:r>
            <a:r>
              <a:rPr lang="en-US" altLang="zh-CN" sz="2100" dirty="0" smtClean="0">
                <a:solidFill>
                  <a:srgbClr val="FF0000"/>
                </a:solidFill>
              </a:rPr>
              <a:t>n</a:t>
            </a:r>
            <a:r>
              <a:rPr lang="en-US" altLang="zh-CN" sz="2100" dirty="0" smtClean="0"/>
              <a:t> vertices, and two points s and 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100" dirty="0" smtClean="0"/>
              <a:t>Output: A shortest path from s to t that avoids the obstacles</a:t>
            </a:r>
          </a:p>
        </p:txBody>
      </p:sp>
      <p:sp>
        <p:nvSpPr>
          <p:cNvPr id="4100" name="Freeform 5"/>
          <p:cNvSpPr>
            <a:spLocks/>
          </p:cNvSpPr>
          <p:nvPr/>
        </p:nvSpPr>
        <p:spPr bwMode="auto">
          <a:xfrm>
            <a:off x="2590800" y="4367213"/>
            <a:ext cx="1371600" cy="1600200"/>
          </a:xfrm>
          <a:custGeom>
            <a:avLst/>
            <a:gdLst>
              <a:gd name="T0" fmla="*/ 336 w 864"/>
              <a:gd name="T1" fmla="*/ 0 h 1008"/>
              <a:gd name="T2" fmla="*/ 0 w 864"/>
              <a:gd name="T3" fmla="*/ 480 h 1008"/>
              <a:gd name="T4" fmla="*/ 240 w 864"/>
              <a:gd name="T5" fmla="*/ 1008 h 1008"/>
              <a:gd name="T6" fmla="*/ 864 w 864"/>
              <a:gd name="T7" fmla="*/ 624 h 1008"/>
              <a:gd name="T8" fmla="*/ 336 w 864"/>
              <a:gd name="T9" fmla="*/ 624 h 1008"/>
              <a:gd name="T10" fmla="*/ 336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Freeform 6"/>
          <p:cNvSpPr>
            <a:spLocks/>
          </p:cNvSpPr>
          <p:nvPr/>
        </p:nvSpPr>
        <p:spPr bwMode="auto">
          <a:xfrm>
            <a:off x="3200400" y="2995613"/>
            <a:ext cx="1739900" cy="2133600"/>
          </a:xfrm>
          <a:custGeom>
            <a:avLst/>
            <a:gdLst>
              <a:gd name="T0" fmla="*/ 912 w 1096"/>
              <a:gd name="T1" fmla="*/ 0 h 1344"/>
              <a:gd name="T2" fmla="*/ 0 w 1096"/>
              <a:gd name="T3" fmla="*/ 48 h 1344"/>
              <a:gd name="T4" fmla="*/ 288 w 1096"/>
              <a:gd name="T5" fmla="*/ 384 h 1344"/>
              <a:gd name="T6" fmla="*/ 0 w 1096"/>
              <a:gd name="T7" fmla="*/ 480 h 1344"/>
              <a:gd name="T8" fmla="*/ 1008 w 1096"/>
              <a:gd name="T9" fmla="*/ 1344 h 1344"/>
              <a:gd name="T10" fmla="*/ 672 w 1096"/>
              <a:gd name="T11" fmla="*/ 864 h 1344"/>
              <a:gd name="T12" fmla="*/ 1096 w 1096"/>
              <a:gd name="T13" fmla="*/ 509 h 1344"/>
              <a:gd name="T14" fmla="*/ 912 w 1096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96"/>
              <a:gd name="T25" fmla="*/ 0 h 1344"/>
              <a:gd name="T26" fmla="*/ 1096 w 1096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96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096" y="509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Freeform 7"/>
          <p:cNvSpPr>
            <a:spLocks/>
          </p:cNvSpPr>
          <p:nvPr/>
        </p:nvSpPr>
        <p:spPr bwMode="auto">
          <a:xfrm>
            <a:off x="4267200" y="3457575"/>
            <a:ext cx="2743200" cy="2562225"/>
          </a:xfrm>
          <a:custGeom>
            <a:avLst/>
            <a:gdLst>
              <a:gd name="T0" fmla="*/ 676 w 1728"/>
              <a:gd name="T1" fmla="*/ 0 h 1614"/>
              <a:gd name="T2" fmla="*/ 864 w 1728"/>
              <a:gd name="T3" fmla="*/ 606 h 1614"/>
              <a:gd name="T4" fmla="*/ 0 w 1728"/>
              <a:gd name="T5" fmla="*/ 1470 h 1614"/>
              <a:gd name="T6" fmla="*/ 1104 w 1728"/>
              <a:gd name="T7" fmla="*/ 1614 h 1614"/>
              <a:gd name="T8" fmla="*/ 1632 w 1728"/>
              <a:gd name="T9" fmla="*/ 894 h 1614"/>
              <a:gd name="T10" fmla="*/ 1056 w 1728"/>
              <a:gd name="T11" fmla="*/ 1086 h 1614"/>
              <a:gd name="T12" fmla="*/ 1728 w 1728"/>
              <a:gd name="T13" fmla="*/ 318 h 1614"/>
              <a:gd name="T14" fmla="*/ 676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614">
                <a:moveTo>
                  <a:pt x="676" y="0"/>
                </a:moveTo>
                <a:lnTo>
                  <a:pt x="864" y="606"/>
                </a:lnTo>
                <a:lnTo>
                  <a:pt x="0" y="1470"/>
                </a:lnTo>
                <a:lnTo>
                  <a:pt x="1104" y="1614"/>
                </a:lnTo>
                <a:lnTo>
                  <a:pt x="1632" y="894"/>
                </a:lnTo>
                <a:lnTo>
                  <a:pt x="1056" y="1086"/>
                </a:lnTo>
                <a:lnTo>
                  <a:pt x="1728" y="318"/>
                </a:lnTo>
                <a:lnTo>
                  <a:pt x="67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3533775" y="48561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6172200" y="32607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3260725" y="46863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s</a:t>
            </a:r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6248400" y="31480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t</a:t>
            </a:r>
          </a:p>
        </p:txBody>
      </p:sp>
      <p:sp>
        <p:nvSpPr>
          <p:cNvPr id="140302" name="Freeform 14"/>
          <p:cNvSpPr>
            <a:spLocks/>
          </p:cNvSpPr>
          <p:nvPr/>
        </p:nvSpPr>
        <p:spPr bwMode="auto">
          <a:xfrm>
            <a:off x="3581400" y="3300413"/>
            <a:ext cx="2590800" cy="1828800"/>
          </a:xfrm>
          <a:custGeom>
            <a:avLst/>
            <a:gdLst>
              <a:gd name="T0" fmla="*/ 0 w 1632"/>
              <a:gd name="T1" fmla="*/ 1008 h 1152"/>
              <a:gd name="T2" fmla="*/ 768 w 1632"/>
              <a:gd name="T3" fmla="*/ 1152 h 1152"/>
              <a:gd name="T4" fmla="*/ 1104 w 1632"/>
              <a:gd name="T5" fmla="*/ 96 h 1152"/>
              <a:gd name="T6" fmla="*/ 1632 w 1632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1152"/>
              <a:gd name="T14" fmla="*/ 1632 w 163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1152">
                <a:moveTo>
                  <a:pt x="0" y="1008"/>
                </a:moveTo>
                <a:lnTo>
                  <a:pt x="768" y="1152"/>
                </a:lnTo>
                <a:lnTo>
                  <a:pt x="1104" y="96"/>
                </a:lnTo>
                <a:lnTo>
                  <a:pt x="1632" y="0"/>
                </a:lnTo>
              </a:path>
            </a:pathLst>
          </a:custGeom>
          <a:noFill/>
          <a:ln w="19050" cap="flat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Text Box 17"/>
          <p:cNvSpPr txBox="1">
            <a:spLocks noChangeArrowheads="1"/>
          </p:cNvSpPr>
          <p:nvPr/>
        </p:nvSpPr>
        <p:spPr bwMode="auto">
          <a:xfrm>
            <a:off x="898525" y="3541713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free space</a:t>
            </a:r>
          </a:p>
        </p:txBody>
      </p:sp>
      <p:sp>
        <p:nvSpPr>
          <p:cNvPr id="4109" name="Text Box 18"/>
          <p:cNvSpPr txBox="1">
            <a:spLocks noChangeArrowheads="1"/>
          </p:cNvSpPr>
          <p:nvPr/>
        </p:nvSpPr>
        <p:spPr bwMode="auto">
          <a:xfrm>
            <a:off x="4937125" y="5294313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obstacle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topological flip algorithm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218027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Compute T</a:t>
            </a:r>
            <a:r>
              <a:rPr lang="en-US" baseline="-25000" dirty="0" smtClean="0"/>
              <a:t>0</a:t>
            </a:r>
            <a:r>
              <a:rPr lang="en-US" dirty="0" smtClean="0"/>
              <a:t> and determine a set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of minimal </a:t>
            </a:r>
            <a:r>
              <a:rPr lang="en-US" dirty="0" err="1" smtClean="0"/>
              <a:t>bitangents</a:t>
            </a:r>
            <a:r>
              <a:rPr lang="en-US" dirty="0" smtClean="0"/>
              <a:t> of T</a:t>
            </a:r>
            <a:r>
              <a:rPr lang="en-US" baseline="-25000" dirty="0" smtClean="0"/>
              <a:t>0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while (C ≠ ø) </a:t>
            </a:r>
          </a:p>
          <a:p>
            <a:pPr>
              <a:buNone/>
            </a:pPr>
            <a:r>
              <a:rPr lang="en-US" dirty="0" smtClean="0"/>
              <a:t>         pick any b from C;</a:t>
            </a:r>
          </a:p>
          <a:p>
            <a:pPr>
              <a:buNone/>
            </a:pPr>
            <a:r>
              <a:rPr lang="en-US" dirty="0" smtClean="0"/>
              <a:t>         flip b;</a:t>
            </a:r>
          </a:p>
          <a:p>
            <a:pPr>
              <a:buNone/>
            </a:pPr>
            <a:r>
              <a:rPr lang="en-US" dirty="0" smtClean="0"/>
              <a:t>         update C; 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5867933" y="2528886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796495" y="4886340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椭圆 5"/>
          <p:cNvSpPr/>
          <p:nvPr/>
        </p:nvSpPr>
        <p:spPr bwMode="auto">
          <a:xfrm>
            <a:off x="5439305" y="3386142"/>
            <a:ext cx="1143008" cy="5715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6225123" y="3957646"/>
            <a:ext cx="1143008" cy="6429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连接符 7"/>
          <p:cNvCxnSpPr>
            <a:stCxn id="5" idx="6"/>
          </p:cNvCxnSpPr>
          <p:nvPr/>
        </p:nvCxnSpPr>
        <p:spPr bwMode="auto">
          <a:xfrm flipV="1">
            <a:off x="7777695" y="2860676"/>
            <a:ext cx="80453" cy="23685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 rot="5400000">
            <a:off x="5254648" y="2974978"/>
            <a:ext cx="838202" cy="457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 flipV="1">
            <a:off x="5876948" y="3194573"/>
            <a:ext cx="1371600" cy="199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>
            <a:stCxn id="6" idx="5"/>
          </p:cNvCxnSpPr>
          <p:nvPr/>
        </p:nvCxnSpPr>
        <p:spPr bwMode="auto">
          <a:xfrm rot="5400000" flipH="1" flipV="1">
            <a:off x="6655298" y="2764234"/>
            <a:ext cx="869342" cy="13500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>
            <a:stCxn id="7" idx="1"/>
          </p:cNvCxnSpPr>
          <p:nvPr/>
        </p:nvCxnSpPr>
        <p:spPr bwMode="auto">
          <a:xfrm rot="5400000" flipH="1" flipV="1">
            <a:off x="6567167" y="2825719"/>
            <a:ext cx="1051431" cy="1400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>
            <a:endCxn id="4" idx="6"/>
          </p:cNvCxnSpPr>
          <p:nvPr/>
        </p:nvCxnSpPr>
        <p:spPr bwMode="auto">
          <a:xfrm rot="5400000" flipH="1" flipV="1">
            <a:off x="6872829" y="3366040"/>
            <a:ext cx="1470557" cy="4820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>
            <a:stCxn id="5" idx="1"/>
            <a:endCxn id="7" idx="5"/>
          </p:cNvCxnSpPr>
          <p:nvPr/>
        </p:nvCxnSpPr>
        <p:spPr bwMode="auto">
          <a:xfrm rot="5400000" flipH="1" flipV="1">
            <a:off x="6403517" y="4189549"/>
            <a:ext cx="480342" cy="11141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 rot="16200000" flipV="1">
            <a:off x="4827083" y="4316943"/>
            <a:ext cx="1574801" cy="355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rot="5400000" flipH="1" flipV="1">
            <a:off x="5541057" y="4454144"/>
            <a:ext cx="977624" cy="4243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>
            <a:off x="5956861" y="3022600"/>
            <a:ext cx="575734" cy="5249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>
            <a:endCxn id="5" idx="7"/>
          </p:cNvCxnSpPr>
          <p:nvPr/>
        </p:nvCxnSpPr>
        <p:spPr bwMode="auto">
          <a:xfrm>
            <a:off x="6414061" y="4521200"/>
            <a:ext cx="1073494" cy="4655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rot="5400000" flipH="1" flipV="1">
            <a:off x="6199362" y="3798504"/>
            <a:ext cx="440269" cy="3108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21"/>
          <p:cNvCxnSpPr/>
          <p:nvPr/>
        </p:nvCxnSpPr>
        <p:spPr bwMode="auto">
          <a:xfrm rot="10800000">
            <a:off x="5936748" y="3000372"/>
            <a:ext cx="1365544" cy="11144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4"/>
          <p:cNvCxnSpPr>
            <a:stCxn id="7" idx="0"/>
          </p:cNvCxnSpPr>
          <p:nvPr/>
        </p:nvCxnSpPr>
        <p:spPr bwMode="auto">
          <a:xfrm rot="16200000" flipH="1" flipV="1">
            <a:off x="6382062" y="3547838"/>
            <a:ext cx="4757" cy="8243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31"/>
          <p:cNvCxnSpPr>
            <a:stCxn id="5" idx="6"/>
            <a:endCxn id="7" idx="6"/>
          </p:cNvCxnSpPr>
          <p:nvPr/>
        </p:nvCxnSpPr>
        <p:spPr bwMode="auto">
          <a:xfrm flipH="1" flipV="1">
            <a:off x="7371564" y="4211782"/>
            <a:ext cx="406131" cy="10174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35"/>
          <p:cNvCxnSpPr>
            <a:stCxn id="6" idx="3"/>
            <a:endCxn id="7" idx="3"/>
          </p:cNvCxnSpPr>
          <p:nvPr/>
        </p:nvCxnSpPr>
        <p:spPr bwMode="auto">
          <a:xfrm rot="16200000" flipH="1">
            <a:off x="5683364" y="3797282"/>
            <a:ext cx="632480" cy="785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38"/>
          <p:cNvCxnSpPr>
            <a:stCxn id="7" idx="7"/>
            <a:endCxn id="6" idx="7"/>
          </p:cNvCxnSpPr>
          <p:nvPr/>
        </p:nvCxnSpPr>
        <p:spPr bwMode="auto">
          <a:xfrm rot="16200000" flipV="1">
            <a:off x="6516849" y="3367911"/>
            <a:ext cx="581966" cy="785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117037" y="5917188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5720" y="5357826"/>
            <a:ext cx="3980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</a:t>
            </a:r>
            <a:r>
              <a:rPr lang="en-US" dirty="0" smtClean="0">
                <a:solidFill>
                  <a:srgbClr val="FF0000"/>
                </a:solidFill>
              </a:rPr>
              <a:t>two </a:t>
            </a:r>
            <a:r>
              <a:rPr lang="en-US" dirty="0" err="1" smtClean="0">
                <a:solidFill>
                  <a:srgbClr val="FF0000"/>
                </a:solidFill>
              </a:rPr>
              <a:t>bitangents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the smallest</a:t>
            </a:r>
          </a:p>
          <a:p>
            <a:r>
              <a:rPr lang="en-US" dirty="0" smtClean="0"/>
              <a:t>slopes in the </a:t>
            </a:r>
            <a:r>
              <a:rPr lang="en-US" dirty="0" smtClean="0">
                <a:solidFill>
                  <a:srgbClr val="FF0000"/>
                </a:solidFill>
              </a:rPr>
              <a:t>two pseudo-triangles </a:t>
            </a:r>
          </a:p>
          <a:p>
            <a:r>
              <a:rPr lang="en-US" dirty="0" smtClean="0"/>
              <a:t>incident to 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8" name="直接箭头连接符 27"/>
          <p:cNvCxnSpPr/>
          <p:nvPr/>
        </p:nvCxnSpPr>
        <p:spPr bwMode="auto">
          <a:xfrm rot="16200000" flipV="1">
            <a:off x="1535885" y="4822041"/>
            <a:ext cx="714380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直接连接符 21"/>
          <p:cNvCxnSpPr>
            <a:stCxn id="7" idx="3"/>
            <a:endCxn id="5" idx="7"/>
          </p:cNvCxnSpPr>
          <p:nvPr/>
        </p:nvCxnSpPr>
        <p:spPr bwMode="auto">
          <a:xfrm rot="16200000" flipH="1">
            <a:off x="7771433" y="5456385"/>
            <a:ext cx="480342" cy="10950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7901014" cy="75151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Key:</a:t>
            </a:r>
            <a:r>
              <a:rPr lang="en-US" dirty="0" smtClean="0"/>
              <a:t> implement the flip operations efficiently</a:t>
            </a:r>
          </a:p>
          <a:p>
            <a:pPr lvl="1"/>
            <a:r>
              <a:rPr lang="en-US" dirty="0" smtClean="0"/>
              <a:t>Goal: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n+k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time for all k flip operations</a:t>
            </a:r>
          </a:p>
          <a:p>
            <a:endParaRPr lang="en-US" dirty="0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6939503" y="3786190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868065" y="6143644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椭圆 6"/>
          <p:cNvSpPr/>
          <p:nvPr/>
        </p:nvSpPr>
        <p:spPr bwMode="auto">
          <a:xfrm>
            <a:off x="7296693" y="5214950"/>
            <a:ext cx="1143008" cy="6429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连接符 7"/>
          <p:cNvCxnSpPr>
            <a:stCxn id="5" idx="6"/>
          </p:cNvCxnSpPr>
          <p:nvPr/>
        </p:nvCxnSpPr>
        <p:spPr bwMode="auto">
          <a:xfrm flipV="1">
            <a:off x="8849265" y="4117980"/>
            <a:ext cx="80453" cy="23685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>
            <a:endCxn id="4" idx="6"/>
          </p:cNvCxnSpPr>
          <p:nvPr/>
        </p:nvCxnSpPr>
        <p:spPr bwMode="auto">
          <a:xfrm rot="5400000" flipH="1" flipV="1">
            <a:off x="7944399" y="4623344"/>
            <a:ext cx="1470557" cy="4820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>
            <a:stCxn id="5" idx="1"/>
            <a:endCxn id="7" idx="5"/>
          </p:cNvCxnSpPr>
          <p:nvPr/>
        </p:nvCxnSpPr>
        <p:spPr bwMode="auto">
          <a:xfrm rot="5400000" flipH="1" flipV="1">
            <a:off x="7475087" y="5446853"/>
            <a:ext cx="480342" cy="11141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rot="5400000" flipH="1" flipV="1">
            <a:off x="6612627" y="5711448"/>
            <a:ext cx="977624" cy="4243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椭圆 18"/>
          <p:cNvSpPr/>
          <p:nvPr/>
        </p:nvSpPr>
        <p:spPr bwMode="auto">
          <a:xfrm>
            <a:off x="7198272" y="6178035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457200" y="2357430"/>
            <a:ext cx="575787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Consider a flip on b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a naive approach</a:t>
            </a:r>
            <a:r>
              <a:rPr kumimoji="1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</a:rPr>
              <a:t>: start from b, walk clockwise on the boundaries of the two pseudo-triangles incident to b synchronously</a:t>
            </a:r>
          </a:p>
          <a:p>
            <a:pPr marL="1200150" lvl="2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kumimoji="1" lang="en-US" sz="2400" dirty="0" smtClean="0">
                <a:solidFill>
                  <a:srgbClr val="003366"/>
                </a:solidFill>
                <a:latin typeface="Calibri" pitchFamily="34" charset="0"/>
              </a:rPr>
              <a:t>time-consuming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kumimoji="1" lang="en-US" sz="2400" dirty="0" smtClean="0">
                <a:solidFill>
                  <a:srgbClr val="FF0000"/>
                </a:solidFill>
                <a:latin typeface="Calibri" pitchFamily="34" charset="0"/>
              </a:rPr>
              <a:t>an improvement</a:t>
            </a:r>
            <a:r>
              <a:rPr kumimoji="1" lang="en-US" sz="2400" dirty="0" smtClean="0">
                <a:solidFill>
                  <a:srgbClr val="003366"/>
                </a:solidFill>
                <a:latin typeface="Calibri" pitchFamily="34" charset="0"/>
              </a:rPr>
              <a:t>: “jump” to certain locations of the boundaries to start the walk</a:t>
            </a:r>
          </a:p>
          <a:p>
            <a:pPr marL="1200150" lvl="2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endParaRPr kumimoji="1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1" lang="en-US" sz="28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8215338" y="5740417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7215206" y="6194963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椭圆 17"/>
          <p:cNvSpPr/>
          <p:nvPr/>
        </p:nvSpPr>
        <p:spPr bwMode="auto">
          <a:xfrm>
            <a:off x="8215338" y="5761053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6866483" y="6328855"/>
            <a:ext cx="71438" cy="71438"/>
          </a:xfrm>
          <a:prstGeom prst="ellipse">
            <a:avLst/>
          </a:prstGeom>
          <a:solidFill>
            <a:srgbClr val="A30D8E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8883681" y="4080409"/>
            <a:ext cx="71438" cy="71438"/>
          </a:xfrm>
          <a:prstGeom prst="ellipse">
            <a:avLst/>
          </a:prstGeom>
          <a:solidFill>
            <a:srgbClr val="A30D8E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C 0.00104 -0.00023 0.0066 -0.00092 0.00833 -0.00231 C 0.01024 -0.0037 0.01198 -0.00579 0.01389 -0.00741 C 0.01476 -0.0081 0.01666 -0.00972 0.01666 -0.00972 C 0.01823 -0.01412 0.01927 -0.01829 0.02135 -0.02222 C 0.02291 -0.02916 0.02465 -0.03611 0.02604 -0.04305 C 0.02656 -0.0456 0.02778 -0.05046 0.02778 -0.05046 C 0.02882 -0.05972 0.03021 -0.07199 0.03437 -0.08009 C 0.03594 -0.08657 0.03837 -0.09213 0.03993 -0.09861 C 0.04097 -0.10278 0.04149 -0.10717 0.04271 -0.11111 C 0.04566 -0.12037 0.0434 -0.10949 0.04548 -0.11852 C 0.04791 -0.12916 0.05035 -0.13981 0.05278 -0.15046 C 0.05521 -0.16111 0.05642 -0.17222 0.05937 -0.18264 C 0.06111 -0.19537 0.06423 -0.20856 0.06771 -0.22083 C 0.06857 -0.22662 0.06892 -0.22963 0.07135 -0.23449 C 0.07205 -0.23773 0.07291 -0.24699 0.075 -0.23819 C 0.07448 -0.22037 0.07326 -0.20949 0.07135 -0.19375 C 0.07118 -0.18009 0.07535 -0.07384 0.0658 -0.03333 C 0.06441 0.01088 0.06666 0.05648 0.06666 0.1 C 0.06666 0.10278 0.0651 0.09491 0.06389 0.09259 C 0.06267 0.0875 0.0592 0.08171 0.05555 0.07917 C 0.05295 0.07732 0.04722 0.07546 0.04722 0.07546 C 0.0408 0.06945 0.04357 0.07199 0.03889 0.06806 C 0.03802 0.06736 0.03611 0.06667 0.03611 0.06667 " pathEditMode="relative" ptsTypes="fffffffffffffffffffffffA">
                                      <p:cBhvr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C -0.00625 0.00116 -0.0092 0.0037 -0.01475 0.00625 C -0.01666 0.00717 -0.02031 0.00856 -0.02031 0.00879 C -0.02118 0.00949 -0.02205 0.01042 -0.02309 0.01111 C -0.02396 0.01157 -0.025 0.01157 -0.02587 0.01227 C -0.02691 0.01319 -0.0276 0.01481 -0.02864 0.01597 C -0.02986 0.01736 -0.03107 0.01852 -0.03246 0.01967 C -0.03333 0.02037 -0.03437 0.02037 -0.03524 0.02106 C -0.03628 0.02176 -0.03715 0.02268 -0.03802 0.02338 L -0.03611 0.01967 C -0.03489 0.01458 -0.03281 0.00926 -0.03055 0.00486 C -0.02587 -0.01505 -0.01996 -0.03333 -0.01302 -0.05185 C -0.01146 -0.05625 -0.01128 -0.05996 -0.0092 -0.06412 C -0.00885 -0.06528 -0.00885 -0.06667 -0.00833 -0.06783 C -0.00729 -0.07037 -0.00538 -0.07246 -0.00469 -0.07523 C -0.00278 -0.08195 -0.00104 -0.08935 0.00191 -0.09514 C 0.0033 -0.10139 0.00573 -0.10741 0.00747 -0.11366 C 0.00886 -0.10764 0.00764 -0.10232 0.00643 -0.0963 C 0.00729 -0.08264 0.01615 -0.07986 0.01823 -0.07014 C 0.01979 -0.0632 0.02292 -0.06181 0.02778 -0.06181 " pathEditMode="relative" rAng="0" ptsTypes="ffffffffFfffffffffff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-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39 0.01203 0.00191 0.02384 0.00365 0.03564 C 0.00313 0.07106 0.00347 0.07893 0 0.10601 C -0.00069 0.11782 -0.00156 0.12939 -0.00382 0.14074 C -0.00469 0.15254 -0.00521 0.16458 -0.0066 0.17639 C -0.00833 0.24351 -0.00573 0.21944 -0.00937 0.2493 C -0.00903 0.26319 -0.01041 0.29375 -0.00555 0.31111 C -0.0059 0.32106 -0.0059 0.33101 -0.0066 0.34074 C -0.00746 0.35069 -0.00833 0.34676 -0.01024 0.34305 C -0.01198 0.33078 -0.01215 0.32523 -0.02135 0.32222 C -0.02413 0.31967 -0.02673 0.31921 -0.02969 0.31713 C -0.03281 0.31504 -0.03472 0.3118 -0.03715 0.30856 " pathEditMode="relative" ptsTypes="fffffffffffA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69 -0.00162 0.00104 -0.00348 0.00191 -0.00486 C 0.0026 -0.00625 0.00399 -0.00718 0.00468 -0.00857 C 0.00642 -0.01204 0.00677 -0.01713 0.00833 -0.02084 C 0.00989 -0.02477 0.01215 -0.02824 0.01388 -0.03195 C 0.01562 -0.03565 0.01579 -0.03935 0.0177 -0.04306 C 0.01892 -0.04815 0.021 -0.05348 0.02326 -0.05787 C 0.02448 -0.06273 0.02517 -0.0669 0.02691 -0.07153 C 0.02795 -0.0794 0.02899 -0.0882 0.03246 -0.09491 C 0.03333 -0.10023 0.03472 -0.10394 0.03715 -0.10857 C 0.03836 -0.11366 0.04045 -0.11898 0.0427 -0.12338 C 0.04479 -0.13195 0.04375 -0.12848 0.04548 -0.13449 C 0.0467 -0.13195 0.04791 -0.12963 0.04913 -0.12709 C 0.05225 -0.12084 0.04948 -0.11227 0.05 -0.10486 C 0.05034 -0.1 0.05399 -0.09746 0.05659 -0.09491 C 0.06198 -0.08334 0.06944 -0.07778 0.07968 -0.07778 " pathEditMode="relative" ptsTypes="fffffffffffffff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3" grpId="0" animBg="1"/>
      <p:bldP spid="23" grpId="1" animBg="1"/>
      <p:bldP spid="17" grpId="0" animBg="1"/>
      <p:bldP spid="18" grpId="0" animBg="1"/>
      <p:bldP spid="21" grpId="0" animBg="1"/>
      <p:bldP spid="21" grpId="1" animBg="1"/>
      <p:bldP spid="24" grpId="0" animBg="1"/>
      <p:bldP spid="2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5180670"/>
          </a:xfrm>
        </p:spPr>
        <p:txBody>
          <a:bodyPr/>
          <a:lstStyle/>
          <a:p>
            <a:r>
              <a:rPr lang="en-US" dirty="0" smtClean="0"/>
              <a:t>Implement all </a:t>
            </a:r>
            <a:r>
              <a:rPr lang="en-US" dirty="0" smtClean="0">
                <a:solidFill>
                  <a:srgbClr val="FF0000"/>
                </a:solidFill>
              </a:rPr>
              <a:t>walks</a:t>
            </a:r>
            <a:r>
              <a:rPr lang="en-US" dirty="0" smtClean="0"/>
              <a:t> in the entire algorithm in O(</a:t>
            </a:r>
            <a:r>
              <a:rPr lang="en-US" dirty="0" err="1" smtClean="0"/>
              <a:t>n+k</a:t>
            </a:r>
            <a:r>
              <a:rPr lang="en-US" dirty="0" smtClean="0"/>
              <a:t>) time </a:t>
            </a:r>
          </a:p>
          <a:p>
            <a:pPr lvl="1"/>
            <a:r>
              <a:rPr lang="en-US" dirty="0" smtClean="0"/>
              <a:t>Key: prove that there are a total of O(</a:t>
            </a:r>
            <a:r>
              <a:rPr lang="en-US" dirty="0" err="1" smtClean="0"/>
              <a:t>n+k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arcs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bitangents</a:t>
            </a:r>
            <a:r>
              <a:rPr lang="en-US" dirty="0" smtClean="0"/>
              <a:t> passed by the walks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dirty="0" smtClean="0"/>
              <a:t>Proving the total walked </a:t>
            </a:r>
            <a:r>
              <a:rPr lang="en-US" dirty="0" smtClean="0">
                <a:solidFill>
                  <a:srgbClr val="FF0000"/>
                </a:solidFill>
              </a:rPr>
              <a:t>arcs and </a:t>
            </a:r>
            <a:r>
              <a:rPr lang="en-US" dirty="0" err="1" smtClean="0">
                <a:solidFill>
                  <a:srgbClr val="FF0000"/>
                </a:solidFill>
              </a:rPr>
              <a:t>bitangents</a:t>
            </a:r>
            <a:r>
              <a:rPr lang="en-US" dirty="0" smtClean="0"/>
              <a:t> is O(</a:t>
            </a:r>
            <a:r>
              <a:rPr lang="en-US" dirty="0" err="1" smtClean="0"/>
              <a:t>n+k</a:t>
            </a:r>
            <a:r>
              <a:rPr lang="en-US" dirty="0" smtClean="0"/>
              <a:t>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6472254" cy="4752042"/>
          </a:xfrm>
        </p:spPr>
        <p:txBody>
          <a:bodyPr/>
          <a:lstStyle/>
          <a:p>
            <a:r>
              <a:rPr lang="en-US" dirty="0" smtClean="0"/>
              <a:t>There are k flips in total</a:t>
            </a:r>
          </a:p>
          <a:p>
            <a:r>
              <a:rPr lang="en-US" dirty="0" smtClean="0"/>
              <a:t>Each flip needs to walk on a </a:t>
            </a:r>
            <a:r>
              <a:rPr lang="en-US" dirty="0" smtClean="0">
                <a:solidFill>
                  <a:srgbClr val="FF0000"/>
                </a:solidFill>
              </a:rPr>
              <a:t>constant</a:t>
            </a:r>
            <a:r>
              <a:rPr lang="en-US" dirty="0" smtClean="0"/>
              <a:t> number of </a:t>
            </a:r>
            <a:r>
              <a:rPr lang="en-US" dirty="0" err="1" smtClean="0"/>
              <a:t>bitangents</a:t>
            </a:r>
            <a:r>
              <a:rPr lang="en-US" dirty="0" smtClean="0"/>
              <a:t> and boundary portions on obstacles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 </a:t>
            </a:r>
            <a:r>
              <a:rPr lang="en-US" dirty="0" err="1" smtClean="0">
                <a:solidFill>
                  <a:srgbClr val="00B050"/>
                </a:solidFill>
              </a:rPr>
              <a:t>bitangent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needs O(1) time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 boundary portion of an obstacle</a:t>
            </a:r>
          </a:p>
          <a:p>
            <a:pPr lvl="2"/>
            <a:r>
              <a:rPr lang="en-US" dirty="0" smtClean="0"/>
              <a:t>may need </a:t>
            </a:r>
            <a:r>
              <a:rPr lang="el-GR" dirty="0" smtClean="0"/>
              <a:t>Ω</a:t>
            </a:r>
            <a:r>
              <a:rPr lang="en-US" dirty="0" smtClean="0"/>
              <a:t>(n) time as the portion may be of size </a:t>
            </a:r>
            <a:r>
              <a:rPr lang="el-GR" dirty="0" smtClean="0"/>
              <a:t>Ω</a:t>
            </a:r>
            <a:r>
              <a:rPr lang="en-US" dirty="0" smtClean="0"/>
              <a:t>(n) </a:t>
            </a:r>
          </a:p>
          <a:p>
            <a:pPr lvl="3"/>
            <a:r>
              <a:rPr lang="en-US" dirty="0" smtClean="0"/>
              <a:t>O(1) time for the PV algorithm as each obstacle is of constant size</a:t>
            </a:r>
          </a:p>
          <a:p>
            <a:pPr lvl="3"/>
            <a:r>
              <a:rPr lang="en-US" dirty="0" smtClean="0"/>
              <a:t>need a </a:t>
            </a:r>
            <a:r>
              <a:rPr lang="en-US" dirty="0" smtClean="0">
                <a:solidFill>
                  <a:srgbClr val="FF0000"/>
                </a:solidFill>
              </a:rPr>
              <a:t>global time </a:t>
            </a:r>
            <a:r>
              <a:rPr lang="en-US" dirty="0" smtClean="0"/>
              <a:t>analysis for our problem</a:t>
            </a:r>
          </a:p>
        </p:txBody>
      </p:sp>
      <p:cxnSp>
        <p:nvCxnSpPr>
          <p:cNvPr id="4" name="直接连接符 3"/>
          <p:cNvCxnSpPr>
            <a:stCxn id="7" idx="3"/>
            <a:endCxn id="6" idx="7"/>
          </p:cNvCxnSpPr>
          <p:nvPr/>
        </p:nvCxnSpPr>
        <p:spPr bwMode="auto">
          <a:xfrm rot="16200000" flipH="1">
            <a:off x="7771433" y="5456385"/>
            <a:ext cx="480342" cy="10950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939503" y="3786190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868065" y="6143644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椭圆 6"/>
          <p:cNvSpPr/>
          <p:nvPr/>
        </p:nvSpPr>
        <p:spPr bwMode="auto">
          <a:xfrm>
            <a:off x="7296693" y="5214950"/>
            <a:ext cx="1143008" cy="6429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连接符 7"/>
          <p:cNvCxnSpPr>
            <a:stCxn id="6" idx="6"/>
          </p:cNvCxnSpPr>
          <p:nvPr/>
        </p:nvCxnSpPr>
        <p:spPr bwMode="auto">
          <a:xfrm flipV="1">
            <a:off x="8849265" y="4117980"/>
            <a:ext cx="80453" cy="23685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/>
          <p:cNvCxnSpPr>
            <a:endCxn id="5" idx="6"/>
          </p:cNvCxnSpPr>
          <p:nvPr/>
        </p:nvCxnSpPr>
        <p:spPr bwMode="auto">
          <a:xfrm rot="5400000" flipH="1" flipV="1">
            <a:off x="7944399" y="4623344"/>
            <a:ext cx="1470557" cy="4820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>
            <a:stCxn id="6" idx="1"/>
            <a:endCxn id="7" idx="5"/>
          </p:cNvCxnSpPr>
          <p:nvPr/>
        </p:nvCxnSpPr>
        <p:spPr bwMode="auto">
          <a:xfrm rot="5400000" flipH="1" flipV="1">
            <a:off x="7475087" y="5446853"/>
            <a:ext cx="480342" cy="11141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 rot="5400000" flipH="1" flipV="1">
            <a:off x="6612627" y="5711448"/>
            <a:ext cx="977624" cy="4243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椭圆 11"/>
          <p:cNvSpPr/>
          <p:nvPr/>
        </p:nvSpPr>
        <p:spPr bwMode="auto">
          <a:xfrm>
            <a:off x="7198272" y="6178035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8215338" y="5740417"/>
            <a:ext cx="71438" cy="714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任意多边形 14"/>
          <p:cNvSpPr/>
          <p:nvPr/>
        </p:nvSpPr>
        <p:spPr bwMode="auto">
          <a:xfrm>
            <a:off x="7315201" y="5461000"/>
            <a:ext cx="185757" cy="325454"/>
          </a:xfrm>
          <a:custGeom>
            <a:avLst/>
            <a:gdLst>
              <a:gd name="connsiteX0" fmla="*/ 0 w 313267"/>
              <a:gd name="connsiteY0" fmla="*/ 0 h 381464"/>
              <a:gd name="connsiteX1" fmla="*/ 8467 w 313267"/>
              <a:gd name="connsiteY1" fmla="*/ 135467 h 381464"/>
              <a:gd name="connsiteX2" fmla="*/ 25400 w 313267"/>
              <a:gd name="connsiteY2" fmla="*/ 194733 h 381464"/>
              <a:gd name="connsiteX3" fmla="*/ 33867 w 313267"/>
              <a:gd name="connsiteY3" fmla="*/ 228600 h 381464"/>
              <a:gd name="connsiteX4" fmla="*/ 76200 w 313267"/>
              <a:gd name="connsiteY4" fmla="*/ 270933 h 381464"/>
              <a:gd name="connsiteX5" fmla="*/ 93133 w 313267"/>
              <a:gd name="connsiteY5" fmla="*/ 287867 h 381464"/>
              <a:gd name="connsiteX6" fmla="*/ 118533 w 313267"/>
              <a:gd name="connsiteY6" fmla="*/ 304800 h 381464"/>
              <a:gd name="connsiteX7" fmla="*/ 135467 w 313267"/>
              <a:gd name="connsiteY7" fmla="*/ 321733 h 381464"/>
              <a:gd name="connsiteX8" fmla="*/ 160867 w 313267"/>
              <a:gd name="connsiteY8" fmla="*/ 330200 h 381464"/>
              <a:gd name="connsiteX9" fmla="*/ 186267 w 313267"/>
              <a:gd name="connsiteY9" fmla="*/ 347133 h 381464"/>
              <a:gd name="connsiteX10" fmla="*/ 237067 w 313267"/>
              <a:gd name="connsiteY10" fmla="*/ 364067 h 381464"/>
              <a:gd name="connsiteX11" fmla="*/ 304800 w 313267"/>
              <a:gd name="connsiteY11" fmla="*/ 381000 h 381464"/>
              <a:gd name="connsiteX12" fmla="*/ 313267 w 313267"/>
              <a:gd name="connsiteY12" fmla="*/ 381000 h 381464"/>
              <a:gd name="connsiteX0" fmla="*/ 0 w 313267"/>
              <a:gd name="connsiteY0" fmla="*/ 0 h 381464"/>
              <a:gd name="connsiteX1" fmla="*/ 8467 w 313267"/>
              <a:gd name="connsiteY1" fmla="*/ 135467 h 381464"/>
              <a:gd name="connsiteX2" fmla="*/ 8467 w 313267"/>
              <a:gd name="connsiteY2" fmla="*/ 135467 h 381464"/>
              <a:gd name="connsiteX3" fmla="*/ 25400 w 313267"/>
              <a:gd name="connsiteY3" fmla="*/ 194733 h 381464"/>
              <a:gd name="connsiteX4" fmla="*/ 33867 w 313267"/>
              <a:gd name="connsiteY4" fmla="*/ 228600 h 381464"/>
              <a:gd name="connsiteX5" fmla="*/ 76200 w 313267"/>
              <a:gd name="connsiteY5" fmla="*/ 270933 h 381464"/>
              <a:gd name="connsiteX6" fmla="*/ 93133 w 313267"/>
              <a:gd name="connsiteY6" fmla="*/ 287867 h 381464"/>
              <a:gd name="connsiteX7" fmla="*/ 118533 w 313267"/>
              <a:gd name="connsiteY7" fmla="*/ 304800 h 381464"/>
              <a:gd name="connsiteX8" fmla="*/ 135467 w 313267"/>
              <a:gd name="connsiteY8" fmla="*/ 321733 h 381464"/>
              <a:gd name="connsiteX9" fmla="*/ 160867 w 313267"/>
              <a:gd name="connsiteY9" fmla="*/ 330200 h 381464"/>
              <a:gd name="connsiteX10" fmla="*/ 186267 w 313267"/>
              <a:gd name="connsiteY10" fmla="*/ 347133 h 381464"/>
              <a:gd name="connsiteX11" fmla="*/ 237067 w 313267"/>
              <a:gd name="connsiteY11" fmla="*/ 364067 h 381464"/>
              <a:gd name="connsiteX12" fmla="*/ 304800 w 313267"/>
              <a:gd name="connsiteY12" fmla="*/ 381000 h 381464"/>
              <a:gd name="connsiteX13" fmla="*/ 313267 w 313267"/>
              <a:gd name="connsiteY13" fmla="*/ 381000 h 38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3267" h="381464">
                <a:moveTo>
                  <a:pt x="0" y="0"/>
                </a:moveTo>
                <a:cubicBezTo>
                  <a:pt x="2822" y="45156"/>
                  <a:pt x="3965" y="90448"/>
                  <a:pt x="8467" y="135467"/>
                </a:cubicBezTo>
                <a:lnTo>
                  <a:pt x="8467" y="135467"/>
                </a:lnTo>
                <a:cubicBezTo>
                  <a:pt x="11289" y="145345"/>
                  <a:pt x="21167" y="179211"/>
                  <a:pt x="25400" y="194733"/>
                </a:cubicBezTo>
                <a:cubicBezTo>
                  <a:pt x="28597" y="205922"/>
                  <a:pt x="29283" y="217904"/>
                  <a:pt x="33867" y="228600"/>
                </a:cubicBezTo>
                <a:cubicBezTo>
                  <a:pt x="47120" y="259523"/>
                  <a:pt x="51658" y="251299"/>
                  <a:pt x="76200" y="270933"/>
                </a:cubicBezTo>
                <a:cubicBezTo>
                  <a:pt x="82433" y="275920"/>
                  <a:pt x="86900" y="282880"/>
                  <a:pt x="93133" y="287867"/>
                </a:cubicBezTo>
                <a:cubicBezTo>
                  <a:pt x="101079" y="294224"/>
                  <a:pt x="110587" y="298443"/>
                  <a:pt x="118533" y="304800"/>
                </a:cubicBezTo>
                <a:cubicBezTo>
                  <a:pt x="124766" y="309787"/>
                  <a:pt x="128622" y="317626"/>
                  <a:pt x="135467" y="321733"/>
                </a:cubicBezTo>
                <a:cubicBezTo>
                  <a:pt x="143120" y="326325"/>
                  <a:pt x="152885" y="326209"/>
                  <a:pt x="160867" y="330200"/>
                </a:cubicBezTo>
                <a:cubicBezTo>
                  <a:pt x="169968" y="334751"/>
                  <a:pt x="176968" y="343000"/>
                  <a:pt x="186267" y="347133"/>
                </a:cubicBezTo>
                <a:cubicBezTo>
                  <a:pt x="202578" y="354382"/>
                  <a:pt x="220134" y="358423"/>
                  <a:pt x="237067" y="364067"/>
                </a:cubicBezTo>
                <a:cubicBezTo>
                  <a:pt x="269776" y="374970"/>
                  <a:pt x="263944" y="374190"/>
                  <a:pt x="304800" y="381000"/>
                </a:cubicBezTo>
                <a:cubicBezTo>
                  <a:pt x="307584" y="381464"/>
                  <a:pt x="310445" y="381000"/>
                  <a:pt x="313267" y="381000"/>
                </a:cubicBez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C 0.00104 -0.00023 0.0066 -0.00092 0.00833 -0.00231 C 0.01024 -0.0037 0.01198 -0.00579 0.01389 -0.00741 C 0.01476 -0.0081 0.01666 -0.00972 0.01666 -0.00972 C 0.01823 -0.01412 0.01927 -0.01829 0.02135 -0.02222 C 0.02291 -0.02916 0.02465 -0.03611 0.02604 -0.04305 C 0.02656 -0.0456 0.02778 -0.05046 0.02778 -0.05046 C 0.02882 -0.05972 0.03021 -0.07199 0.03437 -0.08009 C 0.03594 -0.08657 0.03837 -0.09213 0.03993 -0.09861 C 0.04097 -0.10278 0.04149 -0.10717 0.04271 -0.11111 C 0.04566 -0.12037 0.0434 -0.10949 0.04548 -0.11852 C 0.04791 -0.12916 0.05035 -0.13981 0.05278 -0.15046 C 0.05521 -0.16111 0.05642 -0.17222 0.05937 -0.18264 C 0.06111 -0.19537 0.06423 -0.20856 0.06771 -0.22083 C 0.06857 -0.22662 0.06892 -0.22963 0.07135 -0.23449 C 0.07205 -0.23773 0.07291 -0.24699 0.075 -0.23819 C 0.07448 -0.22037 0.07326 -0.20949 0.07135 -0.19375 C 0.07118 -0.18009 0.07535 -0.07384 0.0658 -0.03333 C 0.06441 0.01088 0.06666 0.05648 0.06666 0.1 C 0.06666 0.10278 0.0651 0.09491 0.06389 0.09259 C 0.06267 0.0875 0.0592 0.08171 0.05555 0.07917 C 0.05295 0.07732 0.04722 0.07546 0.04722 0.07546 C 0.0408 0.06945 0.04357 0.07199 0.03889 0.06806 C 0.03802 0.06736 0.03611 0.06667 0.03611 0.06667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1.48148E-6 C -0.00208 0.00116 -0.00503 0.0037 -0.01059 0.00625 C -0.0125 0.00717 -0.01614 0.00856 -0.01614 0.00879 C -0.01701 0.00949 -0.01788 0.01042 -0.01892 0.01111 C -0.01979 0.01157 -0.02083 0.01157 -0.0217 0.01227 C -0.02274 0.01319 -0.02344 0.01481 -0.02448 0.01597 C -0.02569 0.01736 -0.02691 0.01852 -0.0283 0.01967 C -0.02916 0.02037 -0.03021 0.02037 -0.03107 0.02106 C -0.03212 0.02176 -0.03298 0.02268 -0.03385 0.02338 L -0.03194 0.01967 C -0.03073 0.01458 -0.02864 0.00926 -0.02639 0.00486 C -0.0217 -0.01505 -0.0158 -0.03333 -0.00885 -0.05185 C -0.00729 -0.05625 -0.00712 -0.05996 -0.00503 -0.06412 C -0.00469 -0.06528 -0.00469 -0.06667 -0.00416 -0.06783 C -0.00312 -0.07037 -0.00121 -0.07246 -0.00052 -0.07523 C 0.00139 -0.08195 0.00313 -0.08935 0.00608 -0.09514 C 0.00747 -0.10139 0.0099 -0.10741 0.01163 -0.11366 C 0.01302 -0.10764 0.01181 -0.10232 0.01059 -0.0963 C 0.01146 -0.08264 0.02031 -0.07986 0.0224 -0.07014 C 0.02396 -0.0632 0.02709 -0.06181 0.03195 -0.06181 " pathEditMode="relative" rAng="0" ptsTypes="ffffffffFfffffffffff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-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An O(n+hlog</a:t>
            </a:r>
            <a:r>
              <a:rPr lang="en-US" altLang="zh-CN" baseline="30000" dirty="0" smtClean="0"/>
              <a:t>1+</a:t>
            </a:r>
            <a:r>
              <a:rPr lang="az-Cyrl-AZ" altLang="zh-CN" baseline="30000" dirty="0" smtClean="0"/>
              <a:t>Є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h+k</a:t>
            </a:r>
            <a:r>
              <a:rPr lang="en-US" altLang="zh-CN" dirty="0" smtClean="0"/>
              <a:t>) time algorithm for finding shortest paths among curved obstacles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k=O(h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): sensitive to the input</a:t>
            </a:r>
          </a:p>
          <a:p>
            <a:endParaRPr lang="en-US" dirty="0" smtClean="0"/>
          </a:p>
          <a:p>
            <a:r>
              <a:rPr lang="en-US" dirty="0" smtClean="0"/>
              <a:t>A sub-problem: Computing the relevant visibility graph </a:t>
            </a:r>
          </a:p>
          <a:p>
            <a:pPr lvl="1"/>
            <a:r>
              <a:rPr lang="en-US" dirty="0" smtClean="0"/>
              <a:t>O(n + </a:t>
            </a:r>
            <a:r>
              <a:rPr lang="en-US" dirty="0" err="1" smtClean="0"/>
              <a:t>hlogh</a:t>
            </a:r>
            <a:r>
              <a:rPr lang="en-US" dirty="0" smtClean="0"/>
              <a:t> +k) time and O(n) working space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Applicable to polygonal obstacles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Curved obstacles</a:t>
            </a:r>
          </a:p>
        </p:txBody>
      </p:sp>
      <p:sp>
        <p:nvSpPr>
          <p:cNvPr id="141315" name="Freeform 3"/>
          <p:cNvSpPr>
            <a:spLocks/>
          </p:cNvSpPr>
          <p:nvPr/>
        </p:nvSpPr>
        <p:spPr bwMode="auto">
          <a:xfrm>
            <a:off x="1600200" y="3389306"/>
            <a:ext cx="2971800" cy="1473200"/>
          </a:xfrm>
          <a:custGeom>
            <a:avLst/>
            <a:gdLst/>
            <a:ahLst/>
            <a:cxnLst>
              <a:cxn ang="0">
                <a:pos x="360" y="152"/>
              </a:cxn>
              <a:cxn ang="0">
                <a:pos x="24" y="680"/>
              </a:cxn>
              <a:cxn ang="0">
                <a:pos x="504" y="728"/>
              </a:cxn>
              <a:cxn ang="0">
                <a:pos x="984" y="440"/>
              </a:cxn>
              <a:cxn ang="0">
                <a:pos x="1272" y="920"/>
              </a:cxn>
              <a:cxn ang="0">
                <a:pos x="1848" y="488"/>
              </a:cxn>
              <a:cxn ang="0">
                <a:pos x="1128" y="56"/>
              </a:cxn>
              <a:cxn ang="0">
                <a:pos x="360" y="152"/>
              </a:cxn>
            </a:cxnLst>
            <a:rect l="0" t="0" r="r" b="b"/>
            <a:pathLst>
              <a:path w="1872" h="928">
                <a:moveTo>
                  <a:pt x="360" y="152"/>
                </a:moveTo>
                <a:cubicBezTo>
                  <a:pt x="176" y="256"/>
                  <a:pt x="0" y="584"/>
                  <a:pt x="24" y="680"/>
                </a:cubicBezTo>
                <a:cubicBezTo>
                  <a:pt x="48" y="776"/>
                  <a:pt x="344" y="768"/>
                  <a:pt x="504" y="728"/>
                </a:cubicBezTo>
                <a:cubicBezTo>
                  <a:pt x="664" y="688"/>
                  <a:pt x="856" y="408"/>
                  <a:pt x="984" y="440"/>
                </a:cubicBezTo>
                <a:cubicBezTo>
                  <a:pt x="1112" y="472"/>
                  <a:pt x="1128" y="912"/>
                  <a:pt x="1272" y="920"/>
                </a:cubicBezTo>
                <a:cubicBezTo>
                  <a:pt x="1416" y="928"/>
                  <a:pt x="1872" y="632"/>
                  <a:pt x="1848" y="488"/>
                </a:cubicBezTo>
                <a:cubicBezTo>
                  <a:pt x="1824" y="344"/>
                  <a:pt x="1376" y="112"/>
                  <a:pt x="1128" y="56"/>
                </a:cubicBezTo>
                <a:cubicBezTo>
                  <a:pt x="880" y="0"/>
                  <a:pt x="544" y="48"/>
                  <a:pt x="360" y="152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16" name="Freeform 4"/>
          <p:cNvSpPr>
            <a:spLocks/>
          </p:cNvSpPr>
          <p:nvPr/>
        </p:nvSpPr>
        <p:spPr bwMode="auto">
          <a:xfrm>
            <a:off x="1997075" y="4681531"/>
            <a:ext cx="3695700" cy="2044700"/>
          </a:xfrm>
          <a:custGeom>
            <a:avLst/>
            <a:gdLst/>
            <a:ahLst/>
            <a:cxnLst>
              <a:cxn ang="0">
                <a:pos x="632" y="56"/>
              </a:cxn>
              <a:cxn ang="0">
                <a:pos x="680" y="296"/>
              </a:cxn>
              <a:cxn ang="0">
                <a:pos x="1208" y="248"/>
              </a:cxn>
              <a:cxn ang="0">
                <a:pos x="2120" y="56"/>
              </a:cxn>
              <a:cxn ang="0">
                <a:pos x="2216" y="584"/>
              </a:cxn>
              <a:cxn ang="0">
                <a:pos x="1448" y="584"/>
              </a:cxn>
              <a:cxn ang="0">
                <a:pos x="1112" y="1112"/>
              </a:cxn>
              <a:cxn ang="0">
                <a:pos x="296" y="1160"/>
              </a:cxn>
              <a:cxn ang="0">
                <a:pos x="56" y="344"/>
              </a:cxn>
              <a:cxn ang="0">
                <a:pos x="632" y="56"/>
              </a:cxn>
            </a:cxnLst>
            <a:rect l="0" t="0" r="r" b="b"/>
            <a:pathLst>
              <a:path w="2328" h="1288">
                <a:moveTo>
                  <a:pt x="632" y="56"/>
                </a:moveTo>
                <a:cubicBezTo>
                  <a:pt x="736" y="48"/>
                  <a:pt x="584" y="264"/>
                  <a:pt x="680" y="296"/>
                </a:cubicBezTo>
                <a:cubicBezTo>
                  <a:pt x="776" y="328"/>
                  <a:pt x="968" y="288"/>
                  <a:pt x="1208" y="248"/>
                </a:cubicBezTo>
                <a:cubicBezTo>
                  <a:pt x="1448" y="208"/>
                  <a:pt x="1952" y="0"/>
                  <a:pt x="2120" y="56"/>
                </a:cubicBezTo>
                <a:cubicBezTo>
                  <a:pt x="2288" y="112"/>
                  <a:pt x="2328" y="496"/>
                  <a:pt x="2216" y="584"/>
                </a:cubicBezTo>
                <a:cubicBezTo>
                  <a:pt x="2104" y="672"/>
                  <a:pt x="1632" y="496"/>
                  <a:pt x="1448" y="584"/>
                </a:cubicBezTo>
                <a:cubicBezTo>
                  <a:pt x="1264" y="672"/>
                  <a:pt x="1304" y="1016"/>
                  <a:pt x="1112" y="1112"/>
                </a:cubicBezTo>
                <a:cubicBezTo>
                  <a:pt x="920" y="1208"/>
                  <a:pt x="472" y="1288"/>
                  <a:pt x="296" y="1160"/>
                </a:cubicBezTo>
                <a:cubicBezTo>
                  <a:pt x="120" y="1032"/>
                  <a:pt x="0" y="528"/>
                  <a:pt x="56" y="344"/>
                </a:cubicBezTo>
                <a:cubicBezTo>
                  <a:pt x="112" y="160"/>
                  <a:pt x="528" y="64"/>
                  <a:pt x="632" y="5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17" name="Freeform 5"/>
          <p:cNvSpPr>
            <a:spLocks/>
          </p:cNvSpPr>
          <p:nvPr/>
        </p:nvSpPr>
        <p:spPr bwMode="auto">
          <a:xfrm>
            <a:off x="4254500" y="2500306"/>
            <a:ext cx="2844800" cy="2006600"/>
          </a:xfrm>
          <a:custGeom>
            <a:avLst/>
            <a:gdLst/>
            <a:ahLst/>
            <a:cxnLst>
              <a:cxn ang="0">
                <a:pos x="104" y="128"/>
              </a:cxn>
              <a:cxn ang="0">
                <a:pos x="152" y="512"/>
              </a:cxn>
              <a:cxn ang="0">
                <a:pos x="536" y="800"/>
              </a:cxn>
              <a:cxn ang="0">
                <a:pos x="440" y="1088"/>
              </a:cxn>
              <a:cxn ang="0">
                <a:pos x="1208" y="1184"/>
              </a:cxn>
              <a:cxn ang="0">
                <a:pos x="1784" y="608"/>
              </a:cxn>
              <a:cxn ang="0">
                <a:pos x="1256" y="800"/>
              </a:cxn>
              <a:cxn ang="0">
                <a:pos x="632" y="608"/>
              </a:cxn>
              <a:cxn ang="0">
                <a:pos x="776" y="80"/>
              </a:cxn>
              <a:cxn ang="0">
                <a:pos x="104" y="128"/>
              </a:cxn>
            </a:cxnLst>
            <a:rect l="0" t="0" r="r" b="b"/>
            <a:pathLst>
              <a:path w="1792" h="1264">
                <a:moveTo>
                  <a:pt x="104" y="128"/>
                </a:moveTo>
                <a:cubicBezTo>
                  <a:pt x="0" y="200"/>
                  <a:pt x="80" y="400"/>
                  <a:pt x="152" y="512"/>
                </a:cubicBezTo>
                <a:cubicBezTo>
                  <a:pt x="224" y="624"/>
                  <a:pt x="488" y="704"/>
                  <a:pt x="536" y="800"/>
                </a:cubicBezTo>
                <a:cubicBezTo>
                  <a:pt x="584" y="896"/>
                  <a:pt x="328" y="1024"/>
                  <a:pt x="440" y="1088"/>
                </a:cubicBezTo>
                <a:cubicBezTo>
                  <a:pt x="552" y="1152"/>
                  <a:pt x="984" y="1264"/>
                  <a:pt x="1208" y="1184"/>
                </a:cubicBezTo>
                <a:cubicBezTo>
                  <a:pt x="1432" y="1104"/>
                  <a:pt x="1776" y="672"/>
                  <a:pt x="1784" y="608"/>
                </a:cubicBezTo>
                <a:cubicBezTo>
                  <a:pt x="1792" y="544"/>
                  <a:pt x="1448" y="800"/>
                  <a:pt x="1256" y="800"/>
                </a:cubicBezTo>
                <a:cubicBezTo>
                  <a:pt x="1064" y="800"/>
                  <a:pt x="712" y="728"/>
                  <a:pt x="632" y="608"/>
                </a:cubicBezTo>
                <a:cubicBezTo>
                  <a:pt x="552" y="488"/>
                  <a:pt x="864" y="160"/>
                  <a:pt x="776" y="80"/>
                </a:cubicBezTo>
                <a:cubicBezTo>
                  <a:pt x="688" y="0"/>
                  <a:pt x="208" y="56"/>
                  <a:pt x="104" y="1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4391025" y="4570406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1524000" y="5827706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1530350" y="5827706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/>
              <a:t>s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4505325" y="4370381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/>
              <a:t>t</a:t>
            </a:r>
          </a:p>
        </p:txBody>
      </p:sp>
      <p:sp>
        <p:nvSpPr>
          <p:cNvPr id="141322" name="Line 10"/>
          <p:cNvSpPr>
            <a:spLocks noChangeShapeType="1"/>
          </p:cNvSpPr>
          <p:nvPr/>
        </p:nvSpPr>
        <p:spPr bwMode="auto">
          <a:xfrm flipV="1">
            <a:off x="1552575" y="5103806"/>
            <a:ext cx="609600" cy="762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3000375" y="4770431"/>
            <a:ext cx="609600" cy="76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V="1">
            <a:off x="3714750" y="4608506"/>
            <a:ext cx="685800" cy="228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153400" cy="82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Input: a set of obstacles</a:t>
            </a:r>
            <a:r>
              <a:rPr kumimoji="1" lang="en-US" altLang="zh-CN" sz="2100" b="0" i="0" u="none" strike="noStrike" kern="120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whose boundaries are curves</a:t>
            </a:r>
            <a:endParaRPr kumimoji="1" lang="en-US" altLang="zh-CN" sz="21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Output: a shortest path from s to t in the free space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2" grpId="0" animBg="1"/>
      <p:bldP spid="141323" grpId="0" animBg="1"/>
      <p:bldP spid="1413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curved obstacles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680208"/>
          </a:xfrm>
        </p:spPr>
        <p:txBody>
          <a:bodyPr/>
          <a:lstStyle/>
          <a:p>
            <a:r>
              <a:rPr lang="en-US" dirty="0" smtClean="0"/>
              <a:t>An obstacle: a simple region with vertices on the boundary</a:t>
            </a:r>
          </a:p>
          <a:p>
            <a:pPr lvl="1"/>
            <a:r>
              <a:rPr lang="en-US" dirty="0" smtClean="0"/>
              <a:t>The boundary portion between two adjacent vertices is of </a:t>
            </a:r>
            <a:r>
              <a:rPr lang="en-US" dirty="0" smtClean="0">
                <a:solidFill>
                  <a:srgbClr val="FF0000"/>
                </a:solidFill>
              </a:rPr>
              <a:t>constant size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000364" y="3857628"/>
            <a:ext cx="2844800" cy="2006600"/>
          </a:xfrm>
          <a:custGeom>
            <a:avLst/>
            <a:gdLst/>
            <a:ahLst/>
            <a:cxnLst>
              <a:cxn ang="0">
                <a:pos x="104" y="128"/>
              </a:cxn>
              <a:cxn ang="0">
                <a:pos x="152" y="512"/>
              </a:cxn>
              <a:cxn ang="0">
                <a:pos x="536" y="800"/>
              </a:cxn>
              <a:cxn ang="0">
                <a:pos x="440" y="1088"/>
              </a:cxn>
              <a:cxn ang="0">
                <a:pos x="1208" y="1184"/>
              </a:cxn>
              <a:cxn ang="0">
                <a:pos x="1784" y="608"/>
              </a:cxn>
              <a:cxn ang="0">
                <a:pos x="1256" y="800"/>
              </a:cxn>
              <a:cxn ang="0">
                <a:pos x="632" y="608"/>
              </a:cxn>
              <a:cxn ang="0">
                <a:pos x="776" y="80"/>
              </a:cxn>
              <a:cxn ang="0">
                <a:pos x="104" y="128"/>
              </a:cxn>
            </a:cxnLst>
            <a:rect l="0" t="0" r="r" b="b"/>
            <a:pathLst>
              <a:path w="1792" h="1264">
                <a:moveTo>
                  <a:pt x="104" y="128"/>
                </a:moveTo>
                <a:cubicBezTo>
                  <a:pt x="0" y="200"/>
                  <a:pt x="80" y="400"/>
                  <a:pt x="152" y="512"/>
                </a:cubicBezTo>
                <a:cubicBezTo>
                  <a:pt x="224" y="624"/>
                  <a:pt x="488" y="704"/>
                  <a:pt x="536" y="800"/>
                </a:cubicBezTo>
                <a:cubicBezTo>
                  <a:pt x="584" y="896"/>
                  <a:pt x="328" y="1024"/>
                  <a:pt x="440" y="1088"/>
                </a:cubicBezTo>
                <a:cubicBezTo>
                  <a:pt x="552" y="1152"/>
                  <a:pt x="984" y="1264"/>
                  <a:pt x="1208" y="1184"/>
                </a:cubicBezTo>
                <a:cubicBezTo>
                  <a:pt x="1432" y="1104"/>
                  <a:pt x="1776" y="672"/>
                  <a:pt x="1784" y="608"/>
                </a:cubicBezTo>
                <a:cubicBezTo>
                  <a:pt x="1792" y="544"/>
                  <a:pt x="1448" y="800"/>
                  <a:pt x="1256" y="800"/>
                </a:cubicBezTo>
                <a:cubicBezTo>
                  <a:pt x="1064" y="800"/>
                  <a:pt x="712" y="728"/>
                  <a:pt x="632" y="608"/>
                </a:cubicBezTo>
                <a:cubicBezTo>
                  <a:pt x="552" y="488"/>
                  <a:pt x="864" y="160"/>
                  <a:pt x="776" y="80"/>
                </a:cubicBezTo>
                <a:cubicBezTo>
                  <a:pt x="688" y="0"/>
                  <a:pt x="208" y="56"/>
                  <a:pt x="104" y="1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817427" y="509587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074477" y="407670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217477" y="399097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960302" y="472440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789102" y="478155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626927" y="54959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curved obstacles (cont.)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53733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: the number of obstacles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: the total number of vertices</a:t>
            </a:r>
          </a:p>
          <a:p>
            <a:r>
              <a:rPr lang="en-US" dirty="0" smtClean="0"/>
              <a:t>s, t: two points in the free space</a:t>
            </a:r>
            <a:endParaRPr lang="en-US" dirty="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600200" y="3592537"/>
            <a:ext cx="2971800" cy="1473200"/>
          </a:xfrm>
          <a:custGeom>
            <a:avLst/>
            <a:gdLst/>
            <a:ahLst/>
            <a:cxnLst>
              <a:cxn ang="0">
                <a:pos x="360" y="152"/>
              </a:cxn>
              <a:cxn ang="0">
                <a:pos x="24" y="680"/>
              </a:cxn>
              <a:cxn ang="0">
                <a:pos x="504" y="728"/>
              </a:cxn>
              <a:cxn ang="0">
                <a:pos x="984" y="440"/>
              </a:cxn>
              <a:cxn ang="0">
                <a:pos x="1272" y="920"/>
              </a:cxn>
              <a:cxn ang="0">
                <a:pos x="1848" y="488"/>
              </a:cxn>
              <a:cxn ang="0">
                <a:pos x="1128" y="56"/>
              </a:cxn>
              <a:cxn ang="0">
                <a:pos x="360" y="152"/>
              </a:cxn>
            </a:cxnLst>
            <a:rect l="0" t="0" r="r" b="b"/>
            <a:pathLst>
              <a:path w="1872" h="928">
                <a:moveTo>
                  <a:pt x="360" y="152"/>
                </a:moveTo>
                <a:cubicBezTo>
                  <a:pt x="176" y="256"/>
                  <a:pt x="0" y="584"/>
                  <a:pt x="24" y="680"/>
                </a:cubicBezTo>
                <a:cubicBezTo>
                  <a:pt x="48" y="776"/>
                  <a:pt x="344" y="768"/>
                  <a:pt x="504" y="728"/>
                </a:cubicBezTo>
                <a:cubicBezTo>
                  <a:pt x="664" y="688"/>
                  <a:pt x="856" y="408"/>
                  <a:pt x="984" y="440"/>
                </a:cubicBezTo>
                <a:cubicBezTo>
                  <a:pt x="1112" y="472"/>
                  <a:pt x="1128" y="912"/>
                  <a:pt x="1272" y="920"/>
                </a:cubicBezTo>
                <a:cubicBezTo>
                  <a:pt x="1416" y="928"/>
                  <a:pt x="1872" y="632"/>
                  <a:pt x="1848" y="488"/>
                </a:cubicBezTo>
                <a:cubicBezTo>
                  <a:pt x="1824" y="344"/>
                  <a:pt x="1376" y="112"/>
                  <a:pt x="1128" y="56"/>
                </a:cubicBezTo>
                <a:cubicBezTo>
                  <a:pt x="880" y="0"/>
                  <a:pt x="544" y="48"/>
                  <a:pt x="360" y="152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997075" y="4884762"/>
            <a:ext cx="3695700" cy="2044700"/>
          </a:xfrm>
          <a:custGeom>
            <a:avLst/>
            <a:gdLst/>
            <a:ahLst/>
            <a:cxnLst>
              <a:cxn ang="0">
                <a:pos x="632" y="56"/>
              </a:cxn>
              <a:cxn ang="0">
                <a:pos x="680" y="296"/>
              </a:cxn>
              <a:cxn ang="0">
                <a:pos x="1208" y="248"/>
              </a:cxn>
              <a:cxn ang="0">
                <a:pos x="2120" y="56"/>
              </a:cxn>
              <a:cxn ang="0">
                <a:pos x="2216" y="584"/>
              </a:cxn>
              <a:cxn ang="0">
                <a:pos x="1448" y="584"/>
              </a:cxn>
              <a:cxn ang="0">
                <a:pos x="1112" y="1112"/>
              </a:cxn>
              <a:cxn ang="0">
                <a:pos x="296" y="1160"/>
              </a:cxn>
              <a:cxn ang="0">
                <a:pos x="56" y="344"/>
              </a:cxn>
              <a:cxn ang="0">
                <a:pos x="632" y="56"/>
              </a:cxn>
            </a:cxnLst>
            <a:rect l="0" t="0" r="r" b="b"/>
            <a:pathLst>
              <a:path w="2328" h="1288">
                <a:moveTo>
                  <a:pt x="632" y="56"/>
                </a:moveTo>
                <a:cubicBezTo>
                  <a:pt x="736" y="48"/>
                  <a:pt x="584" y="264"/>
                  <a:pt x="680" y="296"/>
                </a:cubicBezTo>
                <a:cubicBezTo>
                  <a:pt x="776" y="328"/>
                  <a:pt x="968" y="288"/>
                  <a:pt x="1208" y="248"/>
                </a:cubicBezTo>
                <a:cubicBezTo>
                  <a:pt x="1448" y="208"/>
                  <a:pt x="1952" y="0"/>
                  <a:pt x="2120" y="56"/>
                </a:cubicBezTo>
                <a:cubicBezTo>
                  <a:pt x="2288" y="112"/>
                  <a:pt x="2328" y="496"/>
                  <a:pt x="2216" y="584"/>
                </a:cubicBezTo>
                <a:cubicBezTo>
                  <a:pt x="2104" y="672"/>
                  <a:pt x="1632" y="496"/>
                  <a:pt x="1448" y="584"/>
                </a:cubicBezTo>
                <a:cubicBezTo>
                  <a:pt x="1264" y="672"/>
                  <a:pt x="1304" y="1016"/>
                  <a:pt x="1112" y="1112"/>
                </a:cubicBezTo>
                <a:cubicBezTo>
                  <a:pt x="920" y="1208"/>
                  <a:pt x="472" y="1288"/>
                  <a:pt x="296" y="1160"/>
                </a:cubicBezTo>
                <a:cubicBezTo>
                  <a:pt x="120" y="1032"/>
                  <a:pt x="0" y="528"/>
                  <a:pt x="56" y="344"/>
                </a:cubicBezTo>
                <a:cubicBezTo>
                  <a:pt x="112" y="160"/>
                  <a:pt x="528" y="64"/>
                  <a:pt x="632" y="5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643438" y="3071810"/>
            <a:ext cx="2844800" cy="2006600"/>
          </a:xfrm>
          <a:custGeom>
            <a:avLst/>
            <a:gdLst/>
            <a:ahLst/>
            <a:cxnLst>
              <a:cxn ang="0">
                <a:pos x="104" y="128"/>
              </a:cxn>
              <a:cxn ang="0">
                <a:pos x="152" y="512"/>
              </a:cxn>
              <a:cxn ang="0">
                <a:pos x="536" y="800"/>
              </a:cxn>
              <a:cxn ang="0">
                <a:pos x="440" y="1088"/>
              </a:cxn>
              <a:cxn ang="0">
                <a:pos x="1208" y="1184"/>
              </a:cxn>
              <a:cxn ang="0">
                <a:pos x="1784" y="608"/>
              </a:cxn>
              <a:cxn ang="0">
                <a:pos x="1256" y="800"/>
              </a:cxn>
              <a:cxn ang="0">
                <a:pos x="632" y="608"/>
              </a:cxn>
              <a:cxn ang="0">
                <a:pos x="776" y="80"/>
              </a:cxn>
              <a:cxn ang="0">
                <a:pos x="104" y="128"/>
              </a:cxn>
            </a:cxnLst>
            <a:rect l="0" t="0" r="r" b="b"/>
            <a:pathLst>
              <a:path w="1792" h="1264">
                <a:moveTo>
                  <a:pt x="104" y="128"/>
                </a:moveTo>
                <a:cubicBezTo>
                  <a:pt x="0" y="200"/>
                  <a:pt x="80" y="400"/>
                  <a:pt x="152" y="512"/>
                </a:cubicBezTo>
                <a:cubicBezTo>
                  <a:pt x="224" y="624"/>
                  <a:pt x="488" y="704"/>
                  <a:pt x="536" y="800"/>
                </a:cubicBezTo>
                <a:cubicBezTo>
                  <a:pt x="584" y="896"/>
                  <a:pt x="328" y="1024"/>
                  <a:pt x="440" y="1088"/>
                </a:cubicBezTo>
                <a:cubicBezTo>
                  <a:pt x="552" y="1152"/>
                  <a:pt x="984" y="1264"/>
                  <a:pt x="1208" y="1184"/>
                </a:cubicBezTo>
                <a:cubicBezTo>
                  <a:pt x="1432" y="1104"/>
                  <a:pt x="1776" y="672"/>
                  <a:pt x="1784" y="608"/>
                </a:cubicBezTo>
                <a:cubicBezTo>
                  <a:pt x="1792" y="544"/>
                  <a:pt x="1448" y="800"/>
                  <a:pt x="1256" y="800"/>
                </a:cubicBezTo>
                <a:cubicBezTo>
                  <a:pt x="1064" y="800"/>
                  <a:pt x="712" y="728"/>
                  <a:pt x="632" y="608"/>
                </a:cubicBezTo>
                <a:cubicBezTo>
                  <a:pt x="552" y="488"/>
                  <a:pt x="864" y="160"/>
                  <a:pt x="776" y="80"/>
                </a:cubicBezTo>
                <a:cubicBezTo>
                  <a:pt x="688" y="0"/>
                  <a:pt x="208" y="56"/>
                  <a:pt x="104" y="1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391025" y="4773637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524000" y="6030937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530350" y="6030937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/>
              <a:t>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505325" y="4573612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/>
              <a:t>t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1552575" y="5307037"/>
            <a:ext cx="609600" cy="762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000375" y="4973662"/>
            <a:ext cx="609600" cy="76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3714750" y="4811737"/>
            <a:ext cx="685800" cy="228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3584690" y="50094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495800" y="435769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000364" y="36169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1611904" y="463868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2018918" y="475518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3084624" y="424119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4714876" y="328612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5469556" y="435293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auto">
          <a:xfrm>
            <a:off x="5264034" y="46925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6424626" y="494788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4" name="Oval 10"/>
          <p:cNvSpPr>
            <a:spLocks noChangeArrowheads="1"/>
          </p:cNvSpPr>
          <p:nvPr/>
        </p:nvSpPr>
        <p:spPr bwMode="auto">
          <a:xfrm>
            <a:off x="7443444" y="399171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5" name="Oval 10"/>
          <p:cNvSpPr>
            <a:spLocks noChangeArrowheads="1"/>
          </p:cNvSpPr>
          <p:nvPr/>
        </p:nvSpPr>
        <p:spPr bwMode="auto">
          <a:xfrm>
            <a:off x="5853122" y="3214686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5608402" y="392430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5572132" y="5357826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5429256" y="578169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995602" y="492919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0" name="Oval 10"/>
          <p:cNvSpPr>
            <a:spLocks noChangeArrowheads="1"/>
          </p:cNvSpPr>
          <p:nvPr/>
        </p:nvSpPr>
        <p:spPr bwMode="auto">
          <a:xfrm>
            <a:off x="3000364" y="5281626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1" name="Oval 10"/>
          <p:cNvSpPr>
            <a:spLocks noChangeArrowheads="1"/>
          </p:cNvSpPr>
          <p:nvPr/>
        </p:nvSpPr>
        <p:spPr bwMode="auto">
          <a:xfrm>
            <a:off x="4281486" y="578645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2" name="Oval 10"/>
          <p:cNvSpPr>
            <a:spLocks noChangeArrowheads="1"/>
          </p:cNvSpPr>
          <p:nvPr/>
        </p:nvSpPr>
        <p:spPr bwMode="auto">
          <a:xfrm>
            <a:off x="3803766" y="656751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2857488" y="678182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2030638" y="571025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5" name="Oval 10"/>
          <p:cNvSpPr>
            <a:spLocks noChangeArrowheads="1"/>
          </p:cNvSpPr>
          <p:nvPr/>
        </p:nvSpPr>
        <p:spPr bwMode="auto">
          <a:xfrm>
            <a:off x="5353056" y="493799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– polygonal obstacles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823084"/>
          </a:xfrm>
        </p:spPr>
        <p:txBody>
          <a:bodyPr/>
          <a:lstStyle/>
          <a:p>
            <a:r>
              <a:rPr lang="en-US" dirty="0" smtClean="0"/>
              <a:t>Building visibility graphs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k+nlogn</a:t>
            </a:r>
            <a:r>
              <a:rPr lang="en-US" dirty="0" smtClean="0"/>
              <a:t>) time  (</a:t>
            </a:r>
            <a:r>
              <a:rPr lang="en-US" dirty="0" err="1" smtClean="0"/>
              <a:t>Ghosh</a:t>
            </a:r>
            <a:r>
              <a:rPr lang="en-US" dirty="0" smtClean="0"/>
              <a:t> and Mount 91’)</a:t>
            </a:r>
          </a:p>
          <a:p>
            <a:pPr lvl="2"/>
            <a:r>
              <a:rPr lang="en-US" dirty="0" smtClean="0"/>
              <a:t>k=O(n</a:t>
            </a:r>
            <a:r>
              <a:rPr lang="en-US" baseline="30000" dirty="0" smtClean="0"/>
              <a:t>2</a:t>
            </a:r>
            <a:r>
              <a:rPr lang="en-US" dirty="0" smtClean="0"/>
              <a:t>): the size of the visibility graph</a:t>
            </a:r>
          </a:p>
          <a:p>
            <a:endParaRPr lang="en-US" dirty="0" smtClean="0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1171604" y="4637109"/>
            <a:ext cx="1371600" cy="1600200"/>
          </a:xfrm>
          <a:custGeom>
            <a:avLst/>
            <a:gdLst>
              <a:gd name="T0" fmla="*/ 336 w 864"/>
              <a:gd name="T1" fmla="*/ 0 h 1008"/>
              <a:gd name="T2" fmla="*/ 0 w 864"/>
              <a:gd name="T3" fmla="*/ 480 h 1008"/>
              <a:gd name="T4" fmla="*/ 240 w 864"/>
              <a:gd name="T5" fmla="*/ 1008 h 1008"/>
              <a:gd name="T6" fmla="*/ 864 w 864"/>
              <a:gd name="T7" fmla="*/ 624 h 1008"/>
              <a:gd name="T8" fmla="*/ 336 w 864"/>
              <a:gd name="T9" fmla="*/ 624 h 1008"/>
              <a:gd name="T10" fmla="*/ 336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781204" y="3265509"/>
            <a:ext cx="1747838" cy="2133600"/>
          </a:xfrm>
          <a:custGeom>
            <a:avLst/>
            <a:gdLst>
              <a:gd name="T0" fmla="*/ 912 w 1101"/>
              <a:gd name="T1" fmla="*/ 0 h 1344"/>
              <a:gd name="T2" fmla="*/ 0 w 1101"/>
              <a:gd name="T3" fmla="*/ 48 h 1344"/>
              <a:gd name="T4" fmla="*/ 288 w 1101"/>
              <a:gd name="T5" fmla="*/ 384 h 1344"/>
              <a:gd name="T6" fmla="*/ 0 w 1101"/>
              <a:gd name="T7" fmla="*/ 480 h 1344"/>
              <a:gd name="T8" fmla="*/ 1008 w 1101"/>
              <a:gd name="T9" fmla="*/ 1344 h 1344"/>
              <a:gd name="T10" fmla="*/ 672 w 1101"/>
              <a:gd name="T11" fmla="*/ 864 h 1344"/>
              <a:gd name="T12" fmla="*/ 1096 w 1101"/>
              <a:gd name="T13" fmla="*/ 509 h 1344"/>
              <a:gd name="T14" fmla="*/ 912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848004" y="3727472"/>
            <a:ext cx="2743200" cy="2562225"/>
          </a:xfrm>
          <a:custGeom>
            <a:avLst/>
            <a:gdLst>
              <a:gd name="T0" fmla="*/ 676 w 1728"/>
              <a:gd name="T1" fmla="*/ 0 h 1614"/>
              <a:gd name="T2" fmla="*/ 864 w 1728"/>
              <a:gd name="T3" fmla="*/ 606 h 1614"/>
              <a:gd name="T4" fmla="*/ 0 w 1728"/>
              <a:gd name="T5" fmla="*/ 1470 h 1614"/>
              <a:gd name="T6" fmla="*/ 1104 w 1728"/>
              <a:gd name="T7" fmla="*/ 1614 h 1614"/>
              <a:gd name="T8" fmla="*/ 1632 w 1728"/>
              <a:gd name="T9" fmla="*/ 894 h 1614"/>
              <a:gd name="T10" fmla="*/ 1056 w 1728"/>
              <a:gd name="T11" fmla="*/ 1086 h 1614"/>
              <a:gd name="T12" fmla="*/ 1728 w 1728"/>
              <a:gd name="T13" fmla="*/ 318 h 1614"/>
              <a:gd name="T14" fmla="*/ 676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614">
                <a:moveTo>
                  <a:pt x="676" y="0"/>
                </a:moveTo>
                <a:lnTo>
                  <a:pt x="862" y="623"/>
                </a:lnTo>
                <a:lnTo>
                  <a:pt x="0" y="1470"/>
                </a:lnTo>
                <a:lnTo>
                  <a:pt x="1104" y="1614"/>
                </a:lnTo>
                <a:lnTo>
                  <a:pt x="1632" y="894"/>
                </a:lnTo>
                <a:lnTo>
                  <a:pt x="1056" y="1086"/>
                </a:lnTo>
                <a:lnTo>
                  <a:pt x="1728" y="318"/>
                </a:lnTo>
                <a:lnTo>
                  <a:pt x="67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114579" y="5126059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753004" y="353062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841529" y="4956197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s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753004" y="3265509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t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3517929" y="5564209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obstacle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162204" y="5170509"/>
            <a:ext cx="1219200" cy="2286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162204" y="5170509"/>
            <a:ext cx="381000" cy="4572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1705004" y="5170509"/>
            <a:ext cx="457200" cy="4572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 flipV="1">
            <a:off x="1705004" y="4637109"/>
            <a:ext cx="457200" cy="5334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 flipV="1">
            <a:off x="1781204" y="4027509"/>
            <a:ext cx="381000" cy="11430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2848004" y="5399109"/>
            <a:ext cx="533400" cy="6858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3381404" y="3722709"/>
            <a:ext cx="533400" cy="16764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V="1">
            <a:off x="3371879" y="4084659"/>
            <a:ext cx="152400" cy="12954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V="1">
            <a:off x="3533804" y="3722709"/>
            <a:ext cx="381000" cy="3810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2848004" y="4627584"/>
            <a:ext cx="1371600" cy="762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 flipV="1">
            <a:off x="1705004" y="4027509"/>
            <a:ext cx="76200" cy="6096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H="1" flipV="1">
            <a:off x="3229004" y="3265509"/>
            <a:ext cx="990600" cy="14478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H="1" flipV="1">
            <a:off x="3229004" y="3265509"/>
            <a:ext cx="685800" cy="4572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3229004" y="3265509"/>
            <a:ext cx="2362200" cy="9906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H="1">
            <a:off x="5438804" y="4256109"/>
            <a:ext cx="152400" cy="9144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flipV="1">
            <a:off x="1552604" y="6084909"/>
            <a:ext cx="1295400" cy="1524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V="1">
            <a:off x="1171604" y="4027509"/>
            <a:ext cx="609600" cy="13716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1171604" y="3341709"/>
            <a:ext cx="609600" cy="20574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V="1">
            <a:off x="1781204" y="3341709"/>
            <a:ext cx="0" cy="6858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2543204" y="5627709"/>
            <a:ext cx="304800" cy="4572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V="1">
            <a:off x="2543204" y="5399109"/>
            <a:ext cx="838200" cy="2286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 flipV="1">
            <a:off x="3381404" y="4713309"/>
            <a:ext cx="838200" cy="6858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 flipH="1" flipV="1">
            <a:off x="1781204" y="4027509"/>
            <a:ext cx="1066800" cy="20574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66"/>
          <p:cNvSpPr>
            <a:spLocks noChangeShapeType="1"/>
          </p:cNvSpPr>
          <p:nvPr/>
        </p:nvSpPr>
        <p:spPr bwMode="auto">
          <a:xfrm flipH="1" flipV="1">
            <a:off x="3229004" y="3265509"/>
            <a:ext cx="1524000" cy="3048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68"/>
          <p:cNvSpPr>
            <a:spLocks noChangeShapeType="1"/>
          </p:cNvSpPr>
          <p:nvPr/>
        </p:nvSpPr>
        <p:spPr bwMode="auto">
          <a:xfrm flipH="1">
            <a:off x="3914804" y="3570309"/>
            <a:ext cx="838200" cy="1524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70"/>
          <p:cNvSpPr>
            <a:spLocks noChangeShapeType="1"/>
          </p:cNvSpPr>
          <p:nvPr/>
        </p:nvSpPr>
        <p:spPr bwMode="auto">
          <a:xfrm flipH="1" flipV="1">
            <a:off x="4829204" y="3570309"/>
            <a:ext cx="762000" cy="6858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95"/>
          <p:cNvSpPr>
            <a:spLocks noChangeShapeType="1"/>
          </p:cNvSpPr>
          <p:nvPr/>
        </p:nvSpPr>
        <p:spPr bwMode="auto">
          <a:xfrm flipH="1" flipV="1">
            <a:off x="3533804" y="4103709"/>
            <a:ext cx="609600" cy="5334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96"/>
          <p:cNvSpPr>
            <a:spLocks noChangeShapeType="1"/>
          </p:cNvSpPr>
          <p:nvPr/>
        </p:nvSpPr>
        <p:spPr bwMode="auto">
          <a:xfrm flipH="1" flipV="1">
            <a:off x="1705004" y="4637109"/>
            <a:ext cx="1676400" cy="7620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97"/>
          <p:cNvSpPr>
            <a:spLocks noChangeShapeType="1"/>
          </p:cNvSpPr>
          <p:nvPr/>
        </p:nvSpPr>
        <p:spPr bwMode="auto">
          <a:xfrm flipH="1" flipV="1">
            <a:off x="1781204" y="4027509"/>
            <a:ext cx="762000" cy="16002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99"/>
          <p:cNvSpPr>
            <a:spLocks noChangeShapeType="1"/>
          </p:cNvSpPr>
          <p:nvPr/>
        </p:nvSpPr>
        <p:spPr bwMode="auto">
          <a:xfrm>
            <a:off x="1539904" y="6224609"/>
            <a:ext cx="3048000" cy="762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– polygonal obstacles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visibility graphs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k+nlogn</a:t>
            </a:r>
            <a:r>
              <a:rPr lang="en-US" dirty="0" smtClean="0"/>
              <a:t>) time  (</a:t>
            </a:r>
            <a:r>
              <a:rPr lang="en-US" dirty="0" err="1" smtClean="0"/>
              <a:t>Ghosh</a:t>
            </a:r>
            <a:r>
              <a:rPr lang="en-US" dirty="0" smtClean="0"/>
              <a:t> and Mount 91’)</a:t>
            </a:r>
          </a:p>
          <a:p>
            <a:pPr lvl="2"/>
            <a:r>
              <a:rPr lang="en-US" dirty="0" smtClean="0"/>
              <a:t>k=O(n</a:t>
            </a:r>
            <a:r>
              <a:rPr lang="en-US" baseline="30000" dirty="0" smtClean="0"/>
              <a:t>2</a:t>
            </a:r>
            <a:r>
              <a:rPr lang="en-US" dirty="0" smtClean="0"/>
              <a:t>): the size of the visibility graph</a:t>
            </a:r>
          </a:p>
          <a:p>
            <a:endParaRPr lang="en-US" dirty="0" smtClean="0"/>
          </a:p>
          <a:p>
            <a:r>
              <a:rPr lang="en-US" dirty="0" smtClean="0"/>
              <a:t>Continuous </a:t>
            </a:r>
            <a:r>
              <a:rPr lang="en-US" dirty="0" err="1" smtClean="0"/>
              <a:t>Disjkstra</a:t>
            </a:r>
            <a:r>
              <a:rPr lang="en-US" dirty="0" smtClean="0"/>
              <a:t> scheme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1.5+</a:t>
            </a:r>
            <a:r>
              <a:rPr lang="az-Cyrl-AZ" baseline="30000" dirty="0" smtClean="0"/>
              <a:t>Є</a:t>
            </a:r>
            <a:r>
              <a:rPr lang="en-US" dirty="0" smtClean="0"/>
              <a:t>) time (Mitchell 96’)</a:t>
            </a:r>
          </a:p>
          <a:p>
            <a:pPr lvl="2"/>
            <a:r>
              <a:rPr lang="en-US" dirty="0" smtClean="0"/>
              <a:t>first sub-quadratic algorithm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nlogn</a:t>
            </a:r>
            <a:r>
              <a:rPr lang="en-US" dirty="0" smtClean="0"/>
              <a:t>) time and space (Hershberger and Suri 99’)</a:t>
            </a:r>
          </a:p>
          <a:p>
            <a:pPr lvl="2"/>
            <a:r>
              <a:rPr lang="en-US" dirty="0" smtClean="0"/>
              <a:t>time-optimal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Curved obstacles – previous and new results</a:t>
            </a:r>
            <a:endParaRPr lang="en-US" altLang="zh-CN" dirty="0" smtClean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43890" cy="390050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200" dirty="0" smtClean="0"/>
              <a:t>Convex case: all obstacles are convex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Chew 85’, Chang et al. 05’, Hershberger and </a:t>
            </a:r>
            <a:r>
              <a:rPr lang="en-US" altLang="zh-CN" dirty="0" err="1" smtClean="0"/>
              <a:t>Guibas</a:t>
            </a:r>
            <a:r>
              <a:rPr lang="en-US" altLang="zh-CN" dirty="0" smtClean="0"/>
              <a:t> 88’, </a:t>
            </a:r>
            <a:r>
              <a:rPr lang="en-US" altLang="zh-CN" dirty="0" err="1" smtClean="0"/>
              <a:t>Storer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Reif</a:t>
            </a:r>
            <a:r>
              <a:rPr lang="en-US" altLang="zh-CN" dirty="0" smtClean="0"/>
              <a:t> 94’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O(n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) time (Chen and Wang 11’)</a:t>
            </a:r>
          </a:p>
          <a:p>
            <a:pPr lvl="1">
              <a:lnSpc>
                <a:spcPct val="90000"/>
              </a:lnSpc>
            </a:pP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Non-convex case: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previous talk, Hershberger, Suri, and Yildiz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Approach: continuous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rgbClr val="FF0000"/>
                </a:solidFill>
              </a:rPr>
              <a:t>our result: O(n+hlog</a:t>
            </a:r>
            <a:r>
              <a:rPr lang="en-US" baseline="30000" dirty="0" smtClean="0">
                <a:solidFill>
                  <a:srgbClr val="FF0000"/>
                </a:solidFill>
              </a:rPr>
              <a:t>1+</a:t>
            </a:r>
            <a:r>
              <a:rPr lang="az-Cyrl-AZ" baseline="30000" dirty="0" smtClean="0">
                <a:solidFill>
                  <a:srgbClr val="FF0000"/>
                </a:solidFill>
              </a:rPr>
              <a:t>Є</a:t>
            </a:r>
            <a:r>
              <a:rPr lang="en-US" altLang="zh-CN" dirty="0" err="1" smtClean="0">
                <a:solidFill>
                  <a:srgbClr val="FF0000"/>
                </a:solidFill>
              </a:rPr>
              <a:t>h+k</a:t>
            </a:r>
            <a:r>
              <a:rPr lang="en-US" altLang="zh-CN" dirty="0" smtClean="0">
                <a:solidFill>
                  <a:srgbClr val="FF0000"/>
                </a:solidFill>
              </a:rPr>
              <a:t>) time</a:t>
            </a:r>
          </a:p>
          <a:p>
            <a:pPr lvl="2">
              <a:lnSpc>
                <a:spcPct val="90000"/>
              </a:lnSpc>
            </a:pPr>
            <a:r>
              <a:rPr lang="en-US" altLang="zh-CN" dirty="0" smtClean="0"/>
              <a:t>k=O(h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): sensitive to the input</a:t>
            </a:r>
          </a:p>
          <a:p>
            <a:pPr lvl="2">
              <a:lnSpc>
                <a:spcPct val="90000"/>
              </a:lnSpc>
            </a:pPr>
            <a:r>
              <a:rPr lang="en-US" altLang="zh-CN" dirty="0" smtClean="0"/>
              <a:t>Approach: visibility graph</a:t>
            </a:r>
          </a:p>
          <a:p>
            <a:pPr lvl="1">
              <a:lnSpc>
                <a:spcPct val="90000"/>
              </a:lnSpc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sub-problem: Computing the </a:t>
            </a:r>
            <a:r>
              <a:rPr lang="en-US" sz="3200" dirty="0" smtClean="0">
                <a:solidFill>
                  <a:srgbClr val="FF0000"/>
                </a:solidFill>
              </a:rPr>
              <a:t>relevant visibility graph</a:t>
            </a:r>
            <a:r>
              <a:rPr lang="en-US" sz="3200" dirty="0" smtClean="0"/>
              <a:t> of convex obstacles</a:t>
            </a:r>
            <a:endParaRPr 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751646"/>
          </a:xfrm>
        </p:spPr>
        <p:txBody>
          <a:bodyPr/>
          <a:lstStyle/>
          <a:p>
            <a:r>
              <a:rPr lang="en-US" dirty="0" smtClean="0"/>
              <a:t>Relevant visibility graph: </a:t>
            </a:r>
          </a:p>
          <a:p>
            <a:pPr lvl="1"/>
            <a:r>
              <a:rPr lang="en-US" dirty="0" smtClean="0"/>
              <a:t>Given a set of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convex obstacles of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vertices, compute their </a:t>
            </a:r>
            <a:r>
              <a:rPr lang="en-US" dirty="0" smtClean="0">
                <a:solidFill>
                  <a:srgbClr val="FF0000"/>
                </a:solidFill>
              </a:rPr>
              <a:t>free </a:t>
            </a:r>
            <a:r>
              <a:rPr lang="en-US" dirty="0" smtClean="0"/>
              <a:t>common tangents</a:t>
            </a:r>
          </a:p>
          <a:p>
            <a:pPr lvl="1"/>
            <a:r>
              <a:rPr lang="en-US" dirty="0" smtClean="0"/>
              <a:t>k=O(h</a:t>
            </a:r>
            <a:r>
              <a:rPr lang="en-US" baseline="30000" dirty="0" smtClean="0"/>
              <a:t>2</a:t>
            </a:r>
            <a:r>
              <a:rPr lang="en-US" dirty="0" smtClean="0"/>
              <a:t>): the number of all free common tangents</a:t>
            </a:r>
          </a:p>
          <a:p>
            <a:pPr lvl="1"/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105036" y="4457720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010036" y="3619520"/>
            <a:ext cx="1981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772036" y="4762520"/>
            <a:ext cx="13716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2409836" y="377192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943236" y="430532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3629036" y="392432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991236" y="3924320"/>
            <a:ext cx="152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3248036" y="4191020"/>
            <a:ext cx="2514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010036" y="3975120"/>
            <a:ext cx="838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 flipV="1">
            <a:off x="4162436" y="415292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5000636" y="4076720"/>
            <a:ext cx="914400" cy="87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088735" y="4462998"/>
            <a:ext cx="2438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2867036" y="4762520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514736" y="4610120"/>
            <a:ext cx="1524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2335743" y="5050895"/>
            <a:ext cx="2893492" cy="119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1.7|6|7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6.8|4|4.1|2.7|1.5|0.6|0.7|0.8|0.8|10.9|0.6|0.6|0.6|0.5|0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|9.1|15.2|11.4|1.7|17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8.8|13.9|6.8|7|7.3|2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8|1.4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8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4|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9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30.8|5.3|10|1.5|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2|4.2|7.2|2.5|12.3|1.5|0.3|0.6|0.4|0.5"/>
</p:tagLst>
</file>

<file path=ppt/theme/theme1.xml><?xml version="1.0" encoding="utf-8"?>
<a:theme xmlns:a="http://schemas.openxmlformats.org/drawingml/2006/main" name="my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</TotalTime>
  <Words>1157</Words>
  <Application>Microsoft Office PowerPoint</Application>
  <PresentationFormat>On-screen Show (4:3)</PresentationFormat>
  <Paragraphs>178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宋体</vt:lpstr>
      <vt:lpstr>Arial</vt:lpstr>
      <vt:lpstr>Calibri</vt:lpstr>
      <vt:lpstr>Franklin Gothic Medium</vt:lpstr>
      <vt:lpstr>Gill Sans MT</vt:lpstr>
      <vt:lpstr>Times New Roman</vt:lpstr>
      <vt:lpstr>Wingdings</vt:lpstr>
      <vt:lpstr>myTheme1</vt:lpstr>
      <vt:lpstr>自定义设计方案</vt:lpstr>
      <vt:lpstr>Computing Shortest Paths among Curved Obstacles in the Plane</vt:lpstr>
      <vt:lpstr>Polygonal obstacles</vt:lpstr>
      <vt:lpstr>Curved obstacles</vt:lpstr>
      <vt:lpstr>Modeling curved obstacles</vt:lpstr>
      <vt:lpstr>Modeling curved obstacles (cont.)</vt:lpstr>
      <vt:lpstr>Previous work – polygonal obstacles</vt:lpstr>
      <vt:lpstr>Previous work – polygonal obstacles</vt:lpstr>
      <vt:lpstr>Curved obstacles – previous and new results</vt:lpstr>
      <vt:lpstr>A sub-problem: Computing the relevant visibility graph of convex obstacles</vt:lpstr>
      <vt:lpstr>Previous work and our result</vt:lpstr>
      <vt:lpstr>Our algorithm</vt:lpstr>
      <vt:lpstr>The algorithm for the convex case</vt:lpstr>
      <vt:lpstr>Solving Step 2 (Chen and Wang 11’)</vt:lpstr>
      <vt:lpstr>Computing the relevant visibility graph</vt:lpstr>
      <vt:lpstr>The algorithm</vt:lpstr>
      <vt:lpstr>Pseudo-triangulations</vt:lpstr>
      <vt:lpstr>The topological flip algorithm</vt:lpstr>
      <vt:lpstr>Handle the first issue: the initial pseudo-triangulation T0 </vt:lpstr>
      <vt:lpstr>Handling the second issue: pick the next bitangent to flip</vt:lpstr>
      <vt:lpstr>The topological flip algorithm</vt:lpstr>
      <vt:lpstr>Implementation</vt:lpstr>
      <vt:lpstr>Time analysis</vt:lpstr>
      <vt:lpstr>Proving the total walked arcs and bitangents is O(n+k)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Haitao Wang</dc:creator>
  <cp:lastModifiedBy>Haitao Wang</cp:lastModifiedBy>
  <cp:revision>221</cp:revision>
  <dcterms:created xsi:type="dcterms:W3CDTF">2013-05-31T17:30:01Z</dcterms:created>
  <dcterms:modified xsi:type="dcterms:W3CDTF">2018-05-07T18:20:03Z</dcterms:modified>
</cp:coreProperties>
</file>