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470"/>
  </p:normalViewPr>
  <p:slideViewPr>
    <p:cSldViewPr snapToGrid="0" snapToObjects="1">
      <p:cViewPr varScale="1">
        <p:scale>
          <a:sx n="102" d="100"/>
          <a:sy n="102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4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9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5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0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186A-A0AD-B84C-A2A6-61428B088714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B0F1D-851C-4043-A962-97EB5B021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3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6950" cy="4351338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50" y="1825625"/>
            <a:ext cx="5078650" cy="43479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828768" y="3194138"/>
            <a:ext cx="1014607" cy="400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28768" y="3194138"/>
            <a:ext cx="1352810" cy="1340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28768" y="3194138"/>
            <a:ext cx="0" cy="2705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6950" cy="4351338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50" y="1825625"/>
            <a:ext cx="5078650" cy="43479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828768" y="3194138"/>
            <a:ext cx="1014607" cy="400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28768" y="3194138"/>
            <a:ext cx="1352810" cy="1340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28768" y="3194138"/>
            <a:ext cx="0" cy="2705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843376" y="3594970"/>
            <a:ext cx="338202" cy="9394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755693" y="3594970"/>
            <a:ext cx="87682" cy="197911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64263" y="3594970"/>
            <a:ext cx="1979113" cy="187890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6950" cy="4351338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50" y="1825625"/>
            <a:ext cx="5078650" cy="43479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828768" y="3194138"/>
            <a:ext cx="1014607" cy="400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28768" y="3194138"/>
            <a:ext cx="1352810" cy="1340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28768" y="3194138"/>
            <a:ext cx="0" cy="2705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843376" y="3594970"/>
            <a:ext cx="338202" cy="9394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755693" y="3594970"/>
            <a:ext cx="87682" cy="197911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64263" y="3594970"/>
            <a:ext cx="1979113" cy="187890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864263" y="5473874"/>
            <a:ext cx="1891431" cy="1002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14160" y="7553194"/>
            <a:ext cx="926925" cy="30062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64263" y="3569592"/>
            <a:ext cx="1891431" cy="20044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809978" y="5586608"/>
            <a:ext cx="989556" cy="31315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6950" cy="4351338"/>
          </a:xfrm>
        </p:spPr>
        <p:txBody>
          <a:bodyPr/>
          <a:lstStyle/>
          <a:p>
            <a:r>
              <a:rPr lang="en-US" dirty="0" smtClean="0"/>
              <a:t>Break the space into log n regions, each twice the size of the one before it</a:t>
            </a:r>
            <a:endParaRPr lang="en-US" dirty="0"/>
          </a:p>
          <a:p>
            <a:r>
              <a:rPr lang="en-US" dirty="0" smtClean="0"/>
              <a:t>Track the first node at/past the start of each region</a:t>
            </a:r>
          </a:p>
          <a:p>
            <a:r>
              <a:rPr lang="en-US" dirty="0" smtClean="0"/>
              <a:t>Map requests to intervals </a:t>
            </a:r>
            <a:r>
              <a:rPr lang="en-US" smtClean="0"/>
              <a:t>to determine next node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50" y="1825625"/>
            <a:ext cx="5078650" cy="434799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16" idx="0"/>
          </p:cNvCxnSpPr>
          <p:nvPr/>
        </p:nvCxnSpPr>
        <p:spPr>
          <a:xfrm>
            <a:off x="8826995" y="3591627"/>
            <a:ext cx="366194" cy="9196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7" idx="0"/>
          </p:cNvCxnSpPr>
          <p:nvPr/>
        </p:nvCxnSpPr>
        <p:spPr>
          <a:xfrm flipH="1">
            <a:off x="8771247" y="3591627"/>
            <a:ext cx="43223" cy="1950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816218" y="3594970"/>
            <a:ext cx="1998258" cy="1895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1002706">
            <a:off x="6437991" y="3181612"/>
            <a:ext cx="2856321" cy="2705621"/>
          </a:xfrm>
          <a:prstGeom prst="arc">
            <a:avLst>
              <a:gd name="adj1" fmla="val 18845410"/>
              <a:gd name="adj2" fmla="val 7869748"/>
            </a:avLst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1002706">
            <a:off x="6339871" y="3233805"/>
            <a:ext cx="2856321" cy="2705621"/>
          </a:xfrm>
          <a:prstGeom prst="arc">
            <a:avLst>
              <a:gd name="adj1" fmla="val 10415841"/>
              <a:gd name="adj2" fmla="val 13387027"/>
            </a:avLst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1002706">
            <a:off x="6352396" y="3208753"/>
            <a:ext cx="2856321" cy="2705621"/>
          </a:xfrm>
          <a:prstGeom prst="arc">
            <a:avLst>
              <a:gd name="adj1" fmla="val 13279357"/>
              <a:gd name="adj2" fmla="val 18767853"/>
            </a:avLst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6950" cy="4351338"/>
          </a:xfrm>
        </p:spPr>
        <p:txBody>
          <a:bodyPr/>
          <a:lstStyle/>
          <a:p>
            <a:r>
              <a:rPr lang="en-US" dirty="0" smtClean="0"/>
              <a:t>Lookup </a:t>
            </a:r>
            <a:r>
              <a:rPr lang="en-US" i="1" dirty="0" smtClean="0"/>
              <a:t>k</a:t>
            </a:r>
            <a:r>
              <a:rPr lang="en-US" dirty="0" smtClean="0"/>
              <a:t> starting at 3</a:t>
            </a:r>
          </a:p>
          <a:p>
            <a:pPr lvl="1"/>
            <a:r>
              <a:rPr lang="en-US" dirty="0" smtClean="0"/>
              <a:t>h(k) = 9</a:t>
            </a:r>
          </a:p>
          <a:p>
            <a:pPr lvl="1"/>
            <a:r>
              <a:rPr lang="en-US" dirty="0" smtClean="0"/>
              <a:t>10 % 8 = 1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22" y="365125"/>
            <a:ext cx="6784578" cy="58084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97008" y="5576646"/>
            <a:ext cx="1152939" cy="254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39339" y="2199861"/>
            <a:ext cx="1258957" cy="3140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48615" y="2705623"/>
            <a:ext cx="2549681" cy="263500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48615" y="5248405"/>
            <a:ext cx="2549681" cy="9222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48615" y="7791187"/>
            <a:ext cx="2549681" cy="9222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39339" y="5340626"/>
            <a:ext cx="1258958" cy="49033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1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6950" cy="4351338"/>
          </a:xfrm>
        </p:spPr>
        <p:txBody>
          <a:bodyPr/>
          <a:lstStyle/>
          <a:p>
            <a:r>
              <a:rPr lang="en-US" dirty="0" smtClean="0"/>
              <a:t>Lookup </a:t>
            </a:r>
            <a:r>
              <a:rPr lang="en-US" i="1" dirty="0" smtClean="0"/>
              <a:t>k</a:t>
            </a:r>
            <a:r>
              <a:rPr lang="en-US" dirty="0" smtClean="0"/>
              <a:t> starting at 3</a:t>
            </a:r>
          </a:p>
          <a:p>
            <a:pPr lvl="1"/>
            <a:r>
              <a:rPr lang="en-US" dirty="0" smtClean="0"/>
              <a:t>h(k) = 9</a:t>
            </a:r>
          </a:p>
          <a:p>
            <a:pPr lvl="1"/>
            <a:r>
              <a:rPr lang="en-US" dirty="0" smtClean="0"/>
              <a:t>10 % 8 = 1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22" y="365125"/>
            <a:ext cx="6784578" cy="58084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97008" y="5576646"/>
            <a:ext cx="1152939" cy="254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39339" y="2199861"/>
            <a:ext cx="1258957" cy="3140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8659" y="1226095"/>
            <a:ext cx="1152939" cy="254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39339" y="2199861"/>
            <a:ext cx="1377319" cy="518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6950" cy="4351338"/>
          </a:xfrm>
        </p:spPr>
        <p:txBody>
          <a:bodyPr/>
          <a:lstStyle/>
          <a:p>
            <a:r>
              <a:rPr lang="en-US" dirty="0" smtClean="0"/>
              <a:t>Lookup </a:t>
            </a:r>
            <a:r>
              <a:rPr lang="en-US" i="1" dirty="0"/>
              <a:t>j</a:t>
            </a:r>
            <a:r>
              <a:rPr lang="en-US" dirty="0" smtClean="0"/>
              <a:t> starting at 1</a:t>
            </a:r>
          </a:p>
          <a:p>
            <a:pPr lvl="1"/>
            <a:r>
              <a:rPr lang="en-US" dirty="0" smtClean="0"/>
              <a:t>h(k) = 6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% 8 = 6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22" y="365125"/>
            <a:ext cx="6784578" cy="58084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348615" y="2734048"/>
            <a:ext cx="2612895" cy="250183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898296" y="2734048"/>
            <a:ext cx="63216" cy="260657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48615" y="7791187"/>
            <a:ext cx="2549681" cy="9222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61511" y="2734048"/>
            <a:ext cx="518610" cy="126724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6950" cy="4351338"/>
          </a:xfrm>
        </p:spPr>
        <p:txBody>
          <a:bodyPr/>
          <a:lstStyle/>
          <a:p>
            <a:r>
              <a:rPr lang="en-US" dirty="0" smtClean="0"/>
              <a:t>Lookup </a:t>
            </a:r>
            <a:r>
              <a:rPr lang="en-US" i="1" dirty="0"/>
              <a:t>j</a:t>
            </a:r>
            <a:r>
              <a:rPr lang="en-US" dirty="0" smtClean="0"/>
              <a:t> starting at 1</a:t>
            </a:r>
          </a:p>
          <a:p>
            <a:pPr lvl="1"/>
            <a:r>
              <a:rPr lang="en-US" dirty="0" smtClean="0"/>
              <a:t>h(k) = 6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% 8 = 6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22" y="365125"/>
            <a:ext cx="6784578" cy="58084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3394" y="3269372"/>
            <a:ext cx="1152939" cy="254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39340" y="2199862"/>
            <a:ext cx="1290564" cy="534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48615" y="2734048"/>
            <a:ext cx="2612895" cy="250183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898296" y="2734048"/>
            <a:ext cx="63216" cy="260657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48615" y="7791187"/>
            <a:ext cx="2549681" cy="9222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61511" y="2734048"/>
            <a:ext cx="518610" cy="126724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107</Words>
  <Application>Microsoft Macintosh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Finger Tables</vt:lpstr>
      <vt:lpstr>Finger Tables</vt:lpstr>
      <vt:lpstr>Finger Tables</vt:lpstr>
      <vt:lpstr>Finger Tables</vt:lpstr>
      <vt:lpstr>Finger Tables</vt:lpstr>
      <vt:lpstr>Finger Tables</vt:lpstr>
      <vt:lpstr>Finger Tables</vt:lpstr>
      <vt:lpstr>Finger Tables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Stutsman</dc:creator>
  <cp:lastModifiedBy>Ryan Stutsman</cp:lastModifiedBy>
  <cp:revision>12</cp:revision>
  <dcterms:created xsi:type="dcterms:W3CDTF">2015-12-08T02:40:49Z</dcterms:created>
  <dcterms:modified xsi:type="dcterms:W3CDTF">2015-12-08T03:42:32Z</dcterms:modified>
</cp:coreProperties>
</file>