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63" r:id="rId2"/>
    <p:sldId id="689" r:id="rId3"/>
    <p:sldId id="653" r:id="rId4"/>
    <p:sldId id="654" r:id="rId5"/>
    <p:sldId id="655" r:id="rId6"/>
    <p:sldId id="656" r:id="rId7"/>
    <p:sldId id="657" r:id="rId8"/>
    <p:sldId id="660" r:id="rId9"/>
    <p:sldId id="661" r:id="rId10"/>
    <p:sldId id="662" r:id="rId11"/>
    <p:sldId id="663" r:id="rId12"/>
    <p:sldId id="664" r:id="rId13"/>
    <p:sldId id="671" r:id="rId14"/>
    <p:sldId id="672" r:id="rId15"/>
    <p:sldId id="673" r:id="rId16"/>
    <p:sldId id="674" r:id="rId17"/>
    <p:sldId id="675" r:id="rId18"/>
    <p:sldId id="676" r:id="rId19"/>
    <p:sldId id="677" r:id="rId20"/>
    <p:sldId id="678" r:id="rId21"/>
    <p:sldId id="679" r:id="rId22"/>
    <p:sldId id="680" r:id="rId23"/>
    <p:sldId id="681" r:id="rId24"/>
    <p:sldId id="682" r:id="rId25"/>
    <p:sldId id="683" r:id="rId26"/>
    <p:sldId id="684" r:id="rId27"/>
    <p:sldId id="685" r:id="rId28"/>
    <p:sldId id="686" r:id="rId29"/>
    <p:sldId id="687" r:id="rId30"/>
    <p:sldId id="688" r:id="rId31"/>
    <p:sldId id="630" r:id="rId32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65" d="100"/>
          <a:sy n="65" d="100"/>
        </p:scale>
        <p:origin x="1323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DAFE1CC9-F133-4306-B2C4-C0A9E5A060B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524A6603-4C1E-495C-ADE2-DF2840D97F8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7339610B-2B3A-421F-8B2C-F88504920A7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AC1B4B43-F07E-47AD-BE03-D703573EB5A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E9D0580-C16B-4559-B710-DAF0BBD5E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3CD5914E-C9C4-4C37-AF5B-C9ED941A48F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7C3CD6CF-DDDB-412C-A6D1-FC4751FF6F0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41CD8CB-188D-496C-8967-02DD5817E12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08F4B4DD-1AFD-4227-AD40-860EAD34871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866346A6-AB1B-498E-A015-0E7F3827424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4917BB77-45C3-4D5F-87C6-BB4D156385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7B28129-7E04-4D76-B50D-98CAD906CD4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EA664850-FEC3-4FE3-9593-C8D7C61E7D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BCFAC2B-A587-4A1C-928B-58436F99DE5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A9AB2EC-C485-495A-8B54-7200862464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12C961E5-3640-437D-BCE9-00B028FC68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219CE53C-FF28-4CA8-9C12-6E5300B906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EF3029D-D113-44A4-AD48-F12BF5B875F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AA655980-6F08-4BCE-A7AF-865001D6F5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0DD1581C-0739-4A46-A266-D5DC8DC33E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3CAD3BC9-1AFD-47CA-AF81-7DB38A240F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0BF013F-C134-4982-847E-0D7EE7AE55D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1F3CC6F1-B720-44CE-9730-82EA15DA29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6705F8C8-24F0-4105-B506-51F66E94C0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B1A2AF51-BC18-4521-9C1A-735ABF8094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3DFE613-254C-4F7E-B450-C8BFDA6A3905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16328915-6F6E-4233-BB10-F0271477B2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8A0752E8-E9F2-4D67-AC18-A80805F8CB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25EEC0A3-E9A2-45ED-A094-60197C2EDD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C4A349C-3F5E-4056-B4DC-C2BDA6BC008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0570ADA7-4874-41B1-9D4C-4A7D62BE5D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F2E581A5-33BD-4FD5-832A-FCC09E12AB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B130C69C-4828-49F7-A98A-F2B90396C1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0700038-4E4F-4B9E-B63E-E30DF05EDD0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EDEABB98-4653-477A-BFB8-CE9A8E30C1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0D3C92EF-57D0-45F4-A21E-43194D37A4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736A3BA9-F15C-419F-BBF9-920DF8A8FE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5D24C56-84AB-44D4-BB58-32BAA1EE358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438C2F9D-20B4-4F93-9A51-FDF7A7FB16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CFABCD9C-276D-412A-93B4-876E33BDC0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320401DE-6600-49DB-AE40-F421C98BD8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F8AA935-0D97-4751-948F-E8D97A823A3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0C301D8F-88C0-4860-98BE-DA35F849FA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774B97B1-616C-49E7-A523-079C89FEB1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14F3CBAB-0756-4F3A-A381-98E3387BFB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91E504E-2704-487C-9C32-91B63A34E52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C7E4A08E-D997-49D6-BA0B-F4593264DF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6B7CB93A-3ED3-4575-AE20-1BE6DDFC13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FF1EC021-EF3F-4B3F-A1D2-13276ABD8F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7F00B78-7654-4765-844D-0A05943467F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4CA14DDA-1C79-4EA0-94D3-9BBA2470F0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94CA2770-8381-4311-98A9-4E9A30B835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4C347FBD-C635-4C53-A8CE-3B93BC1BC3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DBAE6E6-40A5-42D4-8F8E-1C0F7E27114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ACB625B1-830B-4310-8723-C0148B4E5D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6C20A46C-725D-42FA-B7BC-FF63465588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E053D32A-D634-45EF-9373-F2BB16D694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BF0440B-9521-4AE8-9366-1CD24691697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57FA373C-2B8A-4FF9-BB24-103FAFB64A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CDEF9A13-ECE2-442E-98B1-A9D64DC7AC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8EC2BDE8-3770-4D7B-A58A-805D51D725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CBBB489-FC8F-4253-BE8F-E57E90FDB16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9574B08B-FA5D-419A-86A2-63A70B410B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BCCCD65D-A38F-4072-828D-74E75A5584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B68AC3BC-8C7C-4C6C-BD07-28A551E362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8EAE7DC-45FA-4477-A32E-8A03D6117BE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0C67269E-C48F-4686-BE5C-F3C0EA7E24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634A66DF-F9BB-41BF-8FE4-12A75B0E46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22694E51-D159-4FAC-823A-21671709F9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453AA6A-B6A1-472B-B3C4-FF903345168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B8B06537-F781-4BD1-A29F-22E8983513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A89424DD-869D-4AC8-8CDD-E8AC69DB7F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1AE574D1-01CF-45B4-88EB-C5668E68FA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349EEC7-17F2-41A0-B1FD-78B41A73FDB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0EDBC834-B5E7-4CBE-8973-3E59710BA5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23E76D19-9F3F-4779-B2D7-CB0CCAB5C1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5C0F3AFB-CB30-4453-9AAF-5538829F29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C53CA71-3C6E-4643-BDD8-6AF03D17482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D7E7CB35-98B4-4767-95CB-A560E5C9C4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48E803FB-80D3-4F6E-9A5B-69EAA302DB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C4ACCC13-5767-4024-8660-F4C3AA483B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04E18B3-403F-44A8-9405-4BF9F01D0CE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D88948AD-0C0D-4449-A5CB-3672A3056A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0B6ED704-8B25-4BAB-8797-B6FCFE4E11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D083C585-EA98-4120-9544-9F1859A24B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FACCA25-EFA3-444F-AACD-5248E3ABE185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DE8953A5-5406-4115-AC77-EA66C59874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B5CD91F6-2A72-491A-A0AA-02C93543FF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07BC8E60-D46D-4B8D-BB33-9FDA54A8F6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CD39FA7-F89D-4A73-B483-E0A568AF634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83DB5B42-8DA0-46A0-9567-912F8563D8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245591DA-7EF6-4F75-ACD5-CDEC08C1A4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DD4920AE-170C-4D5B-9883-0E3843F7C8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1E1C98C-83A4-4AD8-8F28-60A2EEF7035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B2E346A8-B12A-4058-B240-408E2C8ADA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BE93D9C2-A8B4-45DC-9929-40A96ED7D7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08B8E465-EFE0-4C1D-B4EA-4345102E9C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8C7E326-7ADE-48D1-8DAA-6C96C9EA9C6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FC88AECA-FA63-412D-9DF0-C2AA08378D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3D31831F-ED32-4051-A465-F7C3343677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9E0B25EB-2CB8-4DFA-B1D6-5705A3C09C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02E81C5-D0AD-425A-B3D0-6CE7F1CBB71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6FFFEDFC-6738-4E53-BD0F-5C35C20719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48EA023F-05E3-4BF4-9281-CDA7DDA0E0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E68AFB68-D4F0-496F-B77A-C35B7B00BD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C860A44-1C71-476F-B421-BC079EE0D06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880D0BC9-8648-4C96-9083-58A868CEBB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EE361F4A-4C82-41DF-A36A-A8C8B6FD73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BC70D698-037E-416B-9637-D9D7CC3430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9DDF99E-A6DA-4FD0-8A60-33FBF5438D2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121F0409-83E1-4399-AFE0-302B3816D2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4163B62A-4F8A-4804-AD2D-DC12CDD038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A6540836-83F4-4D5E-9D28-AF4F6123F5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210F590-9481-41A7-A42D-57453B779AF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C78702DB-32BB-435E-9298-6C232282FF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CB5A9E9D-940C-4B3B-A1C9-405287D6F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4E683434-9E2B-41EA-9859-35636E6743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4E01A9F-369D-4570-A0DC-93648C101815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3CE5E187-6DAD-4978-B875-C13708EB6F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132965EE-E6B3-4319-9174-D98AAAEC8E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AD104E41-2EE5-4FFD-8891-B23E3367E8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2B50C97-349A-42BA-979E-6031596D0BB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30959002-4F03-4CB7-9D59-56DC198010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D6819FCF-B2F6-4796-8FA8-C66618C50C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9D4D8154-DD4B-4706-B30A-BA24CFDC22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30D0EB8-7ABB-4521-A163-4C208F419C6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5DD58F04-9E18-4887-98FF-4CC6F262CB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D272EC76-4E62-4C92-B8A5-724724742E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CC51A2FA-AD35-41C1-9786-3BC4923A13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AE57D35-CB3E-4678-9B66-1A97849F94E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44D82F42-EA2B-4654-B152-521F1039DD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AB1CC549-2316-46F7-8554-64DD305C5F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2832437A-6EA5-41E2-8236-8C7A9A5814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CEE55A4-E3E5-4657-ADF0-2C554F33596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1B7863C1-D2A5-46C5-B010-388CD05F8B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EB358524-19E4-47B3-89BA-EC270394DC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F13CA0-24B7-4106-8D96-A256396164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6EEC1A-9A7B-497B-883C-075A03438C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8649021-8277-4B2B-9C36-538BEA2F1E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C4F082-10B8-4795-BFD8-0CCC2D4C5F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7520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ADCD77-D1A2-42ED-85A1-48606EC668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91C0957-CC99-4559-8566-3FF32185B2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B4B326-268C-4D20-AD95-CC5EAFFC09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267E85-0328-4377-9E60-7EAB833CEE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904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1026EB-029D-4E52-B2C3-90FD920068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C31B68-1772-49CC-91A4-88B3FF9B17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9CE50BB-FEB7-4F16-BC08-E65E98A848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901CAC-6B1B-48C0-AB8E-E3D51A0B40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7625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CAF446-66A2-4396-8595-D17C4D94B3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4426E6C-3E77-4F19-9A3F-BE2FAA992F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4A3637B-7201-4FDA-ACA8-83816C8B86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F4679-A58D-49F6-AADF-678AFEF33D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4350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CA2AC6-CAAE-4B97-8BCC-010E0F1ADA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AFBA9E0-8C21-4A7D-A252-5F618B5D7E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B1D2E8-E2E2-4B99-9E1E-02B5C1BCFD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B4304A-56E8-4DF7-AA95-069F3E4BF0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702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574D15-C42B-473F-BC15-D3A9132ACA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640288-A597-45A0-9538-E6A97A9A36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047622-3038-4709-B642-25EDF25670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CE93D-F293-4E86-BBFB-1DE4F934CB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2235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0798B8F-F03E-41D3-8BF3-8CEACF893E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74C5573-6CCE-4FF6-9BD0-660BE11F0E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B886D64-3A0D-44D7-A956-74E6BA3C61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28E0CF-354E-40D4-89A3-FA5D5AF0BF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855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45DCBDF-50AC-4532-9CB1-FE25106CF8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6CAEEE1-4A9F-447E-A0D2-A5A1290AB8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9049B3D-3B07-4AF2-943E-DC1C4487DD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67CC47-B4D1-4FE9-A56F-C4A99FBF5F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209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4EE8171-B18E-4DD8-83DC-61D08D6CB7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FFAB474-F2FF-4085-B826-A2B48E2DFE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D716FBB-3157-4B45-8187-5A17193569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B456FB-3212-4365-86B5-E6DEBD825E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944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0373CE-7065-46F8-A924-9B6373B10B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59C3CE-B568-41B3-805E-2932B7D752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0EC538-45B2-47FA-A916-A3B2309466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0B9612-9914-45FE-97D4-7F0A8B11F9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6714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DE2DA4-EBF0-488D-BCE3-393D725C5B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B97903-C1D1-49B2-8D90-BFA05C8AF7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DD99DB-0081-47CA-BE51-CC0E15955D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4FEF4F-C851-4690-9231-8BA0AD38A5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9181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40DD49F-6039-451E-ADC4-1A56235C04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528DB2D-E7EE-4341-A668-982015E426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C37450E-DCF9-4063-BA46-C8FAE58A7B8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6828D60-D450-4E7F-A17D-F15D27F6617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583C14F-A46C-4436-86C3-ED49734DF58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13CD7865-6C2A-46C9-8A7F-E8BE95CE49E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>
            <a:extLst>
              <a:ext uri="{FF2B5EF4-FFF2-40B4-BE49-F238E27FC236}">
                <a16:creationId xmlns:a16="http://schemas.microsoft.com/office/drawing/2014/main" id="{EB3C0944-BB69-4AEB-A5CB-3A004E036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CEA3D1-AA59-4801-B5FE-67B2A9B5991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FDE91013-7722-4E8F-AA70-2913B0C8A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6643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Lecture: Networks, Disks, Datacenters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BDC4651B-6FEF-4F3D-9F8C-2F829C5DDD9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B701B9AB-3C54-4E76-A72B-95AAB8940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630217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Topics: networks wrap-up, disks and reliability,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datacenters and energy proportionality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>
            <a:extLst>
              <a:ext uri="{FF2B5EF4-FFF2-40B4-BE49-F238E27FC236}">
                <a16:creationId xmlns:a16="http://schemas.microsoft.com/office/drawing/2014/main" id="{9AF43D6F-3FC9-4E55-85BC-C904A4F4D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AB615E-6213-483C-8D63-F1A93A6C869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53251" name="Text Box 2">
            <a:extLst>
              <a:ext uri="{FF2B5EF4-FFF2-40B4-BE49-F238E27FC236}">
                <a16:creationId xmlns:a16="http://schemas.microsoft.com/office/drawing/2014/main" id="{F1B1A8F9-42D4-42B7-B21C-E0E25969D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2669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k-ary d-cube</a:t>
            </a:r>
          </a:p>
        </p:txBody>
      </p:sp>
      <p:sp>
        <p:nvSpPr>
          <p:cNvPr id="53252" name="Line 3">
            <a:extLst>
              <a:ext uri="{FF2B5EF4-FFF2-40B4-BE49-F238E27FC236}">
                <a16:creationId xmlns:a16="http://schemas.microsoft.com/office/drawing/2014/main" id="{676AD99D-E5A1-424E-A31F-0D6A1398D1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3" name="Text Box 4">
            <a:extLst>
              <a:ext uri="{FF2B5EF4-FFF2-40B4-BE49-F238E27FC236}">
                <a16:creationId xmlns:a16="http://schemas.microsoft.com/office/drawing/2014/main" id="{49126CDE-6A64-4CB9-8E0B-98E75B03D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986588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Consider a k-ary d-cube: a d-dimension array with 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elements in each dimension, there are links between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elements that differ in one dimension by 1 (mod k)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Number of nodes N = k</a:t>
            </a:r>
            <a:r>
              <a:rPr lang="en-US" altLang="en-US" sz="2400" baseline="3000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54" name="Text Box 5">
            <a:extLst>
              <a:ext uri="{FF2B5EF4-FFF2-40B4-BE49-F238E27FC236}">
                <a16:creationId xmlns:a16="http://schemas.microsoft.com/office/drawing/2014/main" id="{E67002E4-E1FB-451F-BE56-4E7A68913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111625"/>
            <a:ext cx="21764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Number of switches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Switch degree         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Number of links       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Pins per node           :</a:t>
            </a:r>
          </a:p>
        </p:txBody>
      </p:sp>
      <p:sp>
        <p:nvSpPr>
          <p:cNvPr id="53255" name="Text Box 6">
            <a:extLst>
              <a:ext uri="{FF2B5EF4-FFF2-40B4-BE49-F238E27FC236}">
                <a16:creationId xmlns:a16="http://schemas.microsoft.com/office/drawing/2014/main" id="{9F184089-949E-4EF6-91AD-2201E167D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0275" y="4151313"/>
            <a:ext cx="22748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Avg. routing distance: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Diameter                  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Bisection bandwidth 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Switch complexity     :</a:t>
            </a:r>
          </a:p>
        </p:txBody>
      </p:sp>
      <p:sp>
        <p:nvSpPr>
          <p:cNvPr id="53256" name="Text Box 7">
            <a:extLst>
              <a:ext uri="{FF2B5EF4-FFF2-40B4-BE49-F238E27FC236}">
                <a16:creationId xmlns:a16="http://schemas.microsoft.com/office/drawing/2014/main" id="{E930A366-E66E-456F-B198-719DA9053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410200"/>
            <a:ext cx="57896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Should we minimize or maximize dimension?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3">
            <a:extLst>
              <a:ext uri="{FF2B5EF4-FFF2-40B4-BE49-F238E27FC236}">
                <a16:creationId xmlns:a16="http://schemas.microsoft.com/office/drawing/2014/main" id="{189B16C4-3495-4F4E-889C-EAD01F7A9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37325" y="55499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D69AEF3-DB58-4E5C-B527-CC9629FED25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55299" name="Text Box 2">
            <a:extLst>
              <a:ext uri="{FF2B5EF4-FFF2-40B4-BE49-F238E27FC236}">
                <a16:creationId xmlns:a16="http://schemas.microsoft.com/office/drawing/2014/main" id="{B682C887-AC44-458A-8646-1382D432AD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314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k-ary d-Cube</a:t>
            </a:r>
          </a:p>
        </p:txBody>
      </p:sp>
      <p:sp>
        <p:nvSpPr>
          <p:cNvPr id="55300" name="Line 3">
            <a:extLst>
              <a:ext uri="{FF2B5EF4-FFF2-40B4-BE49-F238E27FC236}">
                <a16:creationId xmlns:a16="http://schemas.microsoft.com/office/drawing/2014/main" id="{56E9FBF0-442F-43C2-BB7E-A47AFCED3CB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1" name="Text Box 4">
            <a:extLst>
              <a:ext uri="{FF2B5EF4-FFF2-40B4-BE49-F238E27FC236}">
                <a16:creationId xmlns:a16="http://schemas.microsoft.com/office/drawing/2014/main" id="{2A7696F8-D4B1-4A23-8ADF-7B396568D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91832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Consider a k-ary d-cube: a d-dimension array with 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elements in each dimension, there are links between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elements that differ in one dimension by 1 (mod k)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Number of nodes N = k</a:t>
            </a:r>
            <a:r>
              <a:rPr lang="en-US" altLang="en-US" sz="2400" baseline="3000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302" name="Text Box 5">
            <a:extLst>
              <a:ext uri="{FF2B5EF4-FFF2-40B4-BE49-F238E27FC236}">
                <a16:creationId xmlns:a16="http://schemas.microsoft.com/office/drawing/2014/main" id="{FEAE2DA6-70B9-4248-A2D1-E12C700EB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3489325"/>
            <a:ext cx="21764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Number of switches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Switch degree         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Number of links       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Pins per node           :</a:t>
            </a:r>
          </a:p>
        </p:txBody>
      </p:sp>
      <p:sp>
        <p:nvSpPr>
          <p:cNvPr id="55303" name="Text Box 6">
            <a:extLst>
              <a:ext uri="{FF2B5EF4-FFF2-40B4-BE49-F238E27FC236}">
                <a16:creationId xmlns:a16="http://schemas.microsoft.com/office/drawing/2014/main" id="{E00178A3-03CC-48D9-9A46-8888DCB3B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529013"/>
            <a:ext cx="22748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Avg. routing distance: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Diameter                  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Bisection bandwidth 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Switch complexity     :</a:t>
            </a:r>
          </a:p>
        </p:txBody>
      </p:sp>
      <p:sp>
        <p:nvSpPr>
          <p:cNvPr id="55304" name="Text Box 7">
            <a:extLst>
              <a:ext uri="{FF2B5EF4-FFF2-40B4-BE49-F238E27FC236}">
                <a16:creationId xmlns:a16="http://schemas.microsoft.com/office/drawing/2014/main" id="{18A5687B-09F6-4698-A7FA-F12871B71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3489325"/>
            <a:ext cx="333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</a:p>
        </p:txBody>
      </p:sp>
      <p:sp>
        <p:nvSpPr>
          <p:cNvPr id="55305" name="Text Box 8">
            <a:extLst>
              <a:ext uri="{FF2B5EF4-FFF2-40B4-BE49-F238E27FC236}">
                <a16:creationId xmlns:a16="http://schemas.microsoft.com/office/drawing/2014/main" id="{197CFE50-0053-412C-B104-0A53B7996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757613"/>
            <a:ext cx="76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2d + 1</a:t>
            </a:r>
          </a:p>
        </p:txBody>
      </p:sp>
      <p:sp>
        <p:nvSpPr>
          <p:cNvPr id="55306" name="Text Box 9">
            <a:extLst>
              <a:ext uri="{FF2B5EF4-FFF2-40B4-BE49-F238E27FC236}">
                <a16:creationId xmlns:a16="http://schemas.microsoft.com/office/drawing/2014/main" id="{02D04480-6D4C-44D2-86A2-9D64DA2E8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062413"/>
            <a:ext cx="4556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</a:p>
        </p:txBody>
      </p:sp>
      <p:sp>
        <p:nvSpPr>
          <p:cNvPr id="55307" name="Text Box 10">
            <a:extLst>
              <a:ext uri="{FF2B5EF4-FFF2-40B4-BE49-F238E27FC236}">
                <a16:creationId xmlns:a16="http://schemas.microsoft.com/office/drawing/2014/main" id="{B29182A7-202E-447B-9940-ED42640C3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367213"/>
            <a:ext cx="603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2wd</a:t>
            </a:r>
          </a:p>
        </p:txBody>
      </p:sp>
      <p:sp>
        <p:nvSpPr>
          <p:cNvPr id="55308" name="Text Box 11">
            <a:extLst>
              <a:ext uri="{FF2B5EF4-FFF2-40B4-BE49-F238E27FC236}">
                <a16:creationId xmlns:a16="http://schemas.microsoft.com/office/drawing/2014/main" id="{49684C9C-FA48-4241-ACC0-7CFDEBDEA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529013"/>
            <a:ext cx="9794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d(k-1)/4</a:t>
            </a:r>
          </a:p>
        </p:txBody>
      </p:sp>
      <p:sp>
        <p:nvSpPr>
          <p:cNvPr id="55309" name="Text Box 12">
            <a:extLst>
              <a:ext uri="{FF2B5EF4-FFF2-40B4-BE49-F238E27FC236}">
                <a16:creationId xmlns:a16="http://schemas.microsoft.com/office/drawing/2014/main" id="{93CA4DAE-7188-42AE-90A4-4E15B2E6C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833813"/>
            <a:ext cx="9794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d(k-1)/2</a:t>
            </a:r>
          </a:p>
        </p:txBody>
      </p:sp>
      <p:sp>
        <p:nvSpPr>
          <p:cNvPr id="55310" name="Text Box 13">
            <a:extLst>
              <a:ext uri="{FF2B5EF4-FFF2-40B4-BE49-F238E27FC236}">
                <a16:creationId xmlns:a16="http://schemas.microsoft.com/office/drawing/2014/main" id="{3B7A08FC-6DEE-412E-BEF6-16978F66C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4138613"/>
            <a:ext cx="769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2wk</a:t>
            </a:r>
            <a:r>
              <a:rPr lang="en-US" altLang="en-US" sz="1800" baseline="30000">
                <a:latin typeface="Calibri" panose="020F0502020204030204" pitchFamily="34" charset="0"/>
                <a:cs typeface="Calibri" panose="020F0502020204030204" pitchFamily="34" charset="0"/>
              </a:rPr>
              <a:t>d-1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311" name="Text Box 14">
            <a:extLst>
              <a:ext uri="{FF2B5EF4-FFF2-40B4-BE49-F238E27FC236}">
                <a16:creationId xmlns:a16="http://schemas.microsoft.com/office/drawing/2014/main" id="{D65A206D-B048-4E00-BF61-A0C9E7698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4787900"/>
            <a:ext cx="7269163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The switch degree, num links, pins per node, bisection bw for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 hypercube are half of what is listed above (diam and avg routing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distance are twice, switch complexity is              ) because unlike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the other cases, a hypercube does not have right and left neighbors.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Should we minimize or maximize dimension?</a:t>
            </a:r>
          </a:p>
        </p:txBody>
      </p:sp>
      <p:sp>
        <p:nvSpPr>
          <p:cNvPr id="55312" name="Text Box 15">
            <a:extLst>
              <a:ext uri="{FF2B5EF4-FFF2-40B4-BE49-F238E27FC236}">
                <a16:creationId xmlns:a16="http://schemas.microsoft.com/office/drawing/2014/main" id="{535DA40B-A220-44D5-B88A-95E14555F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4367213"/>
            <a:ext cx="981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(2d + 1)</a:t>
            </a:r>
            <a:r>
              <a:rPr lang="en-US" altLang="en-US" sz="1800" baseline="3000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313" name="Text Box 15">
            <a:extLst>
              <a:ext uri="{FF2B5EF4-FFF2-40B4-BE49-F238E27FC236}">
                <a16:creationId xmlns:a16="http://schemas.microsoft.com/office/drawing/2014/main" id="{CF63B3F7-A9A5-4647-8D1D-FDD623880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5408613"/>
            <a:ext cx="863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(d + 1)</a:t>
            </a:r>
            <a:r>
              <a:rPr lang="en-US" altLang="en-US" sz="1800" baseline="3000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>
            <a:extLst>
              <a:ext uri="{FF2B5EF4-FFF2-40B4-BE49-F238E27FC236}">
                <a16:creationId xmlns:a16="http://schemas.microsoft.com/office/drawing/2014/main" id="{CE9792E2-40AB-4D85-A3F0-DF58EC5EB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61F1ED-C7C3-4CA1-B357-8741F4DEE96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B555544C-EC7F-4785-BC09-4C83935A6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95169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Warehouse-Scale Computer (WSC)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CE213573-325C-4083-B9E1-59BB0715283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ABEEA96C-2EB6-40AD-A9AC-A3459BB7E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93104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100K+ servers in one WSC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~$150M overall cost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Requests from millions of users (Google, Facebook, etc.)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Cloud Computing: a model where users can rent compute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storage within a WSC; there’s an associated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service-level agreement (SLA)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Datacenter: a collection of WSCs in a single building,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possibly belonging to different clients and using different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hardware/architecture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>
            <a:extLst>
              <a:ext uri="{FF2B5EF4-FFF2-40B4-BE49-F238E27FC236}">
                <a16:creationId xmlns:a16="http://schemas.microsoft.com/office/drawing/2014/main" id="{78F43880-44C9-4A52-A085-3DD671D4B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643BC2-768E-4AA4-A694-777E444D6E5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4159DFE0-1D0A-4977-B4E3-B775200D8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8928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PUE Metric and Power Breakdown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FA006691-E455-4B66-A9CB-221819D1E0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E59433A6-2C2D-432E-8383-0732FFF6E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919347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PUE = Total facility power / IT equipment power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(power utilization effectiveness)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It is greater than 1; ranges from 1.33 to 3.03, median of 1.69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The cooling power is roughly half the power used by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servers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Within a server, the approximate power distribution is 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follows:  Processors (33%), DRAM memory (30%),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Disks (10%), Networking (5%), Miscellaneous (22%)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>
            <a:extLst>
              <a:ext uri="{FF2B5EF4-FFF2-40B4-BE49-F238E27FC236}">
                <a16:creationId xmlns:a16="http://schemas.microsoft.com/office/drawing/2014/main" id="{42A9BAAC-E835-4145-B73B-AFFD2A322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C39980C-E6AC-49BC-8A6E-7DD06659714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A4CB6F5A-F128-4470-AF39-DFCB3F61C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793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CapEx and OpEx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92C36899-554F-49DD-8F41-38F92B60D7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B3C46A7E-94F2-48BD-BCE0-ABAF4CB9F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79676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Capital expenditure: infrastructure costs for the building,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power delivery, cooling, and servers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Operational expenditure: the monthly bill for energy,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failures, personnel, etc.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CapEx can be amortized into a monthly estimate by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assuming that the facilities will last 10 years, server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parts will last 3 years, and networking parts will last 4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>
            <a:extLst>
              <a:ext uri="{FF2B5EF4-FFF2-40B4-BE49-F238E27FC236}">
                <a16:creationId xmlns:a16="http://schemas.microsoft.com/office/drawing/2014/main" id="{377F185B-E699-4B38-AB32-F27343923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07606D4-5D44-4FDC-980B-15F46418A84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2BDDAC1D-27F3-4398-A32D-D985433D78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3446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CapEx/OpEx Case Study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1999B974-07BE-4DFA-8669-CAD2C8695F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562BF0BF-31FB-46C6-97DE-BDEE6900C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24176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8 MW facility : facility cost: $88M, server/networking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cost: $79M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Monthly expense: $3.8M.  Breakdown: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Servers 53%  (amortized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CapEx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Networking 8% (amortized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CapEx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Power/cooling infrastructure 20% (amortized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CapEx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Other infrastructure 4% (amortized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CapEx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Monthly power bill 13% (true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OpEx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Monthly personnel salaries 2% (true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OpEx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>
            <a:extLst>
              <a:ext uri="{FF2B5EF4-FFF2-40B4-BE49-F238E27FC236}">
                <a16:creationId xmlns:a16="http://schemas.microsoft.com/office/drawing/2014/main" id="{6E15E043-7031-401C-9BEE-E0B3C6793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81380C6-6E58-4602-A560-E0E13C0C090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14CA7BF4-761A-420C-A833-F4BB3C336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736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Improving Energy Efficiency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FA524B9D-CE53-474E-AB77-35FA10C582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38B3B40A-82F7-4B64-9C3A-7CF90B2F0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33436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An unloaded server dissipates a large amount of power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Ideally, we want energy-proportional computing, but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reality, servers are not energy-proportional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Can approach energy-proportionality by turning on a few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servers that are heavily utilized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See figures on next two slides for power/utilization profile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of a server and a utilization profile of servers in a WSC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>
            <a:extLst>
              <a:ext uri="{FF2B5EF4-FFF2-40B4-BE49-F238E27FC236}">
                <a16:creationId xmlns:a16="http://schemas.microsoft.com/office/drawing/2014/main" id="{E7F7DDF4-B434-4BEC-99EA-840ADF6A9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5A3C0B9-4E3F-4253-8E3D-6D22D6E40C3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F54FA2C8-B9B2-4F29-84B5-6F53629C1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7059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Power/Utilization Profile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C28EEA6A-3299-4E85-B4C6-2F2C20EC24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6869" name="Picture 4" descr="f06-18-9780123838728">
            <a:extLst>
              <a:ext uri="{FF2B5EF4-FFF2-40B4-BE49-F238E27FC236}">
                <a16:creationId xmlns:a16="http://schemas.microsoft.com/office/drawing/2014/main" id="{FF0BE7F5-E171-483C-89E9-407CABE77D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7515225" cy="443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Footer Placeholder 2">
            <a:extLst>
              <a:ext uri="{FF2B5EF4-FFF2-40B4-BE49-F238E27FC236}">
                <a16:creationId xmlns:a16="http://schemas.microsoft.com/office/drawing/2014/main" id="{6337F3DE-0171-407D-8B15-99EBAB575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0663" y="6172200"/>
            <a:ext cx="3970337" cy="541338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Source: H&amp;P textbook.</a:t>
            </a: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© 2011, Elsevier Inc. All rights Reserved.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>
            <a:extLst>
              <a:ext uri="{FF2B5EF4-FFF2-40B4-BE49-F238E27FC236}">
                <a16:creationId xmlns:a16="http://schemas.microsoft.com/office/drawing/2014/main" id="{D893B3F9-DB0B-4C59-80F4-24FA7F01C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5C14D45-C5BC-4AAD-BC99-5369CA823AB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55DFD518-1E3E-4EA4-82F2-5DAC7B03D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180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Server Utilization Profile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2701CE74-ABA8-4CB1-AED8-4AEE785BE0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8917" name="Picture 4" descr="f06-03-9780123838728">
            <a:extLst>
              <a:ext uri="{FF2B5EF4-FFF2-40B4-BE49-F238E27FC236}">
                <a16:creationId xmlns:a16="http://schemas.microsoft.com/office/drawing/2014/main" id="{EB233E30-CF74-404D-8D84-AD06816749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371600"/>
            <a:ext cx="70485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8" name="Rectangle 5">
            <a:extLst>
              <a:ext uri="{FF2B5EF4-FFF2-40B4-BE49-F238E27FC236}">
                <a16:creationId xmlns:a16="http://schemas.microsoft.com/office/drawing/2014/main" id="{663BBDD7-039B-415D-9CB9-4EF09D90E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845175"/>
            <a:ext cx="82756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/>
              <a:t>Figure 6.3  Average CPU utilization of more than 5000 servers during a 6-month period at Google. </a:t>
            </a:r>
            <a:r>
              <a:rPr lang="en-US" altLang="en-US" sz="1200"/>
              <a:t>Servers are rarely completely idle or fully utilized, in-stead operating most of the time at between 10% and 50% of their maximum utilization. (From Figure 1 in Barroso and Hölzle [2007].) The column the third from the right in Figure 6.4 calculates percentages plus or minus 5% to come up with the weightings; thus, 1.2% for the 90% row means that 1.2% of servers were between 85% and 95% utilized.</a:t>
            </a:r>
          </a:p>
        </p:txBody>
      </p:sp>
      <p:sp>
        <p:nvSpPr>
          <p:cNvPr id="14343" name="Footer Placeholder 2">
            <a:extLst>
              <a:ext uri="{FF2B5EF4-FFF2-40B4-BE49-F238E27FC236}">
                <a16:creationId xmlns:a16="http://schemas.microsoft.com/office/drawing/2014/main" id="{8759CE9F-5FA8-4D0A-A675-C466D6122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76800" y="1371600"/>
            <a:ext cx="3970338" cy="541338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Source: H&amp;P textbook.</a:t>
            </a: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© 2011, Elsevier Inc. All rights Reserved.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>
            <a:extLst>
              <a:ext uri="{FF2B5EF4-FFF2-40B4-BE49-F238E27FC236}">
                <a16:creationId xmlns:a16="http://schemas.microsoft.com/office/drawing/2014/main" id="{119FA6E8-4645-4ADA-9FC1-0D930FA95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D756FC-14E1-467B-A2FD-19477E62D70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B5D2049B-1B2A-49DD-A9ED-0A602B69B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EF1627B2-D8CF-4624-A434-987DA53FE0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BC900465-C28E-4346-840A-4672D77D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24000"/>
            <a:ext cx="7548477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Assume that a server consumes 100W at peak utilization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and 50W at zero utilization.  Assume a linear relationship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between utilization and power. The server is capable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executing many threads in parallel.  Assume that a single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thread utilizes 25% of all server resources (functional units,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caches, memory capacity, memory bandwidth, etc.).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What is the total power dissipation when executing 99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threads on a collection of these servers, such that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performance and energy are close to optimal?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>
            <a:extLst>
              <a:ext uri="{FF2B5EF4-FFF2-40B4-BE49-F238E27FC236}">
                <a16:creationId xmlns:a16="http://schemas.microsoft.com/office/drawing/2014/main" id="{1847DF93-F55C-4FD6-ADBF-0869B3580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7ED36F-BBE9-42B8-B87B-C5305156940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0AB613CF-934C-42FC-9F18-FC3387309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831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Centralized Crossbar Switch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CFB396AF-3D17-427F-9097-4D37B7C02AA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0DB342F5-C6E3-4BC4-98CB-2E62B181D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8194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P1</a:t>
            </a:r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7776E3B6-FDF7-4D81-8769-A35790B88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3528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P2</a:t>
            </a:r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D27351EB-C4B5-45B3-B16C-A15E11C7E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8862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P3</a:t>
            </a:r>
          </a:p>
        </p:txBody>
      </p:sp>
      <p:sp>
        <p:nvSpPr>
          <p:cNvPr id="36872" name="Rectangle 8">
            <a:extLst>
              <a:ext uri="{FF2B5EF4-FFF2-40B4-BE49-F238E27FC236}">
                <a16:creationId xmlns:a16="http://schemas.microsoft.com/office/drawing/2014/main" id="{4C3F3C3B-8CE0-4F18-BA76-638B5A26D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4196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P4</a:t>
            </a:r>
          </a:p>
        </p:txBody>
      </p:sp>
      <p:sp>
        <p:nvSpPr>
          <p:cNvPr id="36873" name="Rectangle 9">
            <a:extLst>
              <a:ext uri="{FF2B5EF4-FFF2-40B4-BE49-F238E27FC236}">
                <a16:creationId xmlns:a16="http://schemas.microsoft.com/office/drawing/2014/main" id="{2B88A7AA-50FF-462F-9DE8-DBB854BF1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9530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P5</a:t>
            </a:r>
          </a:p>
        </p:txBody>
      </p:sp>
      <p:sp>
        <p:nvSpPr>
          <p:cNvPr id="36874" name="Rectangle 10">
            <a:extLst>
              <a:ext uri="{FF2B5EF4-FFF2-40B4-BE49-F238E27FC236}">
                <a16:creationId xmlns:a16="http://schemas.microsoft.com/office/drawing/2014/main" id="{8D637D76-1E8F-4699-BB37-55EF67F0A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4864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P6</a:t>
            </a:r>
          </a:p>
        </p:txBody>
      </p:sp>
      <p:sp>
        <p:nvSpPr>
          <p:cNvPr id="36875" name="Rectangle 11">
            <a:extLst>
              <a:ext uri="{FF2B5EF4-FFF2-40B4-BE49-F238E27FC236}">
                <a16:creationId xmlns:a16="http://schemas.microsoft.com/office/drawing/2014/main" id="{8DF5689D-BAC5-47B4-9CCE-6C36DCF81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60198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P7</a:t>
            </a:r>
          </a:p>
        </p:txBody>
      </p:sp>
      <p:sp>
        <p:nvSpPr>
          <p:cNvPr id="36876" name="Rectangle 12">
            <a:extLst>
              <a:ext uri="{FF2B5EF4-FFF2-40B4-BE49-F238E27FC236}">
                <a16:creationId xmlns:a16="http://schemas.microsoft.com/office/drawing/2014/main" id="{81707EB5-A085-499F-97DF-D593520F5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2860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P0</a:t>
            </a:r>
          </a:p>
        </p:txBody>
      </p:sp>
      <p:sp>
        <p:nvSpPr>
          <p:cNvPr id="36877" name="Rectangle 13">
            <a:extLst>
              <a:ext uri="{FF2B5EF4-FFF2-40B4-BE49-F238E27FC236}">
                <a16:creationId xmlns:a16="http://schemas.microsoft.com/office/drawing/2014/main" id="{E5B356D9-DEF7-4DB4-9FDD-B92F1D3AC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286000"/>
            <a:ext cx="3352800" cy="419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8" name="Line 14">
            <a:extLst>
              <a:ext uri="{FF2B5EF4-FFF2-40B4-BE49-F238E27FC236}">
                <a16:creationId xmlns:a16="http://schemas.microsoft.com/office/drawing/2014/main" id="{D58856F9-F4E6-4FF9-8697-0B225D6CF427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514600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9" name="Line 15">
            <a:extLst>
              <a:ext uri="{FF2B5EF4-FFF2-40B4-BE49-F238E27FC236}">
                <a16:creationId xmlns:a16="http://schemas.microsoft.com/office/drawing/2014/main" id="{BA375FC7-C316-4192-83BD-89DDC2D6FD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6248400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0" name="Line 16">
            <a:extLst>
              <a:ext uri="{FF2B5EF4-FFF2-40B4-BE49-F238E27FC236}">
                <a16:creationId xmlns:a16="http://schemas.microsoft.com/office/drawing/2014/main" id="{222334CB-8DFB-4C13-86C1-EEF46E64256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2514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1" name="Line 17">
            <a:extLst>
              <a:ext uri="{FF2B5EF4-FFF2-40B4-BE49-F238E27FC236}">
                <a16:creationId xmlns:a16="http://schemas.microsoft.com/office/drawing/2014/main" id="{42CEF559-9FBE-4EF0-B258-4547B1860CB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048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2" name="Line 18">
            <a:extLst>
              <a:ext uri="{FF2B5EF4-FFF2-40B4-BE49-F238E27FC236}">
                <a16:creationId xmlns:a16="http://schemas.microsoft.com/office/drawing/2014/main" id="{6776C13C-D0BF-47A0-8ADB-44B3FBC3675A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5814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3" name="Line 19">
            <a:extLst>
              <a:ext uri="{FF2B5EF4-FFF2-40B4-BE49-F238E27FC236}">
                <a16:creationId xmlns:a16="http://schemas.microsoft.com/office/drawing/2014/main" id="{3D19FFFD-76EE-4428-BEF0-D1044C5D040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1148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4" name="Line 20">
            <a:extLst>
              <a:ext uri="{FF2B5EF4-FFF2-40B4-BE49-F238E27FC236}">
                <a16:creationId xmlns:a16="http://schemas.microsoft.com/office/drawing/2014/main" id="{1AC97757-32C2-4EE2-B4D6-B4B4EB9914E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4648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5" name="Line 21">
            <a:extLst>
              <a:ext uri="{FF2B5EF4-FFF2-40B4-BE49-F238E27FC236}">
                <a16:creationId xmlns:a16="http://schemas.microsoft.com/office/drawing/2014/main" id="{9FD69DA4-1030-408A-9D8D-930652DDFB5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1816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6" name="Line 22">
            <a:extLst>
              <a:ext uri="{FF2B5EF4-FFF2-40B4-BE49-F238E27FC236}">
                <a16:creationId xmlns:a16="http://schemas.microsoft.com/office/drawing/2014/main" id="{99E4CF16-538B-42AE-BF21-4649AA541C4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5715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7" name="Line 23">
            <a:extLst>
              <a:ext uri="{FF2B5EF4-FFF2-40B4-BE49-F238E27FC236}">
                <a16:creationId xmlns:a16="http://schemas.microsoft.com/office/drawing/2014/main" id="{928F5B2F-56C2-48B8-B752-7BA677BEC7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62484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8" name="Line 24">
            <a:extLst>
              <a:ext uri="{FF2B5EF4-FFF2-40B4-BE49-F238E27FC236}">
                <a16:creationId xmlns:a16="http://schemas.microsoft.com/office/drawing/2014/main" id="{43B7C5F8-DA15-4DFF-9B9D-849BEADD0E3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2057400"/>
            <a:ext cx="0" cy="419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9" name="Line 25">
            <a:extLst>
              <a:ext uri="{FF2B5EF4-FFF2-40B4-BE49-F238E27FC236}">
                <a16:creationId xmlns:a16="http://schemas.microsoft.com/office/drawing/2014/main" id="{26045EC4-1B5A-46A9-8E1D-8CC290B4DF28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1981200"/>
            <a:ext cx="0" cy="426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0" name="Line 26">
            <a:extLst>
              <a:ext uri="{FF2B5EF4-FFF2-40B4-BE49-F238E27FC236}">
                <a16:creationId xmlns:a16="http://schemas.microsoft.com/office/drawing/2014/main" id="{550BB60A-3476-487B-A40C-60D43949E74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1905000"/>
            <a:ext cx="0" cy="434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1" name="Line 27">
            <a:extLst>
              <a:ext uri="{FF2B5EF4-FFF2-40B4-BE49-F238E27FC236}">
                <a16:creationId xmlns:a16="http://schemas.microsoft.com/office/drawing/2014/main" id="{C3C26036-336D-46FC-A2B0-D46865754D42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1828800"/>
            <a:ext cx="0" cy="441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2" name="Line 28">
            <a:extLst>
              <a:ext uri="{FF2B5EF4-FFF2-40B4-BE49-F238E27FC236}">
                <a16:creationId xmlns:a16="http://schemas.microsoft.com/office/drawing/2014/main" id="{B80794E9-93C6-4F6F-ABA5-EE5B636FDD37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1676400"/>
            <a:ext cx="0" cy="457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3" name="Line 29">
            <a:extLst>
              <a:ext uri="{FF2B5EF4-FFF2-40B4-BE49-F238E27FC236}">
                <a16:creationId xmlns:a16="http://schemas.microsoft.com/office/drawing/2014/main" id="{D2B0B0AE-7AEA-4D9C-8E70-B53B9F8D234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1752600"/>
            <a:ext cx="0" cy="449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4" name="Line 30">
            <a:extLst>
              <a:ext uri="{FF2B5EF4-FFF2-40B4-BE49-F238E27FC236}">
                <a16:creationId xmlns:a16="http://schemas.microsoft.com/office/drawing/2014/main" id="{7DF7A1F3-A3E6-41F8-A72D-AE6E2C7BFDD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1600200"/>
            <a:ext cx="0" cy="464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5" name="Line 31">
            <a:extLst>
              <a:ext uri="{FF2B5EF4-FFF2-40B4-BE49-F238E27FC236}">
                <a16:creationId xmlns:a16="http://schemas.microsoft.com/office/drawing/2014/main" id="{ABC9CD1F-64FC-464B-9ECF-530535D818F0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1524000"/>
            <a:ext cx="0" cy="472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6" name="Line 32">
            <a:extLst>
              <a:ext uri="{FF2B5EF4-FFF2-40B4-BE49-F238E27FC236}">
                <a16:creationId xmlns:a16="http://schemas.microsoft.com/office/drawing/2014/main" id="{6331C3A8-2702-44E5-A7F5-50729B7B193E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20574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7" name="Line 33">
            <a:extLst>
              <a:ext uri="{FF2B5EF4-FFF2-40B4-BE49-F238E27FC236}">
                <a16:creationId xmlns:a16="http://schemas.microsoft.com/office/drawing/2014/main" id="{9649169C-EB67-460A-8593-51E87D629F6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1524000"/>
            <a:ext cx="563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8" name="Line 34">
            <a:extLst>
              <a:ext uri="{FF2B5EF4-FFF2-40B4-BE49-F238E27FC236}">
                <a16:creationId xmlns:a16="http://schemas.microsoft.com/office/drawing/2014/main" id="{3C9506BE-BF71-46CD-A177-4A4E57EA53C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600200"/>
            <a:ext cx="510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9" name="Line 35">
            <a:extLst>
              <a:ext uri="{FF2B5EF4-FFF2-40B4-BE49-F238E27FC236}">
                <a16:creationId xmlns:a16="http://schemas.microsoft.com/office/drawing/2014/main" id="{C1BA2FD1-8951-4643-A557-A953DC3A66C4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1676400"/>
            <a:ext cx="457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0" name="Line 36">
            <a:extLst>
              <a:ext uri="{FF2B5EF4-FFF2-40B4-BE49-F238E27FC236}">
                <a16:creationId xmlns:a16="http://schemas.microsoft.com/office/drawing/2014/main" id="{5D0B6A21-60F4-447E-A7B2-C87482A7AE08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7526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1" name="Line 37">
            <a:extLst>
              <a:ext uri="{FF2B5EF4-FFF2-40B4-BE49-F238E27FC236}">
                <a16:creationId xmlns:a16="http://schemas.microsoft.com/office/drawing/2014/main" id="{A76958AC-8CE5-4D30-812D-4782A0D3CD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828800"/>
            <a:ext cx="350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2" name="Line 38">
            <a:extLst>
              <a:ext uri="{FF2B5EF4-FFF2-40B4-BE49-F238E27FC236}">
                <a16:creationId xmlns:a16="http://schemas.microsoft.com/office/drawing/2014/main" id="{547B23F1-D8BC-4E05-A3A3-84998FF6C1F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905000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3" name="Line 39">
            <a:extLst>
              <a:ext uri="{FF2B5EF4-FFF2-40B4-BE49-F238E27FC236}">
                <a16:creationId xmlns:a16="http://schemas.microsoft.com/office/drawing/2014/main" id="{EA30296D-CC31-4BFB-8CF8-F6EE92F95AC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9812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4" name="Line 40">
            <a:extLst>
              <a:ext uri="{FF2B5EF4-FFF2-40B4-BE49-F238E27FC236}">
                <a16:creationId xmlns:a16="http://schemas.microsoft.com/office/drawing/2014/main" id="{7B062191-6C06-4A90-A1A4-313A6054315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20574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5" name="Line 41">
            <a:extLst>
              <a:ext uri="{FF2B5EF4-FFF2-40B4-BE49-F238E27FC236}">
                <a16:creationId xmlns:a16="http://schemas.microsoft.com/office/drawing/2014/main" id="{95CE26B6-BC36-42C5-8CFF-74DCDCCE96E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981200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6" name="Line 42">
            <a:extLst>
              <a:ext uri="{FF2B5EF4-FFF2-40B4-BE49-F238E27FC236}">
                <a16:creationId xmlns:a16="http://schemas.microsoft.com/office/drawing/2014/main" id="{E2481B50-1398-4F2F-8805-CB1144DB75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905000"/>
            <a:ext cx="0" cy="167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7" name="Line 43">
            <a:extLst>
              <a:ext uri="{FF2B5EF4-FFF2-40B4-BE49-F238E27FC236}">
                <a16:creationId xmlns:a16="http://schemas.microsoft.com/office/drawing/2014/main" id="{6DB74E47-150D-46C7-827E-DACD52F5586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828800"/>
            <a:ext cx="0" cy="2286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8" name="Line 44">
            <a:extLst>
              <a:ext uri="{FF2B5EF4-FFF2-40B4-BE49-F238E27FC236}">
                <a16:creationId xmlns:a16="http://schemas.microsoft.com/office/drawing/2014/main" id="{E676481F-6C0A-4B6B-BCD0-DD4EEBE0F15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752600"/>
            <a:ext cx="0" cy="2895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9" name="Line 45">
            <a:extLst>
              <a:ext uri="{FF2B5EF4-FFF2-40B4-BE49-F238E27FC236}">
                <a16:creationId xmlns:a16="http://schemas.microsoft.com/office/drawing/2014/main" id="{FF9B0B87-2C06-4512-B6CB-C28C40C8055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1676400"/>
            <a:ext cx="0" cy="3505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0" name="Line 46">
            <a:extLst>
              <a:ext uri="{FF2B5EF4-FFF2-40B4-BE49-F238E27FC236}">
                <a16:creationId xmlns:a16="http://schemas.microsoft.com/office/drawing/2014/main" id="{EB0AF9E7-7907-489D-B83D-E0DD1D2D69A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600200"/>
            <a:ext cx="0" cy="411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1" name="Line 47">
            <a:extLst>
              <a:ext uri="{FF2B5EF4-FFF2-40B4-BE49-F238E27FC236}">
                <a16:creationId xmlns:a16="http://schemas.microsoft.com/office/drawing/2014/main" id="{0865EFA0-116E-416B-AC61-900669251A75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1524000"/>
            <a:ext cx="0" cy="472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2" name="Line 48">
            <a:extLst>
              <a:ext uri="{FF2B5EF4-FFF2-40B4-BE49-F238E27FC236}">
                <a16:creationId xmlns:a16="http://schemas.microsoft.com/office/drawing/2014/main" id="{0B0924E9-9D2C-4202-B0E3-6668CC69A9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048000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3" name="Line 49">
            <a:extLst>
              <a:ext uri="{FF2B5EF4-FFF2-40B4-BE49-F238E27FC236}">
                <a16:creationId xmlns:a16="http://schemas.microsoft.com/office/drawing/2014/main" id="{E813CFBD-B8B2-487B-A617-4EE664BEE2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581400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4" name="Line 50">
            <a:extLst>
              <a:ext uri="{FF2B5EF4-FFF2-40B4-BE49-F238E27FC236}">
                <a16:creationId xmlns:a16="http://schemas.microsoft.com/office/drawing/2014/main" id="{01B908A1-2F70-43B8-95D0-DCA0E41A0C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114800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5" name="Line 51">
            <a:extLst>
              <a:ext uri="{FF2B5EF4-FFF2-40B4-BE49-F238E27FC236}">
                <a16:creationId xmlns:a16="http://schemas.microsoft.com/office/drawing/2014/main" id="{418981C6-0CD8-492F-AEB7-630A3CB9CBAE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648200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6" name="Line 52">
            <a:extLst>
              <a:ext uri="{FF2B5EF4-FFF2-40B4-BE49-F238E27FC236}">
                <a16:creationId xmlns:a16="http://schemas.microsoft.com/office/drawing/2014/main" id="{D798CC31-ADB9-4A41-9F75-AF8E572B9D96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5181600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7" name="Line 53">
            <a:extLst>
              <a:ext uri="{FF2B5EF4-FFF2-40B4-BE49-F238E27FC236}">
                <a16:creationId xmlns:a16="http://schemas.microsoft.com/office/drawing/2014/main" id="{ACBB7808-64F2-444D-91B0-4E8C284D81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5715000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8" name="Oval 54">
            <a:extLst>
              <a:ext uri="{FF2B5EF4-FFF2-40B4-BE49-F238E27FC236}">
                <a16:creationId xmlns:a16="http://schemas.microsoft.com/office/drawing/2014/main" id="{09756D96-7E1E-4B28-B287-D9827E429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60960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19" name="Oval 55">
            <a:extLst>
              <a:ext uri="{FF2B5EF4-FFF2-40B4-BE49-F238E27FC236}">
                <a16:creationId xmlns:a16="http://schemas.microsoft.com/office/drawing/2014/main" id="{46E83CEA-EDF2-4054-9F1A-E24091DAD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362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20" name="Oval 56">
            <a:extLst>
              <a:ext uri="{FF2B5EF4-FFF2-40B4-BE49-F238E27FC236}">
                <a16:creationId xmlns:a16="http://schemas.microsoft.com/office/drawing/2014/main" id="{7C528620-F475-43FB-83C1-0E7DAFBA0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362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21" name="Oval 57">
            <a:extLst>
              <a:ext uri="{FF2B5EF4-FFF2-40B4-BE49-F238E27FC236}">
                <a16:creationId xmlns:a16="http://schemas.microsoft.com/office/drawing/2014/main" id="{1C945AEF-2300-45D4-B187-048A3848C6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362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22" name="Oval 58">
            <a:extLst>
              <a:ext uri="{FF2B5EF4-FFF2-40B4-BE49-F238E27FC236}">
                <a16:creationId xmlns:a16="http://schemas.microsoft.com/office/drawing/2014/main" id="{A948B547-B979-47BE-BD89-6D945CEC7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362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23" name="Oval 59">
            <a:extLst>
              <a:ext uri="{FF2B5EF4-FFF2-40B4-BE49-F238E27FC236}">
                <a16:creationId xmlns:a16="http://schemas.microsoft.com/office/drawing/2014/main" id="{A2A7B1CB-CBA5-4503-969E-5EBE5A712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362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24" name="Oval 60">
            <a:extLst>
              <a:ext uri="{FF2B5EF4-FFF2-40B4-BE49-F238E27FC236}">
                <a16:creationId xmlns:a16="http://schemas.microsoft.com/office/drawing/2014/main" id="{F4D701A1-BD0C-4FC8-B1DC-DBD82D586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362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25" name="Oval 61">
            <a:extLst>
              <a:ext uri="{FF2B5EF4-FFF2-40B4-BE49-F238E27FC236}">
                <a16:creationId xmlns:a16="http://schemas.microsoft.com/office/drawing/2014/main" id="{E9A5C003-1A6D-427F-A985-4711828DB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362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26" name="Oval 62">
            <a:extLst>
              <a:ext uri="{FF2B5EF4-FFF2-40B4-BE49-F238E27FC236}">
                <a16:creationId xmlns:a16="http://schemas.microsoft.com/office/drawing/2014/main" id="{580D62DD-9DE4-419F-929C-DB192C5C7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27" name="Oval 63">
            <a:extLst>
              <a:ext uri="{FF2B5EF4-FFF2-40B4-BE49-F238E27FC236}">
                <a16:creationId xmlns:a16="http://schemas.microsoft.com/office/drawing/2014/main" id="{EF09EEA1-D351-4F20-95C9-E8DC26B13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895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28" name="Oval 64">
            <a:extLst>
              <a:ext uri="{FF2B5EF4-FFF2-40B4-BE49-F238E27FC236}">
                <a16:creationId xmlns:a16="http://schemas.microsoft.com/office/drawing/2014/main" id="{DA917AA7-0322-4C3B-852A-F031FE45D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895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29" name="Oval 65">
            <a:extLst>
              <a:ext uri="{FF2B5EF4-FFF2-40B4-BE49-F238E27FC236}">
                <a16:creationId xmlns:a16="http://schemas.microsoft.com/office/drawing/2014/main" id="{59E3F3F6-DEEF-4193-858A-7E87C9AEC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895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30" name="Oval 66">
            <a:extLst>
              <a:ext uri="{FF2B5EF4-FFF2-40B4-BE49-F238E27FC236}">
                <a16:creationId xmlns:a16="http://schemas.microsoft.com/office/drawing/2014/main" id="{10D26860-BB73-48A9-907A-649D276AF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895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31" name="Oval 67">
            <a:extLst>
              <a:ext uri="{FF2B5EF4-FFF2-40B4-BE49-F238E27FC236}">
                <a16:creationId xmlns:a16="http://schemas.microsoft.com/office/drawing/2014/main" id="{FFB4F585-0B0F-429D-82D1-C1C4CEB6E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895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32" name="Oval 68">
            <a:extLst>
              <a:ext uri="{FF2B5EF4-FFF2-40B4-BE49-F238E27FC236}">
                <a16:creationId xmlns:a16="http://schemas.microsoft.com/office/drawing/2014/main" id="{C27CC88F-A9FF-4A69-B918-066F991D41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895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33" name="Oval 69">
            <a:extLst>
              <a:ext uri="{FF2B5EF4-FFF2-40B4-BE49-F238E27FC236}">
                <a16:creationId xmlns:a16="http://schemas.microsoft.com/office/drawing/2014/main" id="{0988DA5E-6224-4792-B2C3-C5EE40E89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895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34" name="Oval 70">
            <a:extLst>
              <a:ext uri="{FF2B5EF4-FFF2-40B4-BE49-F238E27FC236}">
                <a16:creationId xmlns:a16="http://schemas.microsoft.com/office/drawing/2014/main" id="{20D41FD4-405A-4587-A72F-62DC00F1C9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895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35" name="Oval 71">
            <a:extLst>
              <a:ext uri="{FF2B5EF4-FFF2-40B4-BE49-F238E27FC236}">
                <a16:creationId xmlns:a16="http://schemas.microsoft.com/office/drawing/2014/main" id="{46B43D5C-BD9B-4535-9E5C-16E0852DC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4290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36" name="Oval 72">
            <a:extLst>
              <a:ext uri="{FF2B5EF4-FFF2-40B4-BE49-F238E27FC236}">
                <a16:creationId xmlns:a16="http://schemas.microsoft.com/office/drawing/2014/main" id="{6E3C4AE0-FD1E-46D0-8967-17E4E0DBA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4290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37" name="Oval 73">
            <a:extLst>
              <a:ext uri="{FF2B5EF4-FFF2-40B4-BE49-F238E27FC236}">
                <a16:creationId xmlns:a16="http://schemas.microsoft.com/office/drawing/2014/main" id="{656F709E-B95C-46D2-B038-81AA3A26A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4290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38" name="Oval 74">
            <a:extLst>
              <a:ext uri="{FF2B5EF4-FFF2-40B4-BE49-F238E27FC236}">
                <a16:creationId xmlns:a16="http://schemas.microsoft.com/office/drawing/2014/main" id="{95999A9B-A053-4C6A-967E-DAA6547AD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4290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39" name="Oval 75">
            <a:extLst>
              <a:ext uri="{FF2B5EF4-FFF2-40B4-BE49-F238E27FC236}">
                <a16:creationId xmlns:a16="http://schemas.microsoft.com/office/drawing/2014/main" id="{BAED2358-CCF9-4CCF-9056-9DF348CF0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4290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40" name="Oval 76">
            <a:extLst>
              <a:ext uri="{FF2B5EF4-FFF2-40B4-BE49-F238E27FC236}">
                <a16:creationId xmlns:a16="http://schemas.microsoft.com/office/drawing/2014/main" id="{42BF4EF5-E765-4FC7-B5FD-325E72327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4290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41" name="Oval 77">
            <a:extLst>
              <a:ext uri="{FF2B5EF4-FFF2-40B4-BE49-F238E27FC236}">
                <a16:creationId xmlns:a16="http://schemas.microsoft.com/office/drawing/2014/main" id="{4A85B378-4C84-40D3-80B9-22A146FD5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4290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42" name="Oval 78">
            <a:extLst>
              <a:ext uri="{FF2B5EF4-FFF2-40B4-BE49-F238E27FC236}">
                <a16:creationId xmlns:a16="http://schemas.microsoft.com/office/drawing/2014/main" id="{1E822BEF-BD59-4946-9E3C-CC6CDA0B2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4290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43" name="Oval 79">
            <a:extLst>
              <a:ext uri="{FF2B5EF4-FFF2-40B4-BE49-F238E27FC236}">
                <a16:creationId xmlns:a16="http://schemas.microsoft.com/office/drawing/2014/main" id="{0631EEED-34D7-45E3-9C5E-41E24E35C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9624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44" name="Oval 80">
            <a:extLst>
              <a:ext uri="{FF2B5EF4-FFF2-40B4-BE49-F238E27FC236}">
                <a16:creationId xmlns:a16="http://schemas.microsoft.com/office/drawing/2014/main" id="{5BFE8AE0-6DBB-406D-B130-1CA927EA3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9624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45" name="Oval 81">
            <a:extLst>
              <a:ext uri="{FF2B5EF4-FFF2-40B4-BE49-F238E27FC236}">
                <a16:creationId xmlns:a16="http://schemas.microsoft.com/office/drawing/2014/main" id="{F05D3044-813A-4862-9ED8-F24240FDD6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9624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46" name="Oval 82">
            <a:extLst>
              <a:ext uri="{FF2B5EF4-FFF2-40B4-BE49-F238E27FC236}">
                <a16:creationId xmlns:a16="http://schemas.microsoft.com/office/drawing/2014/main" id="{BEAAE055-A028-46CD-8A3C-0955198AF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9624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47" name="Oval 83">
            <a:extLst>
              <a:ext uri="{FF2B5EF4-FFF2-40B4-BE49-F238E27FC236}">
                <a16:creationId xmlns:a16="http://schemas.microsoft.com/office/drawing/2014/main" id="{D6C7E319-6A11-40A4-B9D8-3A755E3F40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9624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48" name="Oval 84">
            <a:extLst>
              <a:ext uri="{FF2B5EF4-FFF2-40B4-BE49-F238E27FC236}">
                <a16:creationId xmlns:a16="http://schemas.microsoft.com/office/drawing/2014/main" id="{63D5B8E9-4225-4A51-B0A7-CBD950320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9624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49" name="Oval 85">
            <a:extLst>
              <a:ext uri="{FF2B5EF4-FFF2-40B4-BE49-F238E27FC236}">
                <a16:creationId xmlns:a16="http://schemas.microsoft.com/office/drawing/2014/main" id="{EB766B50-BDD3-4E51-9D51-B04DF3DD3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9624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50" name="Oval 86">
            <a:extLst>
              <a:ext uri="{FF2B5EF4-FFF2-40B4-BE49-F238E27FC236}">
                <a16:creationId xmlns:a16="http://schemas.microsoft.com/office/drawing/2014/main" id="{C8CFB738-5D6C-4981-A86F-DAA9D2DBD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9624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51" name="Oval 87">
            <a:extLst>
              <a:ext uri="{FF2B5EF4-FFF2-40B4-BE49-F238E27FC236}">
                <a16:creationId xmlns:a16="http://schemas.microsoft.com/office/drawing/2014/main" id="{95FC541C-5876-49E8-BB3C-69162FD28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4958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52" name="Oval 88">
            <a:extLst>
              <a:ext uri="{FF2B5EF4-FFF2-40B4-BE49-F238E27FC236}">
                <a16:creationId xmlns:a16="http://schemas.microsoft.com/office/drawing/2014/main" id="{89A66923-9D5B-4E00-B098-917FAA50A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4958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53" name="Oval 89">
            <a:extLst>
              <a:ext uri="{FF2B5EF4-FFF2-40B4-BE49-F238E27FC236}">
                <a16:creationId xmlns:a16="http://schemas.microsoft.com/office/drawing/2014/main" id="{EE3C0D9B-E27E-402D-A101-B7F09BEB5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4958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54" name="Oval 90">
            <a:extLst>
              <a:ext uri="{FF2B5EF4-FFF2-40B4-BE49-F238E27FC236}">
                <a16:creationId xmlns:a16="http://schemas.microsoft.com/office/drawing/2014/main" id="{E91FB106-95A6-4818-B4D3-37076EDC4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4958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55" name="Oval 91">
            <a:extLst>
              <a:ext uri="{FF2B5EF4-FFF2-40B4-BE49-F238E27FC236}">
                <a16:creationId xmlns:a16="http://schemas.microsoft.com/office/drawing/2014/main" id="{C0483514-7709-4DD8-AB83-F95D6F8D3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4958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56" name="Oval 92">
            <a:extLst>
              <a:ext uri="{FF2B5EF4-FFF2-40B4-BE49-F238E27FC236}">
                <a16:creationId xmlns:a16="http://schemas.microsoft.com/office/drawing/2014/main" id="{EA18FBA7-C092-4615-B9A2-726F6523B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4958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57" name="Oval 93">
            <a:extLst>
              <a:ext uri="{FF2B5EF4-FFF2-40B4-BE49-F238E27FC236}">
                <a16:creationId xmlns:a16="http://schemas.microsoft.com/office/drawing/2014/main" id="{CC45D6E6-2902-40CC-8E10-D070BE428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4958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58" name="Oval 94">
            <a:extLst>
              <a:ext uri="{FF2B5EF4-FFF2-40B4-BE49-F238E27FC236}">
                <a16:creationId xmlns:a16="http://schemas.microsoft.com/office/drawing/2014/main" id="{6018D542-A618-43E5-9CD3-BD24CD733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4958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59" name="Oval 95">
            <a:extLst>
              <a:ext uri="{FF2B5EF4-FFF2-40B4-BE49-F238E27FC236}">
                <a16:creationId xmlns:a16="http://schemas.microsoft.com/office/drawing/2014/main" id="{FB3E7782-1953-4165-9FC4-D9F41596D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5029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60" name="Oval 96">
            <a:extLst>
              <a:ext uri="{FF2B5EF4-FFF2-40B4-BE49-F238E27FC236}">
                <a16:creationId xmlns:a16="http://schemas.microsoft.com/office/drawing/2014/main" id="{29AFB2F7-FA9C-46B1-A9E3-08CD3A63E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5029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61" name="Oval 97">
            <a:extLst>
              <a:ext uri="{FF2B5EF4-FFF2-40B4-BE49-F238E27FC236}">
                <a16:creationId xmlns:a16="http://schemas.microsoft.com/office/drawing/2014/main" id="{71196FFD-BB3C-4A63-8342-4D96DAB25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029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62" name="Oval 98">
            <a:extLst>
              <a:ext uri="{FF2B5EF4-FFF2-40B4-BE49-F238E27FC236}">
                <a16:creationId xmlns:a16="http://schemas.microsoft.com/office/drawing/2014/main" id="{6225D093-E498-43E0-BD2A-17120F25C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029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63" name="Oval 99">
            <a:extLst>
              <a:ext uri="{FF2B5EF4-FFF2-40B4-BE49-F238E27FC236}">
                <a16:creationId xmlns:a16="http://schemas.microsoft.com/office/drawing/2014/main" id="{69DA0B10-7287-4100-A0ED-027385D94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029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64" name="Oval 100">
            <a:extLst>
              <a:ext uri="{FF2B5EF4-FFF2-40B4-BE49-F238E27FC236}">
                <a16:creationId xmlns:a16="http://schemas.microsoft.com/office/drawing/2014/main" id="{72C1A5F2-3702-4B6D-8B4D-9637EE5A8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029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65" name="Oval 101">
            <a:extLst>
              <a:ext uri="{FF2B5EF4-FFF2-40B4-BE49-F238E27FC236}">
                <a16:creationId xmlns:a16="http://schemas.microsoft.com/office/drawing/2014/main" id="{19DB37D2-CA7D-4803-A8A7-C5ADC2E94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029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66" name="Oval 102">
            <a:extLst>
              <a:ext uri="{FF2B5EF4-FFF2-40B4-BE49-F238E27FC236}">
                <a16:creationId xmlns:a16="http://schemas.microsoft.com/office/drawing/2014/main" id="{620219E8-91C2-4FBE-B87B-C85843E1F1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029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67" name="Oval 103">
            <a:extLst>
              <a:ext uri="{FF2B5EF4-FFF2-40B4-BE49-F238E27FC236}">
                <a16:creationId xmlns:a16="http://schemas.microsoft.com/office/drawing/2014/main" id="{0F8149E1-57FE-48B5-ADD0-D5924EB33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5562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68" name="Oval 104">
            <a:extLst>
              <a:ext uri="{FF2B5EF4-FFF2-40B4-BE49-F238E27FC236}">
                <a16:creationId xmlns:a16="http://schemas.microsoft.com/office/drawing/2014/main" id="{5840616B-189D-49B1-B433-87EE9875B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5562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69" name="Oval 105">
            <a:extLst>
              <a:ext uri="{FF2B5EF4-FFF2-40B4-BE49-F238E27FC236}">
                <a16:creationId xmlns:a16="http://schemas.microsoft.com/office/drawing/2014/main" id="{51A7346E-FCD2-4A7E-BC48-D4D891BAA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562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70" name="Oval 106">
            <a:extLst>
              <a:ext uri="{FF2B5EF4-FFF2-40B4-BE49-F238E27FC236}">
                <a16:creationId xmlns:a16="http://schemas.microsoft.com/office/drawing/2014/main" id="{150618C9-6D7E-4553-AF3C-327EC1DE66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562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71" name="Oval 107">
            <a:extLst>
              <a:ext uri="{FF2B5EF4-FFF2-40B4-BE49-F238E27FC236}">
                <a16:creationId xmlns:a16="http://schemas.microsoft.com/office/drawing/2014/main" id="{47568DEC-BE8B-452E-A4B4-DCA8DF475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562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72" name="Oval 108">
            <a:extLst>
              <a:ext uri="{FF2B5EF4-FFF2-40B4-BE49-F238E27FC236}">
                <a16:creationId xmlns:a16="http://schemas.microsoft.com/office/drawing/2014/main" id="{53137605-0115-41AF-8407-250667739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562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73" name="Oval 109">
            <a:extLst>
              <a:ext uri="{FF2B5EF4-FFF2-40B4-BE49-F238E27FC236}">
                <a16:creationId xmlns:a16="http://schemas.microsoft.com/office/drawing/2014/main" id="{94E0A8D8-6314-45A1-8785-46C14EEEB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562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74" name="Oval 110">
            <a:extLst>
              <a:ext uri="{FF2B5EF4-FFF2-40B4-BE49-F238E27FC236}">
                <a16:creationId xmlns:a16="http://schemas.microsoft.com/office/drawing/2014/main" id="{950B7959-E38C-4045-BB0A-D07EC7582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562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75" name="Oval 111">
            <a:extLst>
              <a:ext uri="{FF2B5EF4-FFF2-40B4-BE49-F238E27FC236}">
                <a16:creationId xmlns:a16="http://schemas.microsoft.com/office/drawing/2014/main" id="{E1FC7398-A9AF-4647-AE9E-7C6406031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60960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76" name="Oval 112">
            <a:extLst>
              <a:ext uri="{FF2B5EF4-FFF2-40B4-BE49-F238E27FC236}">
                <a16:creationId xmlns:a16="http://schemas.microsoft.com/office/drawing/2014/main" id="{DD4DB099-6959-4E2A-BE06-9A6933EDCD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60960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77" name="Oval 113">
            <a:extLst>
              <a:ext uri="{FF2B5EF4-FFF2-40B4-BE49-F238E27FC236}">
                <a16:creationId xmlns:a16="http://schemas.microsoft.com/office/drawing/2014/main" id="{794CBC6A-9A05-4EFA-A152-A7EE07A5C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60960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78" name="Oval 114">
            <a:extLst>
              <a:ext uri="{FF2B5EF4-FFF2-40B4-BE49-F238E27FC236}">
                <a16:creationId xmlns:a16="http://schemas.microsoft.com/office/drawing/2014/main" id="{32A05CAA-EDEA-4B73-A34C-D081AB14F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60960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79" name="Oval 115">
            <a:extLst>
              <a:ext uri="{FF2B5EF4-FFF2-40B4-BE49-F238E27FC236}">
                <a16:creationId xmlns:a16="http://schemas.microsoft.com/office/drawing/2014/main" id="{6763E22F-3331-4649-93F0-55F7DA037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60960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80" name="Oval 116">
            <a:extLst>
              <a:ext uri="{FF2B5EF4-FFF2-40B4-BE49-F238E27FC236}">
                <a16:creationId xmlns:a16="http://schemas.microsoft.com/office/drawing/2014/main" id="{3551ECEA-CA8C-4584-B319-629B5B963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60960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81" name="Oval 117">
            <a:extLst>
              <a:ext uri="{FF2B5EF4-FFF2-40B4-BE49-F238E27FC236}">
                <a16:creationId xmlns:a16="http://schemas.microsoft.com/office/drawing/2014/main" id="{70B57358-3FA8-4840-BB08-24A39F4A9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60960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82" name="Line 118">
            <a:extLst>
              <a:ext uri="{FF2B5EF4-FFF2-40B4-BE49-F238E27FC236}">
                <a16:creationId xmlns:a16="http://schemas.microsoft.com/office/drawing/2014/main" id="{20D3C42B-5EB0-479A-9949-BBDB0C39E62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514600"/>
            <a:ext cx="35052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3" name="Line 119">
            <a:extLst>
              <a:ext uri="{FF2B5EF4-FFF2-40B4-BE49-F238E27FC236}">
                <a16:creationId xmlns:a16="http://schemas.microsoft.com/office/drawing/2014/main" id="{33C01124-8801-4EB9-9A4B-B50A1CA2296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1600200"/>
            <a:ext cx="0" cy="914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4" name="Line 120">
            <a:extLst>
              <a:ext uri="{FF2B5EF4-FFF2-40B4-BE49-F238E27FC236}">
                <a16:creationId xmlns:a16="http://schemas.microsoft.com/office/drawing/2014/main" id="{9D26A196-7A89-4081-B794-80F5A3351E5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600200"/>
            <a:ext cx="51054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5" name="Line 121">
            <a:extLst>
              <a:ext uri="{FF2B5EF4-FFF2-40B4-BE49-F238E27FC236}">
                <a16:creationId xmlns:a16="http://schemas.microsoft.com/office/drawing/2014/main" id="{9AA890DF-8B60-463D-9F45-BC53724D9A6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600200"/>
            <a:ext cx="0" cy="41148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6" name="Line 122">
            <a:extLst>
              <a:ext uri="{FF2B5EF4-FFF2-40B4-BE49-F238E27FC236}">
                <a16:creationId xmlns:a16="http://schemas.microsoft.com/office/drawing/2014/main" id="{A2865AA5-B8CA-420D-AEAC-251140B9D55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5715000"/>
            <a:ext cx="12192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7" name="Oval 123">
            <a:extLst>
              <a:ext uri="{FF2B5EF4-FFF2-40B4-BE49-F238E27FC236}">
                <a16:creationId xmlns:a16="http://schemas.microsoft.com/office/drawing/2014/main" id="{F60FFF6D-CC04-4723-BBCB-0891D59FD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88" name="Line 124">
            <a:extLst>
              <a:ext uri="{FF2B5EF4-FFF2-40B4-BE49-F238E27FC236}">
                <a16:creationId xmlns:a16="http://schemas.microsoft.com/office/drawing/2014/main" id="{D7D94DBF-0634-4FE0-8FE9-F1FF58593E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114800"/>
            <a:ext cx="27432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9" name="Line 125">
            <a:extLst>
              <a:ext uri="{FF2B5EF4-FFF2-40B4-BE49-F238E27FC236}">
                <a16:creationId xmlns:a16="http://schemas.microsoft.com/office/drawing/2014/main" id="{6149698F-B807-43F9-B065-24850AEDE0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1752600"/>
            <a:ext cx="0" cy="23622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0" name="Line 126">
            <a:extLst>
              <a:ext uri="{FF2B5EF4-FFF2-40B4-BE49-F238E27FC236}">
                <a16:creationId xmlns:a16="http://schemas.microsoft.com/office/drawing/2014/main" id="{C74F47FE-485B-45B3-A65F-71E1936387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8800" y="1752600"/>
            <a:ext cx="40386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1" name="Line 127">
            <a:extLst>
              <a:ext uri="{FF2B5EF4-FFF2-40B4-BE49-F238E27FC236}">
                <a16:creationId xmlns:a16="http://schemas.microsoft.com/office/drawing/2014/main" id="{AEE3BD24-6690-4636-A5F1-3EDDC70C80A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752600"/>
            <a:ext cx="0" cy="28956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2" name="Line 128">
            <a:extLst>
              <a:ext uri="{FF2B5EF4-FFF2-40B4-BE49-F238E27FC236}">
                <a16:creationId xmlns:a16="http://schemas.microsoft.com/office/drawing/2014/main" id="{1FEA7E81-556A-4BDD-89F7-0F596BD0CF1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4648200"/>
            <a:ext cx="9144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3" name="Oval 129">
            <a:extLst>
              <a:ext uri="{FF2B5EF4-FFF2-40B4-BE49-F238E27FC236}">
                <a16:creationId xmlns:a16="http://schemas.microsoft.com/office/drawing/2014/main" id="{543ECE6A-5F64-4D63-B0D2-33971B837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>
            <a:extLst>
              <a:ext uri="{FF2B5EF4-FFF2-40B4-BE49-F238E27FC236}">
                <a16:creationId xmlns:a16="http://schemas.microsoft.com/office/drawing/2014/main" id="{128EE902-3229-41D2-828F-1FBB86238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E15132A-9DE2-4FBD-83EF-BCF67EB9239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55E04B50-E5DF-4E4F-AFB5-221C9D254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01AA4830-8EC0-4CE9-A871-006149E7F0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3" name="Text Box 4">
            <a:extLst>
              <a:ext uri="{FF2B5EF4-FFF2-40B4-BE49-F238E27FC236}">
                <a16:creationId xmlns:a16="http://schemas.microsoft.com/office/drawing/2014/main" id="{2F9FD71A-C0FB-43A8-BBC8-7320A0CB7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04351"/>
            <a:ext cx="7548477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Assume that a server consumes 100W at peak utilization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 50W at zero utilization.  Assume a linear relationship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between utilization and power. The server is capable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executing many threads in parallel.  Assume that a single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thread utilizes 25% of all server resources (functional units,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caches, memory capacity, memory bandwidth, etc.).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What is the total power dissipation when executing 99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threads on a collection of these servers, such that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performance and energy are close to optimal?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For near-optimal performance and energy, use 25 servers.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24 servers at 100% utilization, executing 96 threads,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consuming 2400W.  The 25th server will run the last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3 threads and consume 87.5~W.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3">
            <a:extLst>
              <a:ext uri="{FF2B5EF4-FFF2-40B4-BE49-F238E27FC236}">
                <a16:creationId xmlns:a16="http://schemas.microsoft.com/office/drawing/2014/main" id="{225A478E-6B53-45A3-A7F6-B9CA1358A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8C87B3A-6922-4ADA-99E7-A572A0B0F14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030DF665-0BED-431C-BF78-AB0FF5445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116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 Metrics</a:t>
            </a:r>
          </a:p>
        </p:txBody>
      </p:sp>
      <p:sp>
        <p:nvSpPr>
          <p:cNvPr id="45060" name="Line 3">
            <a:extLst>
              <a:ext uri="{FF2B5EF4-FFF2-40B4-BE49-F238E27FC236}">
                <a16:creationId xmlns:a16="http://schemas.microsoft.com/office/drawing/2014/main" id="{9A4B65A6-E9AF-4800-814A-8367239571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61" name="Text Box 4">
            <a:extLst>
              <a:ext uri="{FF2B5EF4-FFF2-40B4-BE49-F238E27FC236}">
                <a16:creationId xmlns:a16="http://schemas.microsoft.com/office/drawing/2014/main" id="{75D21D89-38BD-4141-A71E-EDF9D9697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67649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Performance does matter, both latency and throughput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 analysis of the Bing search engine shows that if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200ms delay is introduced in the response, the next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click by the user is delayed by 500ms;  so a poor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response time amplifies the user’s non-productivity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Reliability (MTTF) and Availability (MTTF/MTTF+MTTR)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are very important, given the large scale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server with MTTF of 25 years (amazing!) : 50K servers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would lead to 5 server failures a day; Similarly, annual disk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failure rate is 2-10%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1 disk failure every hour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3">
            <a:extLst>
              <a:ext uri="{FF2B5EF4-FFF2-40B4-BE49-F238E27FC236}">
                <a16:creationId xmlns:a16="http://schemas.microsoft.com/office/drawing/2014/main" id="{F4AC09C3-4241-48EB-8D0D-4C6E0F582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1B9B998-D8BD-4E7D-AC84-E6CF8AF2CCA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47107" name="Text Box 2">
            <a:extLst>
              <a:ext uri="{FF2B5EF4-FFF2-40B4-BE49-F238E27FC236}">
                <a16:creationId xmlns:a16="http://schemas.microsoft.com/office/drawing/2014/main" id="{5F923E7B-CE8F-4CF6-8FF4-87AB73E59E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3398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Important Problems</a:t>
            </a:r>
          </a:p>
        </p:txBody>
      </p:sp>
      <p:sp>
        <p:nvSpPr>
          <p:cNvPr id="47108" name="Line 3">
            <a:extLst>
              <a:ext uri="{FF2B5EF4-FFF2-40B4-BE49-F238E27FC236}">
                <a16:creationId xmlns:a16="http://schemas.microsoft.com/office/drawing/2014/main" id="{25CDEB11-E265-4993-B6F9-9BEECEEA10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9" name="Text Box 4">
            <a:extLst>
              <a:ext uri="{FF2B5EF4-FFF2-40B4-BE49-F238E27FC236}">
                <a16:creationId xmlns:a16="http://schemas.microsoft.com/office/drawing/2014/main" id="{C54B7450-3967-407B-A86A-9DF704967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6069739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Reducing power in power-down states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Maximizing utilization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Reducing cost with virtualization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Reducing data movement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Building a low-power low-cost processor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Building a low-power low-cost hi-bw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Low-power low-cost on-demand reliability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>
            <a:extLst>
              <a:ext uri="{FF2B5EF4-FFF2-40B4-BE49-F238E27FC236}">
                <a16:creationId xmlns:a16="http://schemas.microsoft.com/office/drawing/2014/main" id="{6C987B27-CB7B-4E44-A67A-6F911FDAE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B1DECD-1BB2-42CA-A59B-6DFC22F1034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49155" name="Text Box 2">
            <a:extLst>
              <a:ext uri="{FF2B5EF4-FFF2-40B4-BE49-F238E27FC236}">
                <a16:creationId xmlns:a16="http://schemas.microsoft.com/office/drawing/2014/main" id="{8699908B-6C5D-4CED-80AE-5459965BB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938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Magnetic Disks</a:t>
            </a:r>
          </a:p>
        </p:txBody>
      </p:sp>
      <p:sp>
        <p:nvSpPr>
          <p:cNvPr id="49156" name="Line 3">
            <a:extLst>
              <a:ext uri="{FF2B5EF4-FFF2-40B4-BE49-F238E27FC236}">
                <a16:creationId xmlns:a16="http://schemas.microsoft.com/office/drawing/2014/main" id="{43855A5D-45F5-4F05-99EE-17EEB613F7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57" name="Text Box 4">
            <a:extLst>
              <a:ext uri="{FF2B5EF4-FFF2-40B4-BE49-F238E27FC236}">
                <a16:creationId xmlns:a16="http://schemas.microsoft.com/office/drawing/2014/main" id="{DE207141-B9D0-4728-A5A2-A3661E89A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71945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 magnetic disk consists of 1-12 </a:t>
            </a:r>
            <a:r>
              <a:rPr lang="en-US" altLang="en-US" sz="2400" i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platters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(metal or glass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disk covered with magnetic recording material on both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sides), with diameters between 1-3.5 inches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Each platter is comprised of concentric </a:t>
            </a:r>
            <a:r>
              <a:rPr lang="en-US" altLang="en-US" sz="2400" i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tracks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(5-30K)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each track is divided into </a:t>
            </a:r>
            <a:r>
              <a:rPr lang="en-US" altLang="en-US" sz="2400" i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sectors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(100 – 500 per track,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each about 512 bytes)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 movable arm holds the read/write heads for each disk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surface and moves them all in tandem – a </a:t>
            </a:r>
            <a:r>
              <a:rPr lang="en-US" altLang="en-US" sz="2400" i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cylinder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of data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is accessible at a time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3">
            <a:extLst>
              <a:ext uri="{FF2B5EF4-FFF2-40B4-BE49-F238E27FC236}">
                <a16:creationId xmlns:a16="http://schemas.microsoft.com/office/drawing/2014/main" id="{8757BF79-D653-4649-8BD1-CCD214D1E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B2EFB7-A8F0-48F9-A800-336FF8825EE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51203" name="Text Box 2">
            <a:extLst>
              <a:ext uri="{FF2B5EF4-FFF2-40B4-BE49-F238E27FC236}">
                <a16:creationId xmlns:a16="http://schemas.microsoft.com/office/drawing/2014/main" id="{44927673-5D49-4308-B343-5B77B3C35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2507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Disk Latency</a:t>
            </a:r>
          </a:p>
        </p:txBody>
      </p:sp>
      <p:sp>
        <p:nvSpPr>
          <p:cNvPr id="51204" name="Line 3">
            <a:extLst>
              <a:ext uri="{FF2B5EF4-FFF2-40B4-BE49-F238E27FC236}">
                <a16:creationId xmlns:a16="http://schemas.microsoft.com/office/drawing/2014/main" id="{C974319A-D42B-494F-A2FF-7E080819E2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05" name="Text Box 4">
            <a:extLst>
              <a:ext uri="{FF2B5EF4-FFF2-40B4-BE49-F238E27FC236}">
                <a16:creationId xmlns:a16="http://schemas.microsoft.com/office/drawing/2014/main" id="{94CA7080-B32F-4563-9767-5D700266C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7424597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To read/write data, the arm has to be placed on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correct track – this </a:t>
            </a:r>
            <a:r>
              <a:rPr lang="en-US" altLang="en-US" sz="2400" i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seek time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usually takes 5 to 12 ms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on average – can take less if there is spatial locality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i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Rotational latency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is the time taken to rotate the correct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sector under the head – average is typically more than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2 ms (15,000 RPM)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i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 time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is the time taken to transfer a block of bits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out of the disk and is typically 3 – 65 MB/second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 disk controller maintains a disk cache (spatial locality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can be exploited) and sets up the transfer on the bus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(</a:t>
            </a:r>
            <a:r>
              <a:rPr lang="en-US" altLang="en-US" sz="2400" i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controller overhead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>
            <a:extLst>
              <a:ext uri="{FF2B5EF4-FFF2-40B4-BE49-F238E27FC236}">
                <a16:creationId xmlns:a16="http://schemas.microsoft.com/office/drawing/2014/main" id="{7E44823A-6F81-4B64-B8FE-04B372FFF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26706F-B9AC-4AD2-BD19-03AABA2FE17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53251" name="Text Box 2">
            <a:extLst>
              <a:ext uri="{FF2B5EF4-FFF2-40B4-BE49-F238E27FC236}">
                <a16:creationId xmlns:a16="http://schemas.microsoft.com/office/drawing/2014/main" id="{58C965E0-C4A2-40FD-BE87-88C33A505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00219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RAID</a:t>
            </a:r>
          </a:p>
        </p:txBody>
      </p:sp>
      <p:sp>
        <p:nvSpPr>
          <p:cNvPr id="53252" name="Line 3">
            <a:extLst>
              <a:ext uri="{FF2B5EF4-FFF2-40B4-BE49-F238E27FC236}">
                <a16:creationId xmlns:a16="http://schemas.microsoft.com/office/drawing/2014/main" id="{365EF366-1556-4763-8E16-5732FCF555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53" name="Text Box 4">
            <a:extLst>
              <a:ext uri="{FF2B5EF4-FFF2-40B4-BE49-F238E27FC236}">
                <a16:creationId xmlns:a16="http://schemas.microsoft.com/office/drawing/2014/main" id="{46C5B2A9-3B25-4211-8679-ACA4FAEDB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956794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Reliability and availability are important metrics for disks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RAID: redundant array of inexpensive (independent) disks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Redundancy can deal with one or more failures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Each sector of a disk records check information that allows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it to determine if the disk has an error or not (in other words,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redundancy already exists within a disk)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When the disk read flags an error, we turn elsewhere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correct data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3">
            <a:extLst>
              <a:ext uri="{FF2B5EF4-FFF2-40B4-BE49-F238E27FC236}">
                <a16:creationId xmlns:a16="http://schemas.microsoft.com/office/drawing/2014/main" id="{E1C30944-3C2D-4749-8C38-A328CF00A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97B275-6DAB-4513-A353-FEE6F4E34D7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55299" name="Text Box 2">
            <a:extLst>
              <a:ext uri="{FF2B5EF4-FFF2-40B4-BE49-F238E27FC236}">
                <a16:creationId xmlns:a16="http://schemas.microsoft.com/office/drawing/2014/main" id="{000F6EAE-8FE8-4D55-AFE1-2B7F215AF2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383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RAID 0 and RAID 1</a:t>
            </a:r>
          </a:p>
        </p:txBody>
      </p:sp>
      <p:sp>
        <p:nvSpPr>
          <p:cNvPr id="55300" name="Line 3">
            <a:extLst>
              <a:ext uri="{FF2B5EF4-FFF2-40B4-BE49-F238E27FC236}">
                <a16:creationId xmlns:a16="http://schemas.microsoft.com/office/drawing/2014/main" id="{386508B7-F1DD-45FC-947C-34865F093B1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301" name="Text Box 4">
            <a:extLst>
              <a:ext uri="{FF2B5EF4-FFF2-40B4-BE49-F238E27FC236}">
                <a16:creationId xmlns:a16="http://schemas.microsoft.com/office/drawing/2014/main" id="{0222AA34-CFBD-425E-B8F4-2F60D6672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5336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RAID 0 has no additional redundancy (misnomer) – 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uses an array of disks and stripes (interleaves) data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across the arrays to improve parallelism and throughput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RAID 1 mirrors or shadows every disk – every write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happens to two disks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Reads to the mirror may happen only when the primary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disk fails – or, you may try to read both together and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quicker response is accepted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Expensive solution: high reliability at twice the cost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3">
            <a:extLst>
              <a:ext uri="{FF2B5EF4-FFF2-40B4-BE49-F238E27FC236}">
                <a16:creationId xmlns:a16="http://schemas.microsoft.com/office/drawing/2014/main" id="{08B46C8F-149A-4326-8C01-A06BF3AD3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4F2885-B69D-49A2-A88F-8CDCDBCEF3F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/>
          </a:p>
        </p:txBody>
      </p:sp>
      <p:sp>
        <p:nvSpPr>
          <p:cNvPr id="57347" name="Text Box 2">
            <a:extLst>
              <a:ext uri="{FF2B5EF4-FFF2-40B4-BE49-F238E27FC236}">
                <a16:creationId xmlns:a16="http://schemas.microsoft.com/office/drawing/2014/main" id="{B86F72B0-B3F5-4608-B4A4-211214215A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3035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RAID 3</a:t>
            </a:r>
          </a:p>
        </p:txBody>
      </p:sp>
      <p:sp>
        <p:nvSpPr>
          <p:cNvPr id="57348" name="Line 3">
            <a:extLst>
              <a:ext uri="{FF2B5EF4-FFF2-40B4-BE49-F238E27FC236}">
                <a16:creationId xmlns:a16="http://schemas.microsoft.com/office/drawing/2014/main" id="{24F68429-496B-488A-8A31-D1BF8BD904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49" name="Text Box 4">
            <a:extLst>
              <a:ext uri="{FF2B5EF4-FFF2-40B4-BE49-F238E27FC236}">
                <a16:creationId xmlns:a16="http://schemas.microsoft.com/office/drawing/2014/main" id="{CF913D0E-1D40-48E1-9063-DA153E694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78348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Data is bit-interleaved across several disks and a separate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disk maintains parity information for a set of bits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For example: with 8 disks, bit 0 is in disk-0, bit 1 is in disk-1,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…, bit 7 is in disk-7; disk-8 maintains parity for all 8 bits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For any read, 8 disks must be accessed (as we usually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read more than a byte at a time) and for any write, 9 disks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must be accessed as parity has to be re-calculated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High throughput for a single request, low cost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redundancy (overhead: 12.5%), low task-level parallelism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3">
            <a:extLst>
              <a:ext uri="{FF2B5EF4-FFF2-40B4-BE49-F238E27FC236}">
                <a16:creationId xmlns:a16="http://schemas.microsoft.com/office/drawing/2014/main" id="{827273E0-7437-48C7-BAA1-02D96929C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CB0919-2EA5-414A-A6B9-63F4DA4409C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/>
          </a:p>
        </p:txBody>
      </p:sp>
      <p:sp>
        <p:nvSpPr>
          <p:cNvPr id="59395" name="Text Box 2">
            <a:extLst>
              <a:ext uri="{FF2B5EF4-FFF2-40B4-BE49-F238E27FC236}">
                <a16:creationId xmlns:a16="http://schemas.microsoft.com/office/drawing/2014/main" id="{A06F5328-78A2-4F3E-87A2-951956E39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383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RAID 4 and RAID 5</a:t>
            </a:r>
          </a:p>
        </p:txBody>
      </p:sp>
      <p:sp>
        <p:nvSpPr>
          <p:cNvPr id="59396" name="Line 3">
            <a:extLst>
              <a:ext uri="{FF2B5EF4-FFF2-40B4-BE49-F238E27FC236}">
                <a16:creationId xmlns:a16="http://schemas.microsoft.com/office/drawing/2014/main" id="{028E77F7-6929-4E82-962E-CC484C76D3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397" name="Text Box 4">
            <a:extLst>
              <a:ext uri="{FF2B5EF4-FFF2-40B4-BE49-F238E27FC236}">
                <a16:creationId xmlns:a16="http://schemas.microsoft.com/office/drawing/2014/main" id="{C39DCD02-CE19-481E-A392-FDCB032A3F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86271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Data is block interleaved – this allows us to get all our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data from a single disk on a read – in case of a disk error,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read all 9 disks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Block interleaving reduces thruput for a single request (as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only a single disk drive is servicing the request), but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improves task-level parallelism as other disk drives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free to service other requests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On a write, we access the disk that stores the data and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parity disk – parity information can be updated simply by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checking if the new data differs from the old data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3">
            <a:extLst>
              <a:ext uri="{FF2B5EF4-FFF2-40B4-BE49-F238E27FC236}">
                <a16:creationId xmlns:a16="http://schemas.microsoft.com/office/drawing/2014/main" id="{1A42EAFC-20A7-4F8B-A6B2-FCB2C5576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EE5F91-DD7E-4B2C-8FA7-490E0213666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400"/>
          </a:p>
        </p:txBody>
      </p:sp>
      <p:sp>
        <p:nvSpPr>
          <p:cNvPr id="61443" name="Text Box 2">
            <a:extLst>
              <a:ext uri="{FF2B5EF4-FFF2-40B4-BE49-F238E27FC236}">
                <a16:creationId xmlns:a16="http://schemas.microsoft.com/office/drawing/2014/main" id="{B7EB123B-79FF-4EC3-B2CB-D7C5277E9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3035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RAID 5</a:t>
            </a:r>
          </a:p>
        </p:txBody>
      </p:sp>
      <p:sp>
        <p:nvSpPr>
          <p:cNvPr id="61444" name="Line 3">
            <a:extLst>
              <a:ext uri="{FF2B5EF4-FFF2-40B4-BE49-F238E27FC236}">
                <a16:creationId xmlns:a16="http://schemas.microsoft.com/office/drawing/2014/main" id="{09F3B08C-9363-4284-9CB7-B98052F810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45" name="Text Box 4">
            <a:extLst>
              <a:ext uri="{FF2B5EF4-FFF2-40B4-BE49-F238E27FC236}">
                <a16:creationId xmlns:a16="http://schemas.microsoft.com/office/drawing/2014/main" id="{E69EB73F-9C1E-4842-A4EC-B83255A0A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7647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If we have a single disk for parity, multiple writes can not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happen in parallel (as all writes must update parity info)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RAID 5 distributes the parity block to allow simultaneous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writes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>
            <a:extLst>
              <a:ext uri="{FF2B5EF4-FFF2-40B4-BE49-F238E27FC236}">
                <a16:creationId xmlns:a16="http://schemas.microsoft.com/office/drawing/2014/main" id="{A299AD1B-B520-42A9-B1B7-6D553C438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ADDD76-DF55-4715-82E0-925B3B7FEF7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EAAA7B7A-D6F2-4B9A-B650-010DEE821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49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Crossbar Properties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8E34F28F-E78D-4048-857F-FB81A8F4461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A8D92D54-2DB5-4C37-A2C9-D04D60CA6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00938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Assuming each node has one input and one output,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crossbar can provide maximum bandwidth: N messages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can be sent as long as there are N unique sources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N unique destinations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Maximum overhead: WN</a:t>
            </a:r>
            <a:r>
              <a:rPr lang="en-US" altLang="en-US" sz="2400" baseline="3000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internal switches, where W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data width and N is number of nodes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To reduce overhead, use smaller switches as building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blocks – trade off overhead for lower effective bandwidth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3">
            <a:extLst>
              <a:ext uri="{FF2B5EF4-FFF2-40B4-BE49-F238E27FC236}">
                <a16:creationId xmlns:a16="http://schemas.microsoft.com/office/drawing/2014/main" id="{884214BA-92F9-4A86-89DD-16BFA64F2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8CE1569-3C85-4671-9477-B6638E13C0B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/>
          </a:p>
        </p:txBody>
      </p:sp>
      <p:sp>
        <p:nvSpPr>
          <p:cNvPr id="63491" name="Text Box 2">
            <a:extLst>
              <a:ext uri="{FF2B5EF4-FFF2-40B4-BE49-F238E27FC236}">
                <a16:creationId xmlns:a16="http://schemas.microsoft.com/office/drawing/2014/main" id="{B49891F1-F60B-471A-A56A-72A107635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9461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 Reliability Approaches</a:t>
            </a:r>
          </a:p>
        </p:txBody>
      </p:sp>
      <p:sp>
        <p:nvSpPr>
          <p:cNvPr id="63492" name="Line 3">
            <a:extLst>
              <a:ext uri="{FF2B5EF4-FFF2-40B4-BE49-F238E27FC236}">
                <a16:creationId xmlns:a16="http://schemas.microsoft.com/office/drawing/2014/main" id="{F3B62B0F-0129-4B1D-8CAF-3966841A3A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493" name="Text Box 4">
            <a:extLst>
              <a:ext uri="{FF2B5EF4-FFF2-40B4-BE49-F238E27FC236}">
                <a16:creationId xmlns:a16="http://schemas.microsoft.com/office/drawing/2014/main" id="{AE6C3EAD-EF26-4B3F-BE1E-742AA6E96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04925"/>
            <a:ext cx="7920053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High reliability is also expected of memory systems;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many memory systems offer SEC-DED support – single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error correct, double error detect; implemented with 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8-bit code for every 64-bit data word on ECC DIMMs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Some memory systems offer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chipkill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support – the ability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to recover from complete failure in one memory chip – many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implementations exist, some resembling RAID designs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Caches are typically protected with SEC-DED codes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Some cores implement various forms of redundancy,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e.g., DMR or TMR – dual or triple modular redundancy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Number Placeholder 3">
            <a:extLst>
              <a:ext uri="{FF2B5EF4-FFF2-40B4-BE49-F238E27FC236}">
                <a16:creationId xmlns:a16="http://schemas.microsoft.com/office/drawing/2014/main" id="{931F7681-0E23-4F35-AF85-03A488CD1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E6CED4-0010-4424-9ECF-8C2289CAA96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>
            <a:extLst>
              <a:ext uri="{FF2B5EF4-FFF2-40B4-BE49-F238E27FC236}">
                <a16:creationId xmlns:a16="http://schemas.microsoft.com/office/drawing/2014/main" id="{B8FE7881-7291-47D4-93F0-ED41F9D62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5276FE-27D8-4E4D-9CF9-38209B9CC9E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2B9C52C8-F602-42F0-BD3B-1F5E55EAC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929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Switch with Omega Network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645ECBAF-C6F4-40E0-AD2D-3797D6AE094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BDEA9AE3-EB2D-4F95-8524-4C0F91387E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2098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P1</a:t>
            </a:r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D5195BA9-6CE9-4D65-B581-32924344F1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7432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P2</a:t>
            </a:r>
          </a:p>
        </p:txBody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id="{9D8A8E18-5967-4DC3-B5CE-9B807674E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2766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P3</a:t>
            </a:r>
          </a:p>
        </p:txBody>
      </p:sp>
      <p:sp>
        <p:nvSpPr>
          <p:cNvPr id="40968" name="Rectangle 8">
            <a:extLst>
              <a:ext uri="{FF2B5EF4-FFF2-40B4-BE49-F238E27FC236}">
                <a16:creationId xmlns:a16="http://schemas.microsoft.com/office/drawing/2014/main" id="{06F65F9F-A072-44C2-B66D-8271708A3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8100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P4</a:t>
            </a:r>
          </a:p>
        </p:txBody>
      </p:sp>
      <p:sp>
        <p:nvSpPr>
          <p:cNvPr id="40969" name="Rectangle 9">
            <a:extLst>
              <a:ext uri="{FF2B5EF4-FFF2-40B4-BE49-F238E27FC236}">
                <a16:creationId xmlns:a16="http://schemas.microsoft.com/office/drawing/2014/main" id="{04565200-F58C-4743-805A-A71EA94FC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3434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P5</a:t>
            </a:r>
          </a:p>
        </p:txBody>
      </p:sp>
      <p:sp>
        <p:nvSpPr>
          <p:cNvPr id="40970" name="Rectangle 10">
            <a:extLst>
              <a:ext uri="{FF2B5EF4-FFF2-40B4-BE49-F238E27FC236}">
                <a16:creationId xmlns:a16="http://schemas.microsoft.com/office/drawing/2014/main" id="{09CC6567-70F9-4588-8AEA-D4C8B593E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8768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P6</a:t>
            </a:r>
          </a:p>
        </p:txBody>
      </p:sp>
      <p:sp>
        <p:nvSpPr>
          <p:cNvPr id="40971" name="Rectangle 11">
            <a:extLst>
              <a:ext uri="{FF2B5EF4-FFF2-40B4-BE49-F238E27FC236}">
                <a16:creationId xmlns:a16="http://schemas.microsoft.com/office/drawing/2014/main" id="{1E90DEC4-0C66-4122-8028-0B6F34246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4102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P7</a:t>
            </a:r>
          </a:p>
        </p:txBody>
      </p:sp>
      <p:sp>
        <p:nvSpPr>
          <p:cNvPr id="40972" name="Rectangle 12">
            <a:extLst>
              <a:ext uri="{FF2B5EF4-FFF2-40B4-BE49-F238E27FC236}">
                <a16:creationId xmlns:a16="http://schemas.microsoft.com/office/drawing/2014/main" id="{0ECD4952-8DBB-430A-8507-6195AD63D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6764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P0</a:t>
            </a:r>
          </a:p>
        </p:txBody>
      </p:sp>
      <p:sp>
        <p:nvSpPr>
          <p:cNvPr id="40973" name="Rectangle 13">
            <a:extLst>
              <a:ext uri="{FF2B5EF4-FFF2-40B4-BE49-F238E27FC236}">
                <a16:creationId xmlns:a16="http://schemas.microsoft.com/office/drawing/2014/main" id="{45628CBC-2D2A-4A3B-84CA-EF9AD2270D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1676400"/>
            <a:ext cx="457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4" name="Rectangle 14">
            <a:extLst>
              <a:ext uri="{FF2B5EF4-FFF2-40B4-BE49-F238E27FC236}">
                <a16:creationId xmlns:a16="http://schemas.microsoft.com/office/drawing/2014/main" id="{D1F8AC4B-FEEA-419A-8D49-0E13A6505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1676400"/>
            <a:ext cx="457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5" name="Rectangle 15">
            <a:extLst>
              <a:ext uri="{FF2B5EF4-FFF2-40B4-BE49-F238E27FC236}">
                <a16:creationId xmlns:a16="http://schemas.microsoft.com/office/drawing/2014/main" id="{B3D83339-11E1-40A1-BF27-E18D7A6EC5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676400"/>
            <a:ext cx="457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6" name="Rectangle 16">
            <a:extLst>
              <a:ext uri="{FF2B5EF4-FFF2-40B4-BE49-F238E27FC236}">
                <a16:creationId xmlns:a16="http://schemas.microsoft.com/office/drawing/2014/main" id="{B5A30C7B-F8FE-410F-A33C-45750CD43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743200"/>
            <a:ext cx="457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7" name="Rectangle 17">
            <a:extLst>
              <a:ext uri="{FF2B5EF4-FFF2-40B4-BE49-F238E27FC236}">
                <a16:creationId xmlns:a16="http://schemas.microsoft.com/office/drawing/2014/main" id="{A1C70B72-3D30-4672-97C2-0BE4BD70D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743200"/>
            <a:ext cx="457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8" name="Rectangle 18">
            <a:extLst>
              <a:ext uri="{FF2B5EF4-FFF2-40B4-BE49-F238E27FC236}">
                <a16:creationId xmlns:a16="http://schemas.microsoft.com/office/drawing/2014/main" id="{FDAE8B8D-5DA8-428A-9CD2-8E2B40F82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743200"/>
            <a:ext cx="457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9" name="Rectangle 19">
            <a:extLst>
              <a:ext uri="{FF2B5EF4-FFF2-40B4-BE49-F238E27FC236}">
                <a16:creationId xmlns:a16="http://schemas.microsoft.com/office/drawing/2014/main" id="{E1DE95A9-9051-41A0-A175-F2B7E6602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810000"/>
            <a:ext cx="457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0" name="Rectangle 20">
            <a:extLst>
              <a:ext uri="{FF2B5EF4-FFF2-40B4-BE49-F238E27FC236}">
                <a16:creationId xmlns:a16="http://schemas.microsoft.com/office/drawing/2014/main" id="{8A462C36-C6AA-45D4-8BD3-F6C7D5282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810000"/>
            <a:ext cx="457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1" name="Rectangle 21">
            <a:extLst>
              <a:ext uri="{FF2B5EF4-FFF2-40B4-BE49-F238E27FC236}">
                <a16:creationId xmlns:a16="http://schemas.microsoft.com/office/drawing/2014/main" id="{1286A7E3-984E-4E86-BFDF-FD7ED2A23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810000"/>
            <a:ext cx="457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2" name="Rectangle 22">
            <a:extLst>
              <a:ext uri="{FF2B5EF4-FFF2-40B4-BE49-F238E27FC236}">
                <a16:creationId xmlns:a16="http://schemas.microsoft.com/office/drawing/2014/main" id="{B95BADAF-6E17-4781-9EEB-1D18991D9D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876800"/>
            <a:ext cx="457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3" name="Rectangle 23">
            <a:extLst>
              <a:ext uri="{FF2B5EF4-FFF2-40B4-BE49-F238E27FC236}">
                <a16:creationId xmlns:a16="http://schemas.microsoft.com/office/drawing/2014/main" id="{5A9F3730-FFEE-409F-B7E2-152FAACC1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876800"/>
            <a:ext cx="457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4" name="Rectangle 24">
            <a:extLst>
              <a:ext uri="{FF2B5EF4-FFF2-40B4-BE49-F238E27FC236}">
                <a16:creationId xmlns:a16="http://schemas.microsoft.com/office/drawing/2014/main" id="{086F8762-4359-461A-A8B4-3F8B86FFD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876800"/>
            <a:ext cx="457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5" name="Line 25">
            <a:extLst>
              <a:ext uri="{FF2B5EF4-FFF2-40B4-BE49-F238E27FC236}">
                <a16:creationId xmlns:a16="http://schemas.microsoft.com/office/drawing/2014/main" id="{E59B73BA-4CA2-44C5-A09F-97CFBB03EE9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18288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6" name="Line 26">
            <a:extLst>
              <a:ext uri="{FF2B5EF4-FFF2-40B4-BE49-F238E27FC236}">
                <a16:creationId xmlns:a16="http://schemas.microsoft.com/office/drawing/2014/main" id="{262A2CA8-7A1D-41E0-A61B-6EBD9EB7C89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5626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7" name="Line 27">
            <a:extLst>
              <a:ext uri="{FF2B5EF4-FFF2-40B4-BE49-F238E27FC236}">
                <a16:creationId xmlns:a16="http://schemas.microsoft.com/office/drawing/2014/main" id="{0430F8AD-63D2-4F8D-A5D9-35F628477CE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8" name="Line 28">
            <a:extLst>
              <a:ext uri="{FF2B5EF4-FFF2-40B4-BE49-F238E27FC236}">
                <a16:creationId xmlns:a16="http://schemas.microsoft.com/office/drawing/2014/main" id="{00F24DB4-4C0C-4601-A2ED-2FD7BCD80C1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4958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9" name="Line 29">
            <a:extLst>
              <a:ext uri="{FF2B5EF4-FFF2-40B4-BE49-F238E27FC236}">
                <a16:creationId xmlns:a16="http://schemas.microsoft.com/office/drawing/2014/main" id="{598A685E-8CDC-4A34-AD5C-407D61BC6A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429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0" name="Line 30">
            <a:extLst>
              <a:ext uri="{FF2B5EF4-FFF2-40B4-BE49-F238E27FC236}">
                <a16:creationId xmlns:a16="http://schemas.microsoft.com/office/drawing/2014/main" id="{E3775D4B-0A5D-4236-9D8E-D189176412B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9624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1" name="Line 31">
            <a:extLst>
              <a:ext uri="{FF2B5EF4-FFF2-40B4-BE49-F238E27FC236}">
                <a16:creationId xmlns:a16="http://schemas.microsoft.com/office/drawing/2014/main" id="{390965A6-3A85-4D8F-B744-B5C9E9E1CA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8956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2" name="Line 32">
            <a:extLst>
              <a:ext uri="{FF2B5EF4-FFF2-40B4-BE49-F238E27FC236}">
                <a16:creationId xmlns:a16="http://schemas.microsoft.com/office/drawing/2014/main" id="{0EE5C4DF-249D-4F8A-A31B-8AC4B11935C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3" name="Line 33">
            <a:extLst>
              <a:ext uri="{FF2B5EF4-FFF2-40B4-BE49-F238E27FC236}">
                <a16:creationId xmlns:a16="http://schemas.microsoft.com/office/drawing/2014/main" id="{29C4F114-E9ED-479E-B62E-C6C8FF077CF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8288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4" name="Line 34">
            <a:extLst>
              <a:ext uri="{FF2B5EF4-FFF2-40B4-BE49-F238E27FC236}">
                <a16:creationId xmlns:a16="http://schemas.microsoft.com/office/drawing/2014/main" id="{D16E1651-EE39-4D32-BE89-7372A6ED455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18288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5" name="Line 35">
            <a:extLst>
              <a:ext uri="{FF2B5EF4-FFF2-40B4-BE49-F238E27FC236}">
                <a16:creationId xmlns:a16="http://schemas.microsoft.com/office/drawing/2014/main" id="{52C2A5BA-6CD1-44E0-8E22-C35FC1D5472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562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6" name="Line 36">
            <a:extLst>
              <a:ext uri="{FF2B5EF4-FFF2-40B4-BE49-F238E27FC236}">
                <a16:creationId xmlns:a16="http://schemas.microsoft.com/office/drawing/2014/main" id="{C1003396-2819-4CAF-BF7F-F71EA8477FF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5562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7" name="Line 37">
            <a:extLst>
              <a:ext uri="{FF2B5EF4-FFF2-40B4-BE49-F238E27FC236}">
                <a16:creationId xmlns:a16="http://schemas.microsoft.com/office/drawing/2014/main" id="{3A61A784-A289-45BF-B807-3AFD9BD27A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3429000"/>
            <a:ext cx="6858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8" name="Line 38">
            <a:extLst>
              <a:ext uri="{FF2B5EF4-FFF2-40B4-BE49-F238E27FC236}">
                <a16:creationId xmlns:a16="http://schemas.microsoft.com/office/drawing/2014/main" id="{7935FCAB-F61F-4FCD-8C3B-3DF115E589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2362200"/>
            <a:ext cx="6858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9" name="Line 39">
            <a:extLst>
              <a:ext uri="{FF2B5EF4-FFF2-40B4-BE49-F238E27FC236}">
                <a16:creationId xmlns:a16="http://schemas.microsoft.com/office/drawing/2014/main" id="{E380156F-64E7-4A5A-B8A7-E9BF3D7336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05400" y="4495800"/>
            <a:ext cx="685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0" name="Line 40">
            <a:extLst>
              <a:ext uri="{FF2B5EF4-FFF2-40B4-BE49-F238E27FC236}">
                <a16:creationId xmlns:a16="http://schemas.microsoft.com/office/drawing/2014/main" id="{E1338153-EDA3-416F-9497-D174FD43913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362200"/>
            <a:ext cx="685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1" name="Line 41">
            <a:extLst>
              <a:ext uri="{FF2B5EF4-FFF2-40B4-BE49-F238E27FC236}">
                <a16:creationId xmlns:a16="http://schemas.microsoft.com/office/drawing/2014/main" id="{45D5366F-E9DB-425C-83B0-EAD55912E3B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18288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2" name="Line 42">
            <a:extLst>
              <a:ext uri="{FF2B5EF4-FFF2-40B4-BE49-F238E27FC236}">
                <a16:creationId xmlns:a16="http://schemas.microsoft.com/office/drawing/2014/main" id="{9D544E13-3D23-48FE-8C50-C22FBAFA90B4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55626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3" name="Line 43">
            <a:extLst>
              <a:ext uri="{FF2B5EF4-FFF2-40B4-BE49-F238E27FC236}">
                <a16:creationId xmlns:a16="http://schemas.microsoft.com/office/drawing/2014/main" id="{741EE13B-4696-41AC-BE05-F016C01D8B7D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5029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4" name="Line 44">
            <a:extLst>
              <a:ext uri="{FF2B5EF4-FFF2-40B4-BE49-F238E27FC236}">
                <a16:creationId xmlns:a16="http://schemas.microsoft.com/office/drawing/2014/main" id="{25B21C4F-5D27-4548-ABF6-74466D740A62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44958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5" name="Line 45">
            <a:extLst>
              <a:ext uri="{FF2B5EF4-FFF2-40B4-BE49-F238E27FC236}">
                <a16:creationId xmlns:a16="http://schemas.microsoft.com/office/drawing/2014/main" id="{953BC6A9-6E29-4A47-9BBC-BD8C041EC1D1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3429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6" name="Line 46">
            <a:extLst>
              <a:ext uri="{FF2B5EF4-FFF2-40B4-BE49-F238E27FC236}">
                <a16:creationId xmlns:a16="http://schemas.microsoft.com/office/drawing/2014/main" id="{16A16542-0276-4804-B5D5-F465FEA6065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39624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7" name="Line 47">
            <a:extLst>
              <a:ext uri="{FF2B5EF4-FFF2-40B4-BE49-F238E27FC236}">
                <a16:creationId xmlns:a16="http://schemas.microsoft.com/office/drawing/2014/main" id="{AFBFC75C-9085-47BB-A4D4-2B00B9C74C52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28956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8" name="Line 48">
            <a:extLst>
              <a:ext uri="{FF2B5EF4-FFF2-40B4-BE49-F238E27FC236}">
                <a16:creationId xmlns:a16="http://schemas.microsoft.com/office/drawing/2014/main" id="{D238254F-BDA7-415D-8518-453784A271E1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2362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9" name="Text Box 49">
            <a:extLst>
              <a:ext uri="{FF2B5EF4-FFF2-40B4-BE49-F238E27FC236}">
                <a16:creationId xmlns:a16="http://schemas.microsoft.com/office/drawing/2014/main" id="{839138B6-A339-4089-829F-3AB209A7E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676400"/>
            <a:ext cx="574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000</a:t>
            </a:r>
          </a:p>
        </p:txBody>
      </p:sp>
      <p:sp>
        <p:nvSpPr>
          <p:cNvPr id="41010" name="Text Box 50">
            <a:extLst>
              <a:ext uri="{FF2B5EF4-FFF2-40B4-BE49-F238E27FC236}">
                <a16:creationId xmlns:a16="http://schemas.microsoft.com/office/drawing/2014/main" id="{35132057-1384-47ED-ADFB-DAABC1916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209800"/>
            <a:ext cx="574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001</a:t>
            </a:r>
          </a:p>
        </p:txBody>
      </p:sp>
      <p:sp>
        <p:nvSpPr>
          <p:cNvPr id="41011" name="Text Box 51">
            <a:extLst>
              <a:ext uri="{FF2B5EF4-FFF2-40B4-BE49-F238E27FC236}">
                <a16:creationId xmlns:a16="http://schemas.microsoft.com/office/drawing/2014/main" id="{956E50A4-1F99-47C8-BAF4-5C1E8BC5C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743200"/>
            <a:ext cx="574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010</a:t>
            </a:r>
          </a:p>
        </p:txBody>
      </p:sp>
      <p:sp>
        <p:nvSpPr>
          <p:cNvPr id="41012" name="Text Box 52">
            <a:extLst>
              <a:ext uri="{FF2B5EF4-FFF2-40B4-BE49-F238E27FC236}">
                <a16:creationId xmlns:a16="http://schemas.microsoft.com/office/drawing/2014/main" id="{DA8ABFEF-69E3-4F67-AFD7-210E794CA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276600"/>
            <a:ext cx="574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011</a:t>
            </a:r>
          </a:p>
        </p:txBody>
      </p:sp>
      <p:sp>
        <p:nvSpPr>
          <p:cNvPr id="41013" name="Text Box 53">
            <a:extLst>
              <a:ext uri="{FF2B5EF4-FFF2-40B4-BE49-F238E27FC236}">
                <a16:creationId xmlns:a16="http://schemas.microsoft.com/office/drawing/2014/main" id="{00B95158-1AD5-491A-93D0-B254C109D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810000"/>
            <a:ext cx="574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41014" name="Text Box 54">
            <a:extLst>
              <a:ext uri="{FF2B5EF4-FFF2-40B4-BE49-F238E27FC236}">
                <a16:creationId xmlns:a16="http://schemas.microsoft.com/office/drawing/2014/main" id="{A0CE73BB-3320-4E8D-B004-B905F0E35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343400"/>
            <a:ext cx="574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101</a:t>
            </a:r>
          </a:p>
        </p:txBody>
      </p:sp>
      <p:sp>
        <p:nvSpPr>
          <p:cNvPr id="41015" name="Text Box 55">
            <a:extLst>
              <a:ext uri="{FF2B5EF4-FFF2-40B4-BE49-F238E27FC236}">
                <a16:creationId xmlns:a16="http://schemas.microsoft.com/office/drawing/2014/main" id="{7F4EE70E-A930-4FE5-9322-D9A5EFA93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876800"/>
            <a:ext cx="574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110</a:t>
            </a:r>
          </a:p>
        </p:txBody>
      </p:sp>
      <p:sp>
        <p:nvSpPr>
          <p:cNvPr id="41016" name="Text Box 56">
            <a:extLst>
              <a:ext uri="{FF2B5EF4-FFF2-40B4-BE49-F238E27FC236}">
                <a16:creationId xmlns:a16="http://schemas.microsoft.com/office/drawing/2014/main" id="{4B65032B-CF19-4BF5-8E58-8A7A54FA7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410200"/>
            <a:ext cx="574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111</a:t>
            </a:r>
          </a:p>
        </p:txBody>
      </p:sp>
      <p:sp>
        <p:nvSpPr>
          <p:cNvPr id="41017" name="Text Box 57">
            <a:extLst>
              <a:ext uri="{FF2B5EF4-FFF2-40B4-BE49-F238E27FC236}">
                <a16:creationId xmlns:a16="http://schemas.microsoft.com/office/drawing/2014/main" id="{C91D9D71-1941-4F5B-8B04-83616D502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5410200"/>
            <a:ext cx="574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111</a:t>
            </a:r>
          </a:p>
        </p:txBody>
      </p:sp>
      <p:sp>
        <p:nvSpPr>
          <p:cNvPr id="41018" name="Text Box 58">
            <a:extLst>
              <a:ext uri="{FF2B5EF4-FFF2-40B4-BE49-F238E27FC236}">
                <a16:creationId xmlns:a16="http://schemas.microsoft.com/office/drawing/2014/main" id="{B89D4731-7860-4329-A227-911F37B26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876800"/>
            <a:ext cx="574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110</a:t>
            </a:r>
          </a:p>
        </p:txBody>
      </p:sp>
      <p:sp>
        <p:nvSpPr>
          <p:cNvPr id="41019" name="Text Box 59">
            <a:extLst>
              <a:ext uri="{FF2B5EF4-FFF2-40B4-BE49-F238E27FC236}">
                <a16:creationId xmlns:a16="http://schemas.microsoft.com/office/drawing/2014/main" id="{5C0BC967-8B7C-41DD-B62D-6C9E141B9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343400"/>
            <a:ext cx="574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101</a:t>
            </a:r>
          </a:p>
        </p:txBody>
      </p:sp>
      <p:sp>
        <p:nvSpPr>
          <p:cNvPr id="41020" name="Text Box 60">
            <a:extLst>
              <a:ext uri="{FF2B5EF4-FFF2-40B4-BE49-F238E27FC236}">
                <a16:creationId xmlns:a16="http://schemas.microsoft.com/office/drawing/2014/main" id="{706DBA9B-4582-4597-8597-9CF5C79EF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3810000"/>
            <a:ext cx="574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41021" name="Text Box 61">
            <a:extLst>
              <a:ext uri="{FF2B5EF4-FFF2-40B4-BE49-F238E27FC236}">
                <a16:creationId xmlns:a16="http://schemas.microsoft.com/office/drawing/2014/main" id="{BBBBBD1B-510F-4691-89E2-23634B848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3276600"/>
            <a:ext cx="574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011</a:t>
            </a:r>
          </a:p>
        </p:txBody>
      </p:sp>
      <p:sp>
        <p:nvSpPr>
          <p:cNvPr id="41022" name="Text Box 62">
            <a:extLst>
              <a:ext uri="{FF2B5EF4-FFF2-40B4-BE49-F238E27FC236}">
                <a16:creationId xmlns:a16="http://schemas.microsoft.com/office/drawing/2014/main" id="{0D6DDF1D-E80D-4BA9-AAAD-CD950FC5D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743200"/>
            <a:ext cx="574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010</a:t>
            </a:r>
          </a:p>
        </p:txBody>
      </p:sp>
      <p:sp>
        <p:nvSpPr>
          <p:cNvPr id="41023" name="Text Box 63">
            <a:extLst>
              <a:ext uri="{FF2B5EF4-FFF2-40B4-BE49-F238E27FC236}">
                <a16:creationId xmlns:a16="http://schemas.microsoft.com/office/drawing/2014/main" id="{C3514C83-CA66-424D-8362-1C4D7F8B8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209800"/>
            <a:ext cx="574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001</a:t>
            </a:r>
          </a:p>
        </p:txBody>
      </p:sp>
      <p:sp>
        <p:nvSpPr>
          <p:cNvPr id="41024" name="Text Box 64">
            <a:extLst>
              <a:ext uri="{FF2B5EF4-FFF2-40B4-BE49-F238E27FC236}">
                <a16:creationId xmlns:a16="http://schemas.microsoft.com/office/drawing/2014/main" id="{A58A45EA-6463-457C-BEA0-D15819A6B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1676400"/>
            <a:ext cx="574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000</a:t>
            </a:r>
          </a:p>
        </p:txBody>
      </p:sp>
      <p:sp>
        <p:nvSpPr>
          <p:cNvPr id="41025" name="Line 65">
            <a:extLst>
              <a:ext uri="{FF2B5EF4-FFF2-40B4-BE49-F238E27FC236}">
                <a16:creationId xmlns:a16="http://schemas.microsoft.com/office/drawing/2014/main" id="{918B60B3-9C7F-43A4-9035-EBCCC3287E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895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6" name="Line 66">
            <a:extLst>
              <a:ext uri="{FF2B5EF4-FFF2-40B4-BE49-F238E27FC236}">
                <a16:creationId xmlns:a16="http://schemas.microsoft.com/office/drawing/2014/main" id="{1D7B4BB7-E75B-41ED-BD1C-0B104D6556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362200"/>
            <a:ext cx="6858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7" name="Line 67">
            <a:extLst>
              <a:ext uri="{FF2B5EF4-FFF2-40B4-BE49-F238E27FC236}">
                <a16:creationId xmlns:a16="http://schemas.microsoft.com/office/drawing/2014/main" id="{376E99FF-CCA1-4F58-A8F2-943440D0EA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44958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8" name="Line 68">
            <a:extLst>
              <a:ext uri="{FF2B5EF4-FFF2-40B4-BE49-F238E27FC236}">
                <a16:creationId xmlns:a16="http://schemas.microsoft.com/office/drawing/2014/main" id="{D0A4992E-B5EA-4832-B7F7-2AAF61582C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3429000"/>
            <a:ext cx="6858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9" name="Line 69">
            <a:extLst>
              <a:ext uri="{FF2B5EF4-FFF2-40B4-BE49-F238E27FC236}">
                <a16:creationId xmlns:a16="http://schemas.microsoft.com/office/drawing/2014/main" id="{F7D71B09-AC30-45AA-B7B1-2B2DFA31415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9624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0" name="Line 70">
            <a:extLst>
              <a:ext uri="{FF2B5EF4-FFF2-40B4-BE49-F238E27FC236}">
                <a16:creationId xmlns:a16="http://schemas.microsoft.com/office/drawing/2014/main" id="{5D7C16D5-C3F3-4D01-A8F7-2C364C3F7C2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4495800"/>
            <a:ext cx="685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1" name="Line 71">
            <a:extLst>
              <a:ext uri="{FF2B5EF4-FFF2-40B4-BE49-F238E27FC236}">
                <a16:creationId xmlns:a16="http://schemas.microsoft.com/office/drawing/2014/main" id="{75872C83-68F7-4157-86FE-AC3352E531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05400" y="2362200"/>
            <a:ext cx="685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2" name="Line 72">
            <a:extLst>
              <a:ext uri="{FF2B5EF4-FFF2-40B4-BE49-F238E27FC236}">
                <a16:creationId xmlns:a16="http://schemas.microsoft.com/office/drawing/2014/main" id="{94C685B6-DC13-4D23-B803-242F3065AA1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429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>
            <a:extLst>
              <a:ext uri="{FF2B5EF4-FFF2-40B4-BE49-F238E27FC236}">
                <a16:creationId xmlns:a16="http://schemas.microsoft.com/office/drawing/2014/main" id="{E9E2F7EE-FC81-4BB1-8744-F71179FCD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CD92CC-691D-443E-B1BC-25980CDC7BF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479254A1-BEB0-4E5B-804D-A79B287DD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19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Omega Network Properties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07B6F58D-AF11-45BC-999E-B616472A17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Text Box 4">
            <a:extLst>
              <a:ext uri="{FF2B5EF4-FFF2-40B4-BE49-F238E27FC236}">
                <a16:creationId xmlns:a16="http://schemas.microsoft.com/office/drawing/2014/main" id="{2DFC5248-6C7D-4CAE-B7D6-DF28BCC49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10438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The switch complexity is now O(N log 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Contention increases: P0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P5 and P1  P7 cannot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happen concurrently (this was possible in a crossbar)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To deal with contention, can increase the number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levels (redundant paths) – by mirroring the network, we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can route from P0 to P5 via N intermediate nodes, while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increasing complexity by a factor of 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3">
            <a:extLst>
              <a:ext uri="{FF2B5EF4-FFF2-40B4-BE49-F238E27FC236}">
                <a16:creationId xmlns:a16="http://schemas.microsoft.com/office/drawing/2014/main" id="{478A02B0-B082-408B-955C-999396FEA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E9EDA0E-1832-4DFC-A9C3-18D85E4DDB7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62D48A41-0706-4338-88CF-7838C7DEF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35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Tree Network</a:t>
            </a:r>
          </a:p>
        </p:txBody>
      </p:sp>
      <p:sp>
        <p:nvSpPr>
          <p:cNvPr id="45060" name="Line 3">
            <a:extLst>
              <a:ext uri="{FF2B5EF4-FFF2-40B4-BE49-F238E27FC236}">
                <a16:creationId xmlns:a16="http://schemas.microsoft.com/office/drawing/2014/main" id="{E702697A-52E9-4F03-AA6D-D5BEE0730B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Text Box 4">
            <a:extLst>
              <a:ext uri="{FF2B5EF4-FFF2-40B4-BE49-F238E27FC236}">
                <a16:creationId xmlns:a16="http://schemas.microsoft.com/office/drawing/2014/main" id="{A0CD8486-E222-4704-9D13-CB9BFB020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24000"/>
            <a:ext cx="72961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Complexity is O(N)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Can yield low latencies when communicating with neighbors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Can build a fat tree by having multiple incoming and outgoing links</a:t>
            </a:r>
          </a:p>
        </p:txBody>
      </p:sp>
      <p:sp>
        <p:nvSpPr>
          <p:cNvPr id="45062" name="Rectangle 5">
            <a:extLst>
              <a:ext uri="{FF2B5EF4-FFF2-40B4-BE49-F238E27FC236}">
                <a16:creationId xmlns:a16="http://schemas.microsoft.com/office/drawing/2014/main" id="{08B3232E-AD36-466D-8703-86E0ABF01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7150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P0</a:t>
            </a:r>
          </a:p>
        </p:txBody>
      </p:sp>
      <p:sp>
        <p:nvSpPr>
          <p:cNvPr id="45063" name="Rectangle 6">
            <a:extLst>
              <a:ext uri="{FF2B5EF4-FFF2-40B4-BE49-F238E27FC236}">
                <a16:creationId xmlns:a16="http://schemas.microsoft.com/office/drawing/2014/main" id="{3E03DA7D-4992-42E0-B36A-0E9FB9908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7150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P3</a:t>
            </a:r>
          </a:p>
        </p:txBody>
      </p:sp>
      <p:sp>
        <p:nvSpPr>
          <p:cNvPr id="45064" name="Rectangle 7">
            <a:extLst>
              <a:ext uri="{FF2B5EF4-FFF2-40B4-BE49-F238E27FC236}">
                <a16:creationId xmlns:a16="http://schemas.microsoft.com/office/drawing/2014/main" id="{C9511400-E177-4124-A2E0-A917A64EF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7150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P2</a:t>
            </a:r>
          </a:p>
        </p:txBody>
      </p:sp>
      <p:sp>
        <p:nvSpPr>
          <p:cNvPr id="45065" name="Rectangle 8">
            <a:extLst>
              <a:ext uri="{FF2B5EF4-FFF2-40B4-BE49-F238E27FC236}">
                <a16:creationId xmlns:a16="http://schemas.microsoft.com/office/drawing/2014/main" id="{59D00D24-B87B-4DE2-9E28-F6BC60363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7150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P1</a:t>
            </a:r>
          </a:p>
        </p:txBody>
      </p:sp>
      <p:sp>
        <p:nvSpPr>
          <p:cNvPr id="45066" name="Rectangle 9">
            <a:extLst>
              <a:ext uri="{FF2B5EF4-FFF2-40B4-BE49-F238E27FC236}">
                <a16:creationId xmlns:a16="http://schemas.microsoft.com/office/drawing/2014/main" id="{BE049316-4464-44C7-B5FF-9344D0B70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7150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P4</a:t>
            </a:r>
          </a:p>
        </p:txBody>
      </p:sp>
      <p:sp>
        <p:nvSpPr>
          <p:cNvPr id="45067" name="Rectangle 10">
            <a:extLst>
              <a:ext uri="{FF2B5EF4-FFF2-40B4-BE49-F238E27FC236}">
                <a16:creationId xmlns:a16="http://schemas.microsoft.com/office/drawing/2014/main" id="{17BD153E-DF3D-4C96-9D06-40B69494C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57150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P7</a:t>
            </a:r>
          </a:p>
        </p:txBody>
      </p:sp>
      <p:sp>
        <p:nvSpPr>
          <p:cNvPr id="45068" name="Rectangle 11">
            <a:extLst>
              <a:ext uri="{FF2B5EF4-FFF2-40B4-BE49-F238E27FC236}">
                <a16:creationId xmlns:a16="http://schemas.microsoft.com/office/drawing/2014/main" id="{52FAFE5C-5085-444E-A06A-F77D26728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57150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P6</a:t>
            </a:r>
          </a:p>
        </p:txBody>
      </p:sp>
      <p:sp>
        <p:nvSpPr>
          <p:cNvPr id="45069" name="Rectangle 12">
            <a:extLst>
              <a:ext uri="{FF2B5EF4-FFF2-40B4-BE49-F238E27FC236}">
                <a16:creationId xmlns:a16="http://schemas.microsoft.com/office/drawing/2014/main" id="{F529BC2E-5DCF-48DA-8D43-CFB2FFF86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7150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P5</a:t>
            </a:r>
          </a:p>
        </p:txBody>
      </p:sp>
      <p:sp>
        <p:nvSpPr>
          <p:cNvPr id="45070" name="Oval 13">
            <a:extLst>
              <a:ext uri="{FF2B5EF4-FFF2-40B4-BE49-F238E27FC236}">
                <a16:creationId xmlns:a16="http://schemas.microsoft.com/office/drawing/2014/main" id="{F2BD05EE-8151-4D07-A036-22D03F5AE0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724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71" name="Oval 14">
            <a:extLst>
              <a:ext uri="{FF2B5EF4-FFF2-40B4-BE49-F238E27FC236}">
                <a16:creationId xmlns:a16="http://schemas.microsoft.com/office/drawing/2014/main" id="{DBB2215C-333E-4FAD-B755-1834DF75F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810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72" name="Oval 15">
            <a:extLst>
              <a:ext uri="{FF2B5EF4-FFF2-40B4-BE49-F238E27FC236}">
                <a16:creationId xmlns:a16="http://schemas.microsoft.com/office/drawing/2014/main" id="{7FC13326-5631-444D-83D7-49A253747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724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73" name="Oval 16">
            <a:extLst>
              <a:ext uri="{FF2B5EF4-FFF2-40B4-BE49-F238E27FC236}">
                <a16:creationId xmlns:a16="http://schemas.microsoft.com/office/drawing/2014/main" id="{4320E33F-F000-4553-8F09-6DC9E2811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724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74" name="Oval 17">
            <a:extLst>
              <a:ext uri="{FF2B5EF4-FFF2-40B4-BE49-F238E27FC236}">
                <a16:creationId xmlns:a16="http://schemas.microsoft.com/office/drawing/2014/main" id="{1315AB83-7CC3-4A84-9BB5-0B6AFA18F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724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75" name="Oval 18">
            <a:extLst>
              <a:ext uri="{FF2B5EF4-FFF2-40B4-BE49-F238E27FC236}">
                <a16:creationId xmlns:a16="http://schemas.microsoft.com/office/drawing/2014/main" id="{09D7CA2E-28B1-4E2C-B595-FD7E5F455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810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76" name="Oval 19">
            <a:extLst>
              <a:ext uri="{FF2B5EF4-FFF2-40B4-BE49-F238E27FC236}">
                <a16:creationId xmlns:a16="http://schemas.microsoft.com/office/drawing/2014/main" id="{AC213628-ABCB-46CF-84F1-229B85600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819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77" name="Line 20">
            <a:extLst>
              <a:ext uri="{FF2B5EF4-FFF2-40B4-BE49-F238E27FC236}">
                <a16:creationId xmlns:a16="http://schemas.microsoft.com/office/drawing/2014/main" id="{4FABA426-7453-4A80-B7CA-35CBDEE4CB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4876800"/>
            <a:ext cx="3048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8" name="Line 21">
            <a:extLst>
              <a:ext uri="{FF2B5EF4-FFF2-40B4-BE49-F238E27FC236}">
                <a16:creationId xmlns:a16="http://schemas.microsoft.com/office/drawing/2014/main" id="{0139E1F1-F32A-45A7-8E80-57101AC8CC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4876800"/>
            <a:ext cx="3048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9" name="Line 22">
            <a:extLst>
              <a:ext uri="{FF2B5EF4-FFF2-40B4-BE49-F238E27FC236}">
                <a16:creationId xmlns:a16="http://schemas.microsoft.com/office/drawing/2014/main" id="{8BAF6DB5-FB2A-43E9-99E7-C93D9C4B82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4876800"/>
            <a:ext cx="3048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0" name="Line 23">
            <a:extLst>
              <a:ext uri="{FF2B5EF4-FFF2-40B4-BE49-F238E27FC236}">
                <a16:creationId xmlns:a16="http://schemas.microsoft.com/office/drawing/2014/main" id="{1F394EAE-CB34-41E8-BC3C-7F260C96E28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4876800"/>
            <a:ext cx="3048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1" name="Line 24">
            <a:extLst>
              <a:ext uri="{FF2B5EF4-FFF2-40B4-BE49-F238E27FC236}">
                <a16:creationId xmlns:a16="http://schemas.microsoft.com/office/drawing/2014/main" id="{74230903-0275-4B76-A363-9D0AD15CE8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4876800"/>
            <a:ext cx="3048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2" name="Line 25">
            <a:extLst>
              <a:ext uri="{FF2B5EF4-FFF2-40B4-BE49-F238E27FC236}">
                <a16:creationId xmlns:a16="http://schemas.microsoft.com/office/drawing/2014/main" id="{C77B8E11-9C5A-4AD2-A604-A6C2B0775B7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876800"/>
            <a:ext cx="3048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3" name="Line 26">
            <a:extLst>
              <a:ext uri="{FF2B5EF4-FFF2-40B4-BE49-F238E27FC236}">
                <a16:creationId xmlns:a16="http://schemas.microsoft.com/office/drawing/2014/main" id="{FB950619-270A-4838-9E77-F4ECF42FB44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4876800"/>
            <a:ext cx="3048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4" name="Line 27">
            <a:extLst>
              <a:ext uri="{FF2B5EF4-FFF2-40B4-BE49-F238E27FC236}">
                <a16:creationId xmlns:a16="http://schemas.microsoft.com/office/drawing/2014/main" id="{2B9A83F2-2E27-4856-968B-C76583F5B0F6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4876800"/>
            <a:ext cx="3048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5" name="Line 28">
            <a:extLst>
              <a:ext uri="{FF2B5EF4-FFF2-40B4-BE49-F238E27FC236}">
                <a16:creationId xmlns:a16="http://schemas.microsoft.com/office/drawing/2014/main" id="{4996147E-932D-4608-A1E5-3369A053B7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1200" y="3962400"/>
            <a:ext cx="685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6" name="Line 29">
            <a:extLst>
              <a:ext uri="{FF2B5EF4-FFF2-40B4-BE49-F238E27FC236}">
                <a16:creationId xmlns:a16="http://schemas.microsoft.com/office/drawing/2014/main" id="{FC5A41D6-DDFC-4453-9833-1BDE54E7D6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962400"/>
            <a:ext cx="685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7" name="Line 30">
            <a:extLst>
              <a:ext uri="{FF2B5EF4-FFF2-40B4-BE49-F238E27FC236}">
                <a16:creationId xmlns:a16="http://schemas.microsoft.com/office/drawing/2014/main" id="{56A55D78-A975-4D8E-B1DE-B3722C45EE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962400"/>
            <a:ext cx="609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8" name="Line 31">
            <a:extLst>
              <a:ext uri="{FF2B5EF4-FFF2-40B4-BE49-F238E27FC236}">
                <a16:creationId xmlns:a16="http://schemas.microsoft.com/office/drawing/2014/main" id="{E2B5525B-65C6-4919-B574-3DBBECFD4BF2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3962400"/>
            <a:ext cx="609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9" name="Line 32">
            <a:extLst>
              <a:ext uri="{FF2B5EF4-FFF2-40B4-BE49-F238E27FC236}">
                <a16:creationId xmlns:a16="http://schemas.microsoft.com/office/drawing/2014/main" id="{C566568C-6594-4894-AAB1-A591E69E05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2971800"/>
            <a:ext cx="1371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0" name="Line 33">
            <a:extLst>
              <a:ext uri="{FF2B5EF4-FFF2-40B4-BE49-F238E27FC236}">
                <a16:creationId xmlns:a16="http://schemas.microsoft.com/office/drawing/2014/main" id="{05D1F29D-3471-4559-BA16-3B1C943F0169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971800"/>
            <a:ext cx="14478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3">
            <a:extLst>
              <a:ext uri="{FF2B5EF4-FFF2-40B4-BE49-F238E27FC236}">
                <a16:creationId xmlns:a16="http://schemas.microsoft.com/office/drawing/2014/main" id="{F32BD9AA-9C51-42C7-923D-01FF59E49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A3BA671-2828-47B4-BDB5-AD95CBCB6AC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47107" name="Text Box 2">
            <a:extLst>
              <a:ext uri="{FF2B5EF4-FFF2-40B4-BE49-F238E27FC236}">
                <a16:creationId xmlns:a16="http://schemas.microsoft.com/office/drawing/2014/main" id="{F99607D5-8902-4CA4-BC3A-46A9E24AC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083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Bisection Bandwidth</a:t>
            </a:r>
          </a:p>
        </p:txBody>
      </p:sp>
      <p:sp>
        <p:nvSpPr>
          <p:cNvPr id="47108" name="Line 3">
            <a:extLst>
              <a:ext uri="{FF2B5EF4-FFF2-40B4-BE49-F238E27FC236}">
                <a16:creationId xmlns:a16="http://schemas.microsoft.com/office/drawing/2014/main" id="{D0EE4969-B6D4-4DEF-893D-3A8E3312BB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9" name="Text Box 4">
            <a:extLst>
              <a:ext uri="{FF2B5EF4-FFF2-40B4-BE49-F238E27FC236}">
                <a16:creationId xmlns:a16="http://schemas.microsoft.com/office/drawing/2014/main" id="{E0F00ACD-D9B5-4468-A263-FFD847D7D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7555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Split N nodes into two groups of N/2 nodes such that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bandwidth between these two groups is minimum: that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the bisection bandwidth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Why is it relevant: if traffic is completely random,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probability of a message going across the two halves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½  – if all nodes send a message, the bisection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bandwidth will have to be N/2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The concept of bisection bandwidth confirms that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tree network is not suited for random traffic patterns, but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for localized traffic patterns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>
            <a:extLst>
              <a:ext uri="{FF2B5EF4-FFF2-40B4-BE49-F238E27FC236}">
                <a16:creationId xmlns:a16="http://schemas.microsoft.com/office/drawing/2014/main" id="{16E1392B-E5FF-4BA8-B64E-CA67E6303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C96B9A-663B-42F3-BEA8-1E68F425100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49155" name="Text Box 2">
            <a:extLst>
              <a:ext uri="{FF2B5EF4-FFF2-40B4-BE49-F238E27FC236}">
                <a16:creationId xmlns:a16="http://schemas.microsoft.com/office/drawing/2014/main" id="{9F61A30C-7148-4D44-8896-4BC56AB2E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52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Topology Examples</a:t>
            </a:r>
          </a:p>
        </p:txBody>
      </p:sp>
      <p:sp>
        <p:nvSpPr>
          <p:cNvPr id="49156" name="Line 3">
            <a:extLst>
              <a:ext uri="{FF2B5EF4-FFF2-40B4-BE49-F238E27FC236}">
                <a16:creationId xmlns:a16="http://schemas.microsoft.com/office/drawing/2014/main" id="{41A4BFEF-8390-4401-94D8-BDFDE776E8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7" name="Rectangle 5">
            <a:extLst>
              <a:ext uri="{FF2B5EF4-FFF2-40B4-BE49-F238E27FC236}">
                <a16:creationId xmlns:a16="http://schemas.microsoft.com/office/drawing/2014/main" id="{DBEBCC8D-8261-4038-8E52-A91B2DFCA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524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58" name="Rectangle 6">
            <a:extLst>
              <a:ext uri="{FF2B5EF4-FFF2-40B4-BE49-F238E27FC236}">
                <a16:creationId xmlns:a16="http://schemas.microsoft.com/office/drawing/2014/main" id="{92AB41D5-5F0C-4DA8-A603-13FC2F43F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524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59" name="Rectangle 7">
            <a:extLst>
              <a:ext uri="{FF2B5EF4-FFF2-40B4-BE49-F238E27FC236}">
                <a16:creationId xmlns:a16="http://schemas.microsoft.com/office/drawing/2014/main" id="{938D03F6-B725-4CB3-93AA-A063BC96D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057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60" name="Rectangle 8">
            <a:extLst>
              <a:ext uri="{FF2B5EF4-FFF2-40B4-BE49-F238E27FC236}">
                <a16:creationId xmlns:a16="http://schemas.microsoft.com/office/drawing/2014/main" id="{E6888CE6-0792-489E-A214-914443435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057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61" name="Rectangle 9">
            <a:extLst>
              <a:ext uri="{FF2B5EF4-FFF2-40B4-BE49-F238E27FC236}">
                <a16:creationId xmlns:a16="http://schemas.microsoft.com/office/drawing/2014/main" id="{86113FAE-AB72-4C9A-9506-1C63D9279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524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62" name="Rectangle 10">
            <a:extLst>
              <a:ext uri="{FF2B5EF4-FFF2-40B4-BE49-F238E27FC236}">
                <a16:creationId xmlns:a16="http://schemas.microsoft.com/office/drawing/2014/main" id="{ABCE8F1C-4E50-4F17-9602-04AE49DA2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524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63" name="Rectangle 11">
            <a:extLst>
              <a:ext uri="{FF2B5EF4-FFF2-40B4-BE49-F238E27FC236}">
                <a16:creationId xmlns:a16="http://schemas.microsoft.com/office/drawing/2014/main" id="{84AEADD7-9FFF-42BB-AAB4-A3AD949E2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057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64" name="Rectangle 12">
            <a:extLst>
              <a:ext uri="{FF2B5EF4-FFF2-40B4-BE49-F238E27FC236}">
                <a16:creationId xmlns:a16="http://schemas.microsoft.com/office/drawing/2014/main" id="{95AB7938-FDFD-42B8-A135-83281CA91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057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65" name="Rectangle 13">
            <a:extLst>
              <a:ext uri="{FF2B5EF4-FFF2-40B4-BE49-F238E27FC236}">
                <a16:creationId xmlns:a16="http://schemas.microsoft.com/office/drawing/2014/main" id="{AEFF6EFD-0FA8-4565-8678-75A3FFD89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590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66" name="Rectangle 14">
            <a:extLst>
              <a:ext uri="{FF2B5EF4-FFF2-40B4-BE49-F238E27FC236}">
                <a16:creationId xmlns:a16="http://schemas.microsoft.com/office/drawing/2014/main" id="{289081C6-3139-4854-805A-41DD69F31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590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67" name="Rectangle 15">
            <a:extLst>
              <a:ext uri="{FF2B5EF4-FFF2-40B4-BE49-F238E27FC236}">
                <a16:creationId xmlns:a16="http://schemas.microsoft.com/office/drawing/2014/main" id="{1200392F-D5DE-4224-AC60-D8AED8927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124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68" name="Rectangle 16">
            <a:extLst>
              <a:ext uri="{FF2B5EF4-FFF2-40B4-BE49-F238E27FC236}">
                <a16:creationId xmlns:a16="http://schemas.microsoft.com/office/drawing/2014/main" id="{6C3C1F35-2F7A-4C34-B6A3-DBAAAC5396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124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69" name="Rectangle 17">
            <a:extLst>
              <a:ext uri="{FF2B5EF4-FFF2-40B4-BE49-F238E27FC236}">
                <a16:creationId xmlns:a16="http://schemas.microsoft.com/office/drawing/2014/main" id="{F2CC27E1-17C0-4AD8-865E-ED814C1BF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590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70" name="Rectangle 18">
            <a:extLst>
              <a:ext uri="{FF2B5EF4-FFF2-40B4-BE49-F238E27FC236}">
                <a16:creationId xmlns:a16="http://schemas.microsoft.com/office/drawing/2014/main" id="{3CED0C7C-1C4F-462D-BD0B-E6124DFDF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590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71" name="Rectangle 19">
            <a:extLst>
              <a:ext uri="{FF2B5EF4-FFF2-40B4-BE49-F238E27FC236}">
                <a16:creationId xmlns:a16="http://schemas.microsoft.com/office/drawing/2014/main" id="{6D8747B0-7810-4CA1-99AD-2C3999A55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124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72" name="Rectangle 20">
            <a:extLst>
              <a:ext uri="{FF2B5EF4-FFF2-40B4-BE49-F238E27FC236}">
                <a16:creationId xmlns:a16="http://schemas.microsoft.com/office/drawing/2014/main" id="{04BD52B5-5831-4F76-94E4-9117C4079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124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73" name="Line 21">
            <a:extLst>
              <a:ext uri="{FF2B5EF4-FFF2-40B4-BE49-F238E27FC236}">
                <a16:creationId xmlns:a16="http://schemas.microsoft.com/office/drawing/2014/main" id="{2A68EB99-1161-4D14-A342-0C3D0EE6FA0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002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4" name="Line 22">
            <a:extLst>
              <a:ext uri="{FF2B5EF4-FFF2-40B4-BE49-F238E27FC236}">
                <a16:creationId xmlns:a16="http://schemas.microsoft.com/office/drawing/2014/main" id="{587E302C-258E-428A-AEDA-05C1BBDCF64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21336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5" name="Line 23">
            <a:extLst>
              <a:ext uri="{FF2B5EF4-FFF2-40B4-BE49-F238E27FC236}">
                <a16:creationId xmlns:a16="http://schemas.microsoft.com/office/drawing/2014/main" id="{A71C40FD-1D82-4638-B96A-F87F70F945D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26670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6" name="Line 24">
            <a:extLst>
              <a:ext uri="{FF2B5EF4-FFF2-40B4-BE49-F238E27FC236}">
                <a16:creationId xmlns:a16="http://schemas.microsoft.com/office/drawing/2014/main" id="{E338B579-1FD2-410A-B809-FEF57AF0D05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32004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7" name="Line 25">
            <a:extLst>
              <a:ext uri="{FF2B5EF4-FFF2-40B4-BE49-F238E27FC236}">
                <a16:creationId xmlns:a16="http://schemas.microsoft.com/office/drawing/2014/main" id="{D4258044-EB06-4D2C-9CA5-0E77E68DCD1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002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8" name="Line 26">
            <a:extLst>
              <a:ext uri="{FF2B5EF4-FFF2-40B4-BE49-F238E27FC236}">
                <a16:creationId xmlns:a16="http://schemas.microsoft.com/office/drawing/2014/main" id="{66A5C5BA-3E29-4D72-BE78-67E0D9CCF95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16002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9" name="Line 27">
            <a:extLst>
              <a:ext uri="{FF2B5EF4-FFF2-40B4-BE49-F238E27FC236}">
                <a16:creationId xmlns:a16="http://schemas.microsoft.com/office/drawing/2014/main" id="{ACC2BFB7-6F82-48D4-9C25-2977CFE7E7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6002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0" name="Line 28">
            <a:extLst>
              <a:ext uri="{FF2B5EF4-FFF2-40B4-BE49-F238E27FC236}">
                <a16:creationId xmlns:a16="http://schemas.microsoft.com/office/drawing/2014/main" id="{26DCD891-A495-4C5E-9A7D-F6331FCF927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6002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1" name="Rectangle 29">
            <a:extLst>
              <a:ext uri="{FF2B5EF4-FFF2-40B4-BE49-F238E27FC236}">
                <a16:creationId xmlns:a16="http://schemas.microsoft.com/office/drawing/2014/main" id="{B232847A-A913-41CB-936B-B42C0A95D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600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82" name="Rectangle 30">
            <a:extLst>
              <a:ext uri="{FF2B5EF4-FFF2-40B4-BE49-F238E27FC236}">
                <a16:creationId xmlns:a16="http://schemas.microsoft.com/office/drawing/2014/main" id="{025C465B-5145-4404-BE16-B9B7D73192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600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83" name="Rectangle 31">
            <a:extLst>
              <a:ext uri="{FF2B5EF4-FFF2-40B4-BE49-F238E27FC236}">
                <a16:creationId xmlns:a16="http://schemas.microsoft.com/office/drawing/2014/main" id="{4D4AFBB7-C2DF-416E-9C25-0171F1283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133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84" name="Rectangle 32">
            <a:extLst>
              <a:ext uri="{FF2B5EF4-FFF2-40B4-BE49-F238E27FC236}">
                <a16:creationId xmlns:a16="http://schemas.microsoft.com/office/drawing/2014/main" id="{4A073270-5D23-4F5B-9FDD-01C2E6611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133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85" name="Rectangle 33">
            <a:extLst>
              <a:ext uri="{FF2B5EF4-FFF2-40B4-BE49-F238E27FC236}">
                <a16:creationId xmlns:a16="http://schemas.microsoft.com/office/drawing/2014/main" id="{4573BAF0-2014-42EC-A507-2D106F2EED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1600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86" name="Rectangle 34">
            <a:extLst>
              <a:ext uri="{FF2B5EF4-FFF2-40B4-BE49-F238E27FC236}">
                <a16:creationId xmlns:a16="http://schemas.microsoft.com/office/drawing/2014/main" id="{0EB73D8E-5550-40AF-9D15-B80184920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600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87" name="Rectangle 35">
            <a:extLst>
              <a:ext uri="{FF2B5EF4-FFF2-40B4-BE49-F238E27FC236}">
                <a16:creationId xmlns:a16="http://schemas.microsoft.com/office/drawing/2014/main" id="{A1D10DF4-CEBC-430D-BB13-D5057A5BC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133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88" name="Rectangle 36">
            <a:extLst>
              <a:ext uri="{FF2B5EF4-FFF2-40B4-BE49-F238E27FC236}">
                <a16:creationId xmlns:a16="http://schemas.microsoft.com/office/drawing/2014/main" id="{31A1B81A-5B97-4DCF-8C61-2CA12EAC9C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133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89" name="Rectangle 37">
            <a:extLst>
              <a:ext uri="{FF2B5EF4-FFF2-40B4-BE49-F238E27FC236}">
                <a16:creationId xmlns:a16="http://schemas.microsoft.com/office/drawing/2014/main" id="{2A1BDB7F-8949-4802-BEA9-D47A21438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667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90" name="Rectangle 38">
            <a:extLst>
              <a:ext uri="{FF2B5EF4-FFF2-40B4-BE49-F238E27FC236}">
                <a16:creationId xmlns:a16="http://schemas.microsoft.com/office/drawing/2014/main" id="{4612D40D-11D9-43D5-91E6-F12EAAAA9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667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91" name="Rectangle 39">
            <a:extLst>
              <a:ext uri="{FF2B5EF4-FFF2-40B4-BE49-F238E27FC236}">
                <a16:creationId xmlns:a16="http://schemas.microsoft.com/office/drawing/2014/main" id="{E0859195-D3CC-45B2-9159-2443733A42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200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92" name="Rectangle 40">
            <a:extLst>
              <a:ext uri="{FF2B5EF4-FFF2-40B4-BE49-F238E27FC236}">
                <a16:creationId xmlns:a16="http://schemas.microsoft.com/office/drawing/2014/main" id="{FA62FF16-688B-41B5-8C9B-59835CCB4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200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93" name="Rectangle 41">
            <a:extLst>
              <a:ext uri="{FF2B5EF4-FFF2-40B4-BE49-F238E27FC236}">
                <a16:creationId xmlns:a16="http://schemas.microsoft.com/office/drawing/2014/main" id="{5FDAC6AC-B572-4E44-92AA-66F53FF81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667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94" name="Rectangle 42">
            <a:extLst>
              <a:ext uri="{FF2B5EF4-FFF2-40B4-BE49-F238E27FC236}">
                <a16:creationId xmlns:a16="http://schemas.microsoft.com/office/drawing/2014/main" id="{0D9C1CAC-6990-42E9-A8F4-AB126D9A2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667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95" name="Rectangle 43">
            <a:extLst>
              <a:ext uri="{FF2B5EF4-FFF2-40B4-BE49-F238E27FC236}">
                <a16:creationId xmlns:a16="http://schemas.microsoft.com/office/drawing/2014/main" id="{DD5B884D-C4A3-4F77-A1CE-8715AC95C0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200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96" name="Rectangle 44">
            <a:extLst>
              <a:ext uri="{FF2B5EF4-FFF2-40B4-BE49-F238E27FC236}">
                <a16:creationId xmlns:a16="http://schemas.microsoft.com/office/drawing/2014/main" id="{913AE1E5-A18F-43FD-B02A-4A56273D5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200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97" name="Line 45">
            <a:extLst>
              <a:ext uri="{FF2B5EF4-FFF2-40B4-BE49-F238E27FC236}">
                <a16:creationId xmlns:a16="http://schemas.microsoft.com/office/drawing/2014/main" id="{4BC42A7A-EAD8-4EC1-B7FA-45053E9C43D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16764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8" name="Line 46">
            <a:extLst>
              <a:ext uri="{FF2B5EF4-FFF2-40B4-BE49-F238E27FC236}">
                <a16:creationId xmlns:a16="http://schemas.microsoft.com/office/drawing/2014/main" id="{97D8869D-82E6-47A7-8DB8-62CC2C88BF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2098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9" name="Line 47">
            <a:extLst>
              <a:ext uri="{FF2B5EF4-FFF2-40B4-BE49-F238E27FC236}">
                <a16:creationId xmlns:a16="http://schemas.microsoft.com/office/drawing/2014/main" id="{2CECF71E-41CA-46DA-91D3-BED82A521F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7432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00" name="Line 48">
            <a:extLst>
              <a:ext uri="{FF2B5EF4-FFF2-40B4-BE49-F238E27FC236}">
                <a16:creationId xmlns:a16="http://schemas.microsoft.com/office/drawing/2014/main" id="{B3A0FD12-375C-4619-BBD1-F6D3C73B926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2766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01" name="Line 49">
            <a:extLst>
              <a:ext uri="{FF2B5EF4-FFF2-40B4-BE49-F238E27FC236}">
                <a16:creationId xmlns:a16="http://schemas.microsoft.com/office/drawing/2014/main" id="{7A3FDC65-E7CA-48E9-9F07-5BB70CC831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16764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02" name="Line 50">
            <a:extLst>
              <a:ext uri="{FF2B5EF4-FFF2-40B4-BE49-F238E27FC236}">
                <a16:creationId xmlns:a16="http://schemas.microsoft.com/office/drawing/2014/main" id="{8DE9E6C2-0320-4E1D-A901-56FE760D5A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16764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03" name="Line 51">
            <a:extLst>
              <a:ext uri="{FF2B5EF4-FFF2-40B4-BE49-F238E27FC236}">
                <a16:creationId xmlns:a16="http://schemas.microsoft.com/office/drawing/2014/main" id="{C4835A22-D5D8-4AFD-A6C4-744A7E7FE99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16764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04" name="Line 52">
            <a:extLst>
              <a:ext uri="{FF2B5EF4-FFF2-40B4-BE49-F238E27FC236}">
                <a16:creationId xmlns:a16="http://schemas.microsoft.com/office/drawing/2014/main" id="{2F333A35-C00A-4F44-B5BB-957F1FF272C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16764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05" name="Line 53">
            <a:extLst>
              <a:ext uri="{FF2B5EF4-FFF2-40B4-BE49-F238E27FC236}">
                <a16:creationId xmlns:a16="http://schemas.microsoft.com/office/drawing/2014/main" id="{5EA8C05C-A661-44FC-817E-6F84B6665E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16764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06" name="Line 54">
            <a:extLst>
              <a:ext uri="{FF2B5EF4-FFF2-40B4-BE49-F238E27FC236}">
                <a16:creationId xmlns:a16="http://schemas.microsoft.com/office/drawing/2014/main" id="{67A0AAF7-F9FA-460F-BBD2-6EEFD7A2134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16764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07" name="Line 55">
            <a:extLst>
              <a:ext uri="{FF2B5EF4-FFF2-40B4-BE49-F238E27FC236}">
                <a16:creationId xmlns:a16="http://schemas.microsoft.com/office/drawing/2014/main" id="{C790364C-8B3D-44BB-B8DE-242F1251379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16764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08" name="Line 56">
            <a:extLst>
              <a:ext uri="{FF2B5EF4-FFF2-40B4-BE49-F238E27FC236}">
                <a16:creationId xmlns:a16="http://schemas.microsoft.com/office/drawing/2014/main" id="{3206C596-96B4-409C-8C84-F2566F21C292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16764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09" name="Freeform 57">
            <a:extLst>
              <a:ext uri="{FF2B5EF4-FFF2-40B4-BE49-F238E27FC236}">
                <a16:creationId xmlns:a16="http://schemas.microsoft.com/office/drawing/2014/main" id="{83D666AE-8B8E-40B6-B4D9-757308EE6CB0}"/>
              </a:ext>
            </a:extLst>
          </p:cNvPr>
          <p:cNvSpPr>
            <a:spLocks/>
          </p:cNvSpPr>
          <p:nvPr/>
        </p:nvSpPr>
        <p:spPr bwMode="auto">
          <a:xfrm>
            <a:off x="2882900" y="151130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10" name="Freeform 58">
            <a:extLst>
              <a:ext uri="{FF2B5EF4-FFF2-40B4-BE49-F238E27FC236}">
                <a16:creationId xmlns:a16="http://schemas.microsoft.com/office/drawing/2014/main" id="{322340AA-E640-42A4-BA27-18CFE1484945}"/>
              </a:ext>
            </a:extLst>
          </p:cNvPr>
          <p:cNvSpPr>
            <a:spLocks/>
          </p:cNvSpPr>
          <p:nvPr/>
        </p:nvSpPr>
        <p:spPr bwMode="auto">
          <a:xfrm>
            <a:off x="3352800" y="152400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11" name="Freeform 59">
            <a:extLst>
              <a:ext uri="{FF2B5EF4-FFF2-40B4-BE49-F238E27FC236}">
                <a16:creationId xmlns:a16="http://schemas.microsoft.com/office/drawing/2014/main" id="{A2BA2324-9833-4FBF-B54E-8FE587AFD0F3}"/>
              </a:ext>
            </a:extLst>
          </p:cNvPr>
          <p:cNvSpPr>
            <a:spLocks/>
          </p:cNvSpPr>
          <p:nvPr/>
        </p:nvSpPr>
        <p:spPr bwMode="auto">
          <a:xfrm>
            <a:off x="3810000" y="152400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12" name="Freeform 60">
            <a:extLst>
              <a:ext uri="{FF2B5EF4-FFF2-40B4-BE49-F238E27FC236}">
                <a16:creationId xmlns:a16="http://schemas.microsoft.com/office/drawing/2014/main" id="{62089549-7931-41EB-89F4-A32A9292526A}"/>
              </a:ext>
            </a:extLst>
          </p:cNvPr>
          <p:cNvSpPr>
            <a:spLocks/>
          </p:cNvSpPr>
          <p:nvPr/>
        </p:nvSpPr>
        <p:spPr bwMode="auto">
          <a:xfrm>
            <a:off x="4267200" y="152400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13" name="Freeform 61">
            <a:extLst>
              <a:ext uri="{FF2B5EF4-FFF2-40B4-BE49-F238E27FC236}">
                <a16:creationId xmlns:a16="http://schemas.microsoft.com/office/drawing/2014/main" id="{15E16FA3-B848-43E3-8DE3-10DA73C30824}"/>
              </a:ext>
            </a:extLst>
          </p:cNvPr>
          <p:cNvSpPr>
            <a:spLocks/>
          </p:cNvSpPr>
          <p:nvPr/>
        </p:nvSpPr>
        <p:spPr bwMode="auto">
          <a:xfrm rot="10715804">
            <a:off x="2895600" y="327660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14" name="Freeform 62">
            <a:extLst>
              <a:ext uri="{FF2B5EF4-FFF2-40B4-BE49-F238E27FC236}">
                <a16:creationId xmlns:a16="http://schemas.microsoft.com/office/drawing/2014/main" id="{DD2B5145-FC9C-4A4E-9DCB-461AF7C5DAD9}"/>
              </a:ext>
            </a:extLst>
          </p:cNvPr>
          <p:cNvSpPr>
            <a:spLocks/>
          </p:cNvSpPr>
          <p:nvPr/>
        </p:nvSpPr>
        <p:spPr bwMode="auto">
          <a:xfrm rot="10715804">
            <a:off x="3352800" y="327660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15" name="Freeform 63">
            <a:extLst>
              <a:ext uri="{FF2B5EF4-FFF2-40B4-BE49-F238E27FC236}">
                <a16:creationId xmlns:a16="http://schemas.microsoft.com/office/drawing/2014/main" id="{79CA7417-82B3-4EED-B445-EDDC3F45A78C}"/>
              </a:ext>
            </a:extLst>
          </p:cNvPr>
          <p:cNvSpPr>
            <a:spLocks/>
          </p:cNvSpPr>
          <p:nvPr/>
        </p:nvSpPr>
        <p:spPr bwMode="auto">
          <a:xfrm rot="10715804">
            <a:off x="3810000" y="327660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16" name="Freeform 64">
            <a:extLst>
              <a:ext uri="{FF2B5EF4-FFF2-40B4-BE49-F238E27FC236}">
                <a16:creationId xmlns:a16="http://schemas.microsoft.com/office/drawing/2014/main" id="{44AB04A8-7D06-4C3D-A310-453E8859BB1F}"/>
              </a:ext>
            </a:extLst>
          </p:cNvPr>
          <p:cNvSpPr>
            <a:spLocks/>
          </p:cNvSpPr>
          <p:nvPr/>
        </p:nvSpPr>
        <p:spPr bwMode="auto">
          <a:xfrm rot="-5326251">
            <a:off x="2965450" y="145415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17" name="Freeform 65">
            <a:extLst>
              <a:ext uri="{FF2B5EF4-FFF2-40B4-BE49-F238E27FC236}">
                <a16:creationId xmlns:a16="http://schemas.microsoft.com/office/drawing/2014/main" id="{A49C524B-92E9-4346-A6F9-4DABE99B4908}"/>
              </a:ext>
            </a:extLst>
          </p:cNvPr>
          <p:cNvSpPr>
            <a:spLocks/>
          </p:cNvSpPr>
          <p:nvPr/>
        </p:nvSpPr>
        <p:spPr bwMode="auto">
          <a:xfrm rot="10715804">
            <a:off x="4267200" y="327660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18" name="Line 66">
            <a:extLst>
              <a:ext uri="{FF2B5EF4-FFF2-40B4-BE49-F238E27FC236}">
                <a16:creationId xmlns:a16="http://schemas.microsoft.com/office/drawing/2014/main" id="{C8CE17E7-B1B3-47E2-B65B-7D32A635A90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4384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19" name="Line 67">
            <a:extLst>
              <a:ext uri="{FF2B5EF4-FFF2-40B4-BE49-F238E27FC236}">
                <a16:creationId xmlns:a16="http://schemas.microsoft.com/office/drawing/2014/main" id="{DAD7CF7D-D84C-4BD2-A2F1-F46B247121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19050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20" name="Line 68">
            <a:extLst>
              <a:ext uri="{FF2B5EF4-FFF2-40B4-BE49-F238E27FC236}">
                <a16:creationId xmlns:a16="http://schemas.microsoft.com/office/drawing/2014/main" id="{C1CFF007-0A15-43FC-81CC-4C2B93B4C4A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13716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21" name="Line 69">
            <a:extLst>
              <a:ext uri="{FF2B5EF4-FFF2-40B4-BE49-F238E27FC236}">
                <a16:creationId xmlns:a16="http://schemas.microsoft.com/office/drawing/2014/main" id="{D457BBDB-BFE3-4E98-ACEB-F93B62B45A5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9718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22" name="Freeform 70">
            <a:extLst>
              <a:ext uri="{FF2B5EF4-FFF2-40B4-BE49-F238E27FC236}">
                <a16:creationId xmlns:a16="http://schemas.microsoft.com/office/drawing/2014/main" id="{76FD0F7F-9187-4690-8F33-CBFEC7E4C846}"/>
              </a:ext>
            </a:extLst>
          </p:cNvPr>
          <p:cNvSpPr>
            <a:spLocks/>
          </p:cNvSpPr>
          <p:nvPr/>
        </p:nvSpPr>
        <p:spPr bwMode="auto">
          <a:xfrm rot="-5326251">
            <a:off x="2965450" y="252095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23" name="Freeform 71">
            <a:extLst>
              <a:ext uri="{FF2B5EF4-FFF2-40B4-BE49-F238E27FC236}">
                <a16:creationId xmlns:a16="http://schemas.microsoft.com/office/drawing/2014/main" id="{CDF0BA46-B173-4045-98CF-F93344C5A86C}"/>
              </a:ext>
            </a:extLst>
          </p:cNvPr>
          <p:cNvSpPr>
            <a:spLocks/>
          </p:cNvSpPr>
          <p:nvPr/>
        </p:nvSpPr>
        <p:spPr bwMode="auto">
          <a:xfrm rot="-5326251">
            <a:off x="2965450" y="305435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24" name="Freeform 72">
            <a:extLst>
              <a:ext uri="{FF2B5EF4-FFF2-40B4-BE49-F238E27FC236}">
                <a16:creationId xmlns:a16="http://schemas.microsoft.com/office/drawing/2014/main" id="{EFBCB8D2-D889-4487-B40B-51691AF17674}"/>
              </a:ext>
            </a:extLst>
          </p:cNvPr>
          <p:cNvSpPr>
            <a:spLocks/>
          </p:cNvSpPr>
          <p:nvPr/>
        </p:nvSpPr>
        <p:spPr bwMode="auto">
          <a:xfrm rot="5388263">
            <a:off x="4489450" y="145415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25" name="Freeform 73">
            <a:extLst>
              <a:ext uri="{FF2B5EF4-FFF2-40B4-BE49-F238E27FC236}">
                <a16:creationId xmlns:a16="http://schemas.microsoft.com/office/drawing/2014/main" id="{26107EA1-1FA9-4929-BAB5-1228F05261FD}"/>
              </a:ext>
            </a:extLst>
          </p:cNvPr>
          <p:cNvSpPr>
            <a:spLocks/>
          </p:cNvSpPr>
          <p:nvPr/>
        </p:nvSpPr>
        <p:spPr bwMode="auto">
          <a:xfrm rot="-5326251">
            <a:off x="2965450" y="198755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26" name="Freeform 74">
            <a:extLst>
              <a:ext uri="{FF2B5EF4-FFF2-40B4-BE49-F238E27FC236}">
                <a16:creationId xmlns:a16="http://schemas.microsoft.com/office/drawing/2014/main" id="{83143096-DB32-4931-BFED-39892FC61E4F}"/>
              </a:ext>
            </a:extLst>
          </p:cNvPr>
          <p:cNvSpPr>
            <a:spLocks/>
          </p:cNvSpPr>
          <p:nvPr/>
        </p:nvSpPr>
        <p:spPr bwMode="auto">
          <a:xfrm rot="5388263">
            <a:off x="4489450" y="198755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27" name="Freeform 75">
            <a:extLst>
              <a:ext uri="{FF2B5EF4-FFF2-40B4-BE49-F238E27FC236}">
                <a16:creationId xmlns:a16="http://schemas.microsoft.com/office/drawing/2014/main" id="{7D636D3B-5CB1-4D09-88D7-4A82B0A0C055}"/>
              </a:ext>
            </a:extLst>
          </p:cNvPr>
          <p:cNvSpPr>
            <a:spLocks/>
          </p:cNvSpPr>
          <p:nvPr/>
        </p:nvSpPr>
        <p:spPr bwMode="auto">
          <a:xfrm rot="5388263">
            <a:off x="4489450" y="252095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28" name="Freeform 76">
            <a:extLst>
              <a:ext uri="{FF2B5EF4-FFF2-40B4-BE49-F238E27FC236}">
                <a16:creationId xmlns:a16="http://schemas.microsoft.com/office/drawing/2014/main" id="{1543484D-23D3-4261-A350-B096EDD191A3}"/>
              </a:ext>
            </a:extLst>
          </p:cNvPr>
          <p:cNvSpPr>
            <a:spLocks/>
          </p:cNvSpPr>
          <p:nvPr/>
        </p:nvSpPr>
        <p:spPr bwMode="auto">
          <a:xfrm rot="5388263">
            <a:off x="4489450" y="305435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29" name="Rectangle 77">
            <a:extLst>
              <a:ext uri="{FF2B5EF4-FFF2-40B4-BE49-F238E27FC236}">
                <a16:creationId xmlns:a16="http://schemas.microsoft.com/office/drawing/2014/main" id="{840BE81C-CA53-40C0-B67F-7F2D37E3E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198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230" name="Rectangle 78">
            <a:extLst>
              <a:ext uri="{FF2B5EF4-FFF2-40B4-BE49-F238E27FC236}">
                <a16:creationId xmlns:a16="http://schemas.microsoft.com/office/drawing/2014/main" id="{68647D8E-D024-49C5-B685-526994A071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667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231" name="Rectangle 79">
            <a:extLst>
              <a:ext uri="{FF2B5EF4-FFF2-40B4-BE49-F238E27FC236}">
                <a16:creationId xmlns:a16="http://schemas.microsoft.com/office/drawing/2014/main" id="{31F0C738-EEDF-4BEE-983E-A0F297F8D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667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232" name="Rectangle 80">
            <a:extLst>
              <a:ext uri="{FF2B5EF4-FFF2-40B4-BE49-F238E27FC236}">
                <a16:creationId xmlns:a16="http://schemas.microsoft.com/office/drawing/2014/main" id="{BE4ADE4F-F364-4646-8E9A-AC405E7E3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98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233" name="Line 81">
            <a:extLst>
              <a:ext uri="{FF2B5EF4-FFF2-40B4-BE49-F238E27FC236}">
                <a16:creationId xmlns:a16="http://schemas.microsoft.com/office/drawing/2014/main" id="{7D7AAEE4-C65D-4AF8-B3BB-E6F68FF35592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0574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34" name="Line 82">
            <a:extLst>
              <a:ext uri="{FF2B5EF4-FFF2-40B4-BE49-F238E27FC236}">
                <a16:creationId xmlns:a16="http://schemas.microsoft.com/office/drawing/2014/main" id="{B85ED81A-9E6D-4E09-BF64-0B61DBCF8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7432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35" name="Line 83">
            <a:extLst>
              <a:ext uri="{FF2B5EF4-FFF2-40B4-BE49-F238E27FC236}">
                <a16:creationId xmlns:a16="http://schemas.microsoft.com/office/drawing/2014/main" id="{AFC44368-FEFC-45F4-9091-62758BC298C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0574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36" name="Line 84">
            <a:extLst>
              <a:ext uri="{FF2B5EF4-FFF2-40B4-BE49-F238E27FC236}">
                <a16:creationId xmlns:a16="http://schemas.microsoft.com/office/drawing/2014/main" id="{37A59EFB-DCA6-4CE8-8A70-CEC2BE0226E4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20574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37" name="Rectangle 85">
            <a:extLst>
              <a:ext uri="{FF2B5EF4-FFF2-40B4-BE49-F238E27FC236}">
                <a16:creationId xmlns:a16="http://schemas.microsoft.com/office/drawing/2014/main" id="{80E9A797-DB6F-467B-9EE7-E656C64AB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1752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238" name="Rectangle 86">
            <a:extLst>
              <a:ext uri="{FF2B5EF4-FFF2-40B4-BE49-F238E27FC236}">
                <a16:creationId xmlns:a16="http://schemas.microsoft.com/office/drawing/2014/main" id="{8249672A-EA26-400D-BE8D-F7293A2F4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438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239" name="Rectangle 87">
            <a:extLst>
              <a:ext uri="{FF2B5EF4-FFF2-40B4-BE49-F238E27FC236}">
                <a16:creationId xmlns:a16="http://schemas.microsoft.com/office/drawing/2014/main" id="{EE54B29F-92AC-4B07-A025-49ECBF83F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438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240" name="Rectangle 88">
            <a:extLst>
              <a:ext uri="{FF2B5EF4-FFF2-40B4-BE49-F238E27FC236}">
                <a16:creationId xmlns:a16="http://schemas.microsoft.com/office/drawing/2014/main" id="{D81C53E9-2AA7-4F44-A6CA-E213A8AF4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1752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241" name="Line 89">
            <a:extLst>
              <a:ext uri="{FF2B5EF4-FFF2-40B4-BE49-F238E27FC236}">
                <a16:creationId xmlns:a16="http://schemas.microsoft.com/office/drawing/2014/main" id="{CE6D3619-4EE8-4891-B99D-C7A5291463CC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18288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42" name="Line 90">
            <a:extLst>
              <a:ext uri="{FF2B5EF4-FFF2-40B4-BE49-F238E27FC236}">
                <a16:creationId xmlns:a16="http://schemas.microsoft.com/office/drawing/2014/main" id="{0619496B-DDBB-4B19-BD4A-7FD8F697A1C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25146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43" name="Line 91">
            <a:extLst>
              <a:ext uri="{FF2B5EF4-FFF2-40B4-BE49-F238E27FC236}">
                <a16:creationId xmlns:a16="http://schemas.microsoft.com/office/drawing/2014/main" id="{5C972995-5BAB-4D98-8FA0-3A97ADCCDB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18288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44" name="Line 92">
            <a:extLst>
              <a:ext uri="{FF2B5EF4-FFF2-40B4-BE49-F238E27FC236}">
                <a16:creationId xmlns:a16="http://schemas.microsoft.com/office/drawing/2014/main" id="{B7B43743-9A2F-4389-A4F5-30D7EF7FDB1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18288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45" name="Line 93">
            <a:extLst>
              <a:ext uri="{FF2B5EF4-FFF2-40B4-BE49-F238E27FC236}">
                <a16:creationId xmlns:a16="http://schemas.microsoft.com/office/drawing/2014/main" id="{88D43B45-C487-46FF-A1FC-8730276BA3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18288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46" name="Line 94">
            <a:extLst>
              <a:ext uri="{FF2B5EF4-FFF2-40B4-BE49-F238E27FC236}">
                <a16:creationId xmlns:a16="http://schemas.microsoft.com/office/drawing/2014/main" id="{48CE4B53-B60F-4796-8F2B-6BCDAB3946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25146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47" name="Line 95">
            <a:extLst>
              <a:ext uri="{FF2B5EF4-FFF2-40B4-BE49-F238E27FC236}">
                <a16:creationId xmlns:a16="http://schemas.microsoft.com/office/drawing/2014/main" id="{5F78B962-81BD-481F-91E7-EFAEBC05A5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25146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48" name="Line 96">
            <a:extLst>
              <a:ext uri="{FF2B5EF4-FFF2-40B4-BE49-F238E27FC236}">
                <a16:creationId xmlns:a16="http://schemas.microsoft.com/office/drawing/2014/main" id="{7DF1FBC0-F197-4768-A4AB-8DEFDCDAA1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18288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49" name="Rectangle 97">
            <a:extLst>
              <a:ext uri="{FF2B5EF4-FFF2-40B4-BE49-F238E27FC236}">
                <a16:creationId xmlns:a16="http://schemas.microsoft.com/office/drawing/2014/main" id="{53A8DF3B-CF35-4118-820B-079210EC7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198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250" name="Rectangle 98">
            <a:extLst>
              <a:ext uri="{FF2B5EF4-FFF2-40B4-BE49-F238E27FC236}">
                <a16:creationId xmlns:a16="http://schemas.microsoft.com/office/drawing/2014/main" id="{EC2F00F3-E298-4C9C-8671-38CBEA61E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2667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251" name="Rectangle 99">
            <a:extLst>
              <a:ext uri="{FF2B5EF4-FFF2-40B4-BE49-F238E27FC236}">
                <a16:creationId xmlns:a16="http://schemas.microsoft.com/office/drawing/2014/main" id="{0E88758D-B3CC-4B0F-98F7-C18EFC4AB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667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252" name="Rectangle 100">
            <a:extLst>
              <a:ext uri="{FF2B5EF4-FFF2-40B4-BE49-F238E27FC236}">
                <a16:creationId xmlns:a16="http://schemas.microsoft.com/office/drawing/2014/main" id="{B177D7A8-1AB9-44DB-8B52-B316B2CC4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198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253" name="Line 101">
            <a:extLst>
              <a:ext uri="{FF2B5EF4-FFF2-40B4-BE49-F238E27FC236}">
                <a16:creationId xmlns:a16="http://schemas.microsoft.com/office/drawing/2014/main" id="{660AB233-6A14-42C6-B76E-E9EB66390EA9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0574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54" name="Line 102">
            <a:extLst>
              <a:ext uri="{FF2B5EF4-FFF2-40B4-BE49-F238E27FC236}">
                <a16:creationId xmlns:a16="http://schemas.microsoft.com/office/drawing/2014/main" id="{12A2D8F9-3477-48CB-9650-8C546DFA22B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7432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55" name="Line 103">
            <a:extLst>
              <a:ext uri="{FF2B5EF4-FFF2-40B4-BE49-F238E27FC236}">
                <a16:creationId xmlns:a16="http://schemas.microsoft.com/office/drawing/2014/main" id="{4AD34F15-92A2-4F13-AED1-037F24DAFDA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0574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56" name="Line 104">
            <a:extLst>
              <a:ext uri="{FF2B5EF4-FFF2-40B4-BE49-F238E27FC236}">
                <a16:creationId xmlns:a16="http://schemas.microsoft.com/office/drawing/2014/main" id="{1D7AE400-9823-4C97-8A8E-2A58B27E103B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20574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57" name="Rectangle 105">
            <a:extLst>
              <a:ext uri="{FF2B5EF4-FFF2-40B4-BE49-F238E27FC236}">
                <a16:creationId xmlns:a16="http://schemas.microsoft.com/office/drawing/2014/main" id="{C676A986-8B8F-4314-8BF0-12185ECC7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1752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258" name="Rectangle 106">
            <a:extLst>
              <a:ext uri="{FF2B5EF4-FFF2-40B4-BE49-F238E27FC236}">
                <a16:creationId xmlns:a16="http://schemas.microsoft.com/office/drawing/2014/main" id="{6D8293AD-CDBE-4325-8A85-8A074A7B5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2438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259" name="Rectangle 107">
            <a:extLst>
              <a:ext uri="{FF2B5EF4-FFF2-40B4-BE49-F238E27FC236}">
                <a16:creationId xmlns:a16="http://schemas.microsoft.com/office/drawing/2014/main" id="{28E7CE44-FD31-4180-B4BF-8D9DD0ACF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2438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260" name="Rectangle 108">
            <a:extLst>
              <a:ext uri="{FF2B5EF4-FFF2-40B4-BE49-F238E27FC236}">
                <a16:creationId xmlns:a16="http://schemas.microsoft.com/office/drawing/2014/main" id="{B0971E34-7A8F-4EFB-ACF6-1D668DA5D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1752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261" name="Line 109">
            <a:extLst>
              <a:ext uri="{FF2B5EF4-FFF2-40B4-BE49-F238E27FC236}">
                <a16:creationId xmlns:a16="http://schemas.microsoft.com/office/drawing/2014/main" id="{E588B2DD-EA39-4C06-B8D6-699C6C83D04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18288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62" name="Line 110">
            <a:extLst>
              <a:ext uri="{FF2B5EF4-FFF2-40B4-BE49-F238E27FC236}">
                <a16:creationId xmlns:a16="http://schemas.microsoft.com/office/drawing/2014/main" id="{0CB632EF-9FEC-41E6-B698-63B42F41CC0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5146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63" name="Line 111">
            <a:extLst>
              <a:ext uri="{FF2B5EF4-FFF2-40B4-BE49-F238E27FC236}">
                <a16:creationId xmlns:a16="http://schemas.microsoft.com/office/drawing/2014/main" id="{A0B89478-752D-4D1A-95E6-852B6224A89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18288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64" name="Line 112">
            <a:extLst>
              <a:ext uri="{FF2B5EF4-FFF2-40B4-BE49-F238E27FC236}">
                <a16:creationId xmlns:a16="http://schemas.microsoft.com/office/drawing/2014/main" id="{6A2FC12B-C79A-4206-803A-008038EC203F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0" y="18288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65" name="Line 113">
            <a:extLst>
              <a:ext uri="{FF2B5EF4-FFF2-40B4-BE49-F238E27FC236}">
                <a16:creationId xmlns:a16="http://schemas.microsoft.com/office/drawing/2014/main" id="{358428BD-069E-4A02-8B62-899137289E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91400" y="18288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66" name="Line 114">
            <a:extLst>
              <a:ext uri="{FF2B5EF4-FFF2-40B4-BE49-F238E27FC236}">
                <a16:creationId xmlns:a16="http://schemas.microsoft.com/office/drawing/2014/main" id="{5769FC8A-9247-4A22-9E43-4807303618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91400" y="25146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67" name="Line 115">
            <a:extLst>
              <a:ext uri="{FF2B5EF4-FFF2-40B4-BE49-F238E27FC236}">
                <a16:creationId xmlns:a16="http://schemas.microsoft.com/office/drawing/2014/main" id="{53A145AB-C12D-4A95-801C-ACB3189AA3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53400" y="25146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68" name="Line 116">
            <a:extLst>
              <a:ext uri="{FF2B5EF4-FFF2-40B4-BE49-F238E27FC236}">
                <a16:creationId xmlns:a16="http://schemas.microsoft.com/office/drawing/2014/main" id="{23077F51-D5C4-4E8E-8204-5AD636F4664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53400" y="18288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69" name="Freeform 117">
            <a:extLst>
              <a:ext uri="{FF2B5EF4-FFF2-40B4-BE49-F238E27FC236}">
                <a16:creationId xmlns:a16="http://schemas.microsoft.com/office/drawing/2014/main" id="{DA8EFE64-3B92-45D4-9348-494574B56570}"/>
              </a:ext>
            </a:extLst>
          </p:cNvPr>
          <p:cNvSpPr>
            <a:spLocks/>
          </p:cNvSpPr>
          <p:nvPr/>
        </p:nvSpPr>
        <p:spPr bwMode="auto">
          <a:xfrm>
            <a:off x="5715000" y="1524000"/>
            <a:ext cx="1905000" cy="304800"/>
          </a:xfrm>
          <a:custGeom>
            <a:avLst/>
            <a:gdLst>
              <a:gd name="T0" fmla="*/ 0 w 1200"/>
              <a:gd name="T1" fmla="*/ 2147483646 h 192"/>
              <a:gd name="T2" fmla="*/ 2147483646 w 1200"/>
              <a:gd name="T3" fmla="*/ 2147483646 h 192"/>
              <a:gd name="T4" fmla="*/ 2147483646 w 1200"/>
              <a:gd name="T5" fmla="*/ 0 h 192"/>
              <a:gd name="T6" fmla="*/ 2147483646 w 1200"/>
              <a:gd name="T7" fmla="*/ 2147483646 h 192"/>
              <a:gd name="T8" fmla="*/ 2147483646 w 1200"/>
              <a:gd name="T9" fmla="*/ 2147483646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192"/>
              <a:gd name="T17" fmla="*/ 1200 w 120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70" name="Freeform 118">
            <a:extLst>
              <a:ext uri="{FF2B5EF4-FFF2-40B4-BE49-F238E27FC236}">
                <a16:creationId xmlns:a16="http://schemas.microsoft.com/office/drawing/2014/main" id="{D3F49A11-9101-4315-ABB0-76AF5188E26C}"/>
              </a:ext>
            </a:extLst>
          </p:cNvPr>
          <p:cNvSpPr>
            <a:spLocks/>
          </p:cNvSpPr>
          <p:nvPr/>
        </p:nvSpPr>
        <p:spPr bwMode="auto">
          <a:xfrm>
            <a:off x="6248400" y="2438400"/>
            <a:ext cx="1905000" cy="304800"/>
          </a:xfrm>
          <a:custGeom>
            <a:avLst/>
            <a:gdLst>
              <a:gd name="T0" fmla="*/ 0 w 1200"/>
              <a:gd name="T1" fmla="*/ 2147483646 h 192"/>
              <a:gd name="T2" fmla="*/ 2147483646 w 1200"/>
              <a:gd name="T3" fmla="*/ 2147483646 h 192"/>
              <a:gd name="T4" fmla="*/ 2147483646 w 1200"/>
              <a:gd name="T5" fmla="*/ 0 h 192"/>
              <a:gd name="T6" fmla="*/ 2147483646 w 1200"/>
              <a:gd name="T7" fmla="*/ 2147483646 h 192"/>
              <a:gd name="T8" fmla="*/ 2147483646 w 1200"/>
              <a:gd name="T9" fmla="*/ 2147483646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192"/>
              <a:gd name="T17" fmla="*/ 1200 w 120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71" name="Freeform 119">
            <a:extLst>
              <a:ext uri="{FF2B5EF4-FFF2-40B4-BE49-F238E27FC236}">
                <a16:creationId xmlns:a16="http://schemas.microsoft.com/office/drawing/2014/main" id="{8D26825E-FCE6-4ACD-89B5-E4F84DE91FC2}"/>
              </a:ext>
            </a:extLst>
          </p:cNvPr>
          <p:cNvSpPr>
            <a:spLocks/>
          </p:cNvSpPr>
          <p:nvPr/>
        </p:nvSpPr>
        <p:spPr bwMode="auto">
          <a:xfrm>
            <a:off x="5486400" y="2438400"/>
            <a:ext cx="1905000" cy="304800"/>
          </a:xfrm>
          <a:custGeom>
            <a:avLst/>
            <a:gdLst>
              <a:gd name="T0" fmla="*/ 0 w 1200"/>
              <a:gd name="T1" fmla="*/ 2147483646 h 192"/>
              <a:gd name="T2" fmla="*/ 2147483646 w 1200"/>
              <a:gd name="T3" fmla="*/ 2147483646 h 192"/>
              <a:gd name="T4" fmla="*/ 2147483646 w 1200"/>
              <a:gd name="T5" fmla="*/ 0 h 192"/>
              <a:gd name="T6" fmla="*/ 2147483646 w 1200"/>
              <a:gd name="T7" fmla="*/ 2147483646 h 192"/>
              <a:gd name="T8" fmla="*/ 2147483646 w 1200"/>
              <a:gd name="T9" fmla="*/ 2147483646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192"/>
              <a:gd name="T17" fmla="*/ 1200 w 120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72" name="Freeform 120">
            <a:extLst>
              <a:ext uri="{FF2B5EF4-FFF2-40B4-BE49-F238E27FC236}">
                <a16:creationId xmlns:a16="http://schemas.microsoft.com/office/drawing/2014/main" id="{C7495B5C-84E6-41E6-8700-5E69A30FA936}"/>
              </a:ext>
            </a:extLst>
          </p:cNvPr>
          <p:cNvSpPr>
            <a:spLocks/>
          </p:cNvSpPr>
          <p:nvPr/>
        </p:nvSpPr>
        <p:spPr bwMode="auto">
          <a:xfrm>
            <a:off x="6477000" y="2209800"/>
            <a:ext cx="1905000" cy="304800"/>
          </a:xfrm>
          <a:custGeom>
            <a:avLst/>
            <a:gdLst>
              <a:gd name="T0" fmla="*/ 0 w 1200"/>
              <a:gd name="T1" fmla="*/ 2147483646 h 192"/>
              <a:gd name="T2" fmla="*/ 2147483646 w 1200"/>
              <a:gd name="T3" fmla="*/ 2147483646 h 192"/>
              <a:gd name="T4" fmla="*/ 2147483646 w 1200"/>
              <a:gd name="T5" fmla="*/ 0 h 192"/>
              <a:gd name="T6" fmla="*/ 2147483646 w 1200"/>
              <a:gd name="T7" fmla="*/ 2147483646 h 192"/>
              <a:gd name="T8" fmla="*/ 2147483646 w 1200"/>
              <a:gd name="T9" fmla="*/ 2147483646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192"/>
              <a:gd name="T17" fmla="*/ 1200 w 120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73" name="Freeform 121">
            <a:extLst>
              <a:ext uri="{FF2B5EF4-FFF2-40B4-BE49-F238E27FC236}">
                <a16:creationId xmlns:a16="http://schemas.microsoft.com/office/drawing/2014/main" id="{81199F06-D888-4291-80A0-B98AFF31F268}"/>
              </a:ext>
            </a:extLst>
          </p:cNvPr>
          <p:cNvSpPr>
            <a:spLocks/>
          </p:cNvSpPr>
          <p:nvPr/>
        </p:nvSpPr>
        <p:spPr bwMode="auto">
          <a:xfrm>
            <a:off x="5715000" y="2209800"/>
            <a:ext cx="1905000" cy="304800"/>
          </a:xfrm>
          <a:custGeom>
            <a:avLst/>
            <a:gdLst>
              <a:gd name="T0" fmla="*/ 0 w 1200"/>
              <a:gd name="T1" fmla="*/ 2147483646 h 192"/>
              <a:gd name="T2" fmla="*/ 2147483646 w 1200"/>
              <a:gd name="T3" fmla="*/ 2147483646 h 192"/>
              <a:gd name="T4" fmla="*/ 2147483646 w 1200"/>
              <a:gd name="T5" fmla="*/ 0 h 192"/>
              <a:gd name="T6" fmla="*/ 2147483646 w 1200"/>
              <a:gd name="T7" fmla="*/ 2147483646 h 192"/>
              <a:gd name="T8" fmla="*/ 2147483646 w 1200"/>
              <a:gd name="T9" fmla="*/ 2147483646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192"/>
              <a:gd name="T17" fmla="*/ 1200 w 120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74" name="Freeform 122">
            <a:extLst>
              <a:ext uri="{FF2B5EF4-FFF2-40B4-BE49-F238E27FC236}">
                <a16:creationId xmlns:a16="http://schemas.microsoft.com/office/drawing/2014/main" id="{3779C861-1267-4CEF-8B24-DDC31249CB9B}"/>
              </a:ext>
            </a:extLst>
          </p:cNvPr>
          <p:cNvSpPr>
            <a:spLocks/>
          </p:cNvSpPr>
          <p:nvPr/>
        </p:nvSpPr>
        <p:spPr bwMode="auto">
          <a:xfrm>
            <a:off x="6248400" y="1752600"/>
            <a:ext cx="1905000" cy="304800"/>
          </a:xfrm>
          <a:custGeom>
            <a:avLst/>
            <a:gdLst>
              <a:gd name="T0" fmla="*/ 0 w 1200"/>
              <a:gd name="T1" fmla="*/ 2147483646 h 192"/>
              <a:gd name="T2" fmla="*/ 2147483646 w 1200"/>
              <a:gd name="T3" fmla="*/ 2147483646 h 192"/>
              <a:gd name="T4" fmla="*/ 2147483646 w 1200"/>
              <a:gd name="T5" fmla="*/ 0 h 192"/>
              <a:gd name="T6" fmla="*/ 2147483646 w 1200"/>
              <a:gd name="T7" fmla="*/ 2147483646 h 192"/>
              <a:gd name="T8" fmla="*/ 2147483646 w 1200"/>
              <a:gd name="T9" fmla="*/ 2147483646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192"/>
              <a:gd name="T17" fmla="*/ 1200 w 120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75" name="Freeform 123">
            <a:extLst>
              <a:ext uri="{FF2B5EF4-FFF2-40B4-BE49-F238E27FC236}">
                <a16:creationId xmlns:a16="http://schemas.microsoft.com/office/drawing/2014/main" id="{6930EDE2-5FD7-4101-9590-20CA9945347F}"/>
              </a:ext>
            </a:extLst>
          </p:cNvPr>
          <p:cNvSpPr>
            <a:spLocks/>
          </p:cNvSpPr>
          <p:nvPr/>
        </p:nvSpPr>
        <p:spPr bwMode="auto">
          <a:xfrm>
            <a:off x="5486400" y="1752600"/>
            <a:ext cx="1905000" cy="304800"/>
          </a:xfrm>
          <a:custGeom>
            <a:avLst/>
            <a:gdLst>
              <a:gd name="T0" fmla="*/ 0 w 1200"/>
              <a:gd name="T1" fmla="*/ 2147483646 h 192"/>
              <a:gd name="T2" fmla="*/ 2147483646 w 1200"/>
              <a:gd name="T3" fmla="*/ 2147483646 h 192"/>
              <a:gd name="T4" fmla="*/ 2147483646 w 1200"/>
              <a:gd name="T5" fmla="*/ 0 h 192"/>
              <a:gd name="T6" fmla="*/ 2147483646 w 1200"/>
              <a:gd name="T7" fmla="*/ 2147483646 h 192"/>
              <a:gd name="T8" fmla="*/ 2147483646 w 1200"/>
              <a:gd name="T9" fmla="*/ 2147483646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192"/>
              <a:gd name="T17" fmla="*/ 1200 w 120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76" name="Freeform 124">
            <a:extLst>
              <a:ext uri="{FF2B5EF4-FFF2-40B4-BE49-F238E27FC236}">
                <a16:creationId xmlns:a16="http://schemas.microsoft.com/office/drawing/2014/main" id="{211727EE-3D02-4831-A5C8-3CD727EBC284}"/>
              </a:ext>
            </a:extLst>
          </p:cNvPr>
          <p:cNvSpPr>
            <a:spLocks/>
          </p:cNvSpPr>
          <p:nvPr/>
        </p:nvSpPr>
        <p:spPr bwMode="auto">
          <a:xfrm>
            <a:off x="6477000" y="1524000"/>
            <a:ext cx="1905000" cy="304800"/>
          </a:xfrm>
          <a:custGeom>
            <a:avLst/>
            <a:gdLst>
              <a:gd name="T0" fmla="*/ 0 w 1200"/>
              <a:gd name="T1" fmla="*/ 2147483646 h 192"/>
              <a:gd name="T2" fmla="*/ 2147483646 w 1200"/>
              <a:gd name="T3" fmla="*/ 2147483646 h 192"/>
              <a:gd name="T4" fmla="*/ 2147483646 w 1200"/>
              <a:gd name="T5" fmla="*/ 0 h 192"/>
              <a:gd name="T6" fmla="*/ 2147483646 w 1200"/>
              <a:gd name="T7" fmla="*/ 2147483646 h 192"/>
              <a:gd name="T8" fmla="*/ 2147483646 w 1200"/>
              <a:gd name="T9" fmla="*/ 2147483646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192"/>
              <a:gd name="T17" fmla="*/ 1200 w 120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77" name="Text Box 125">
            <a:extLst>
              <a:ext uri="{FF2B5EF4-FFF2-40B4-BE49-F238E27FC236}">
                <a16:creationId xmlns:a16="http://schemas.microsoft.com/office/drawing/2014/main" id="{E0A8C107-677F-46C2-ADCA-E9C89055F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276600"/>
            <a:ext cx="585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Grid</a:t>
            </a:r>
          </a:p>
        </p:txBody>
      </p:sp>
      <p:sp>
        <p:nvSpPr>
          <p:cNvPr id="49278" name="Text Box 126">
            <a:extLst>
              <a:ext uri="{FF2B5EF4-FFF2-40B4-BE49-F238E27FC236}">
                <a16:creationId xmlns:a16="http://schemas.microsoft.com/office/drawing/2014/main" id="{4BCE6ACF-CE94-4B2D-A3B4-D5332393B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971800"/>
            <a:ext cx="1203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Hypercube</a:t>
            </a:r>
          </a:p>
        </p:txBody>
      </p:sp>
      <p:sp>
        <p:nvSpPr>
          <p:cNvPr id="49279" name="Text Box 127">
            <a:extLst>
              <a:ext uri="{FF2B5EF4-FFF2-40B4-BE49-F238E27FC236}">
                <a16:creationId xmlns:a16="http://schemas.microsoft.com/office/drawing/2014/main" id="{05DD94A7-05E5-407D-99A5-23A2DC57A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505200"/>
            <a:ext cx="690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Torus</a:t>
            </a:r>
          </a:p>
        </p:txBody>
      </p:sp>
      <p:graphicFrame>
        <p:nvGraphicFramePr>
          <p:cNvPr id="1499301" name="Group 165">
            <a:extLst>
              <a:ext uri="{FF2B5EF4-FFF2-40B4-BE49-F238E27FC236}">
                <a16:creationId xmlns:a16="http://schemas.microsoft.com/office/drawing/2014/main" id="{5AFB2FB6-9879-41BE-811A-68248E97B8B2}"/>
              </a:ext>
            </a:extLst>
          </p:cNvPr>
          <p:cNvGraphicFramePr>
            <a:graphicFrameLocks noGrp="1"/>
          </p:cNvGraphicFramePr>
          <p:nvPr/>
        </p:nvGraphicFramePr>
        <p:xfrm>
          <a:off x="685800" y="3962400"/>
          <a:ext cx="7315200" cy="2687964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6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07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4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Criteria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 nodes</a:t>
                      </a:r>
                    </a:p>
                  </a:txBody>
                  <a:tcPr marT="45658" marB="456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Bus</a:t>
                      </a:r>
                    </a:p>
                  </a:txBody>
                  <a:tcPr marT="45658" marB="456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Ring</a:t>
                      </a:r>
                    </a:p>
                  </a:txBody>
                  <a:tcPr marT="45658" marB="456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2Dtorus</a:t>
                      </a:r>
                    </a:p>
                  </a:txBody>
                  <a:tcPr marT="45658" marB="456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Hypercube</a:t>
                      </a:r>
                    </a:p>
                  </a:txBody>
                  <a:tcPr marT="45658" marB="456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Fully connected</a:t>
                      </a:r>
                    </a:p>
                  </a:txBody>
                  <a:tcPr marT="45658" marB="456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90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Performance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Bisection bandwidth</a:t>
                      </a:r>
                    </a:p>
                  </a:txBody>
                  <a:tcPr marT="45658" marB="456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658" marB="456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658" marB="456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658" marB="456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658" marB="456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658" marB="456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3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Ports/switch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links</a:t>
                      </a:r>
                    </a:p>
                  </a:txBody>
                  <a:tcPr marT="45658" marB="456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658" marB="456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658" marB="456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658" marB="456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658" marB="456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658" marB="456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3">
            <a:extLst>
              <a:ext uri="{FF2B5EF4-FFF2-40B4-BE49-F238E27FC236}">
                <a16:creationId xmlns:a16="http://schemas.microsoft.com/office/drawing/2014/main" id="{5674C7D3-59D9-4400-AC7E-84CCA246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0300A0-FFB6-4E35-8F72-9A529F9B8C4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51203" name="Text Box 2">
            <a:extLst>
              <a:ext uri="{FF2B5EF4-FFF2-40B4-BE49-F238E27FC236}">
                <a16:creationId xmlns:a16="http://schemas.microsoft.com/office/drawing/2014/main" id="{6D6C6EFC-6D39-4A53-A7EA-2A0B9F24F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52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Topology Examples</a:t>
            </a:r>
          </a:p>
        </p:txBody>
      </p:sp>
      <p:sp>
        <p:nvSpPr>
          <p:cNvPr id="51204" name="Line 3">
            <a:extLst>
              <a:ext uri="{FF2B5EF4-FFF2-40B4-BE49-F238E27FC236}">
                <a16:creationId xmlns:a16="http://schemas.microsoft.com/office/drawing/2014/main" id="{334CF8A9-192A-4E4E-A775-BF2741DAA8B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5" name="Rectangle 4">
            <a:extLst>
              <a:ext uri="{FF2B5EF4-FFF2-40B4-BE49-F238E27FC236}">
                <a16:creationId xmlns:a16="http://schemas.microsoft.com/office/drawing/2014/main" id="{9A175462-23B7-403D-B471-8E8F1E99D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524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06" name="Rectangle 5">
            <a:extLst>
              <a:ext uri="{FF2B5EF4-FFF2-40B4-BE49-F238E27FC236}">
                <a16:creationId xmlns:a16="http://schemas.microsoft.com/office/drawing/2014/main" id="{63B1A864-F155-4943-B0F4-0A70D70F91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524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07" name="Rectangle 6">
            <a:extLst>
              <a:ext uri="{FF2B5EF4-FFF2-40B4-BE49-F238E27FC236}">
                <a16:creationId xmlns:a16="http://schemas.microsoft.com/office/drawing/2014/main" id="{597657B8-7CDA-4433-9E85-E6C69F27F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057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08" name="Rectangle 7">
            <a:extLst>
              <a:ext uri="{FF2B5EF4-FFF2-40B4-BE49-F238E27FC236}">
                <a16:creationId xmlns:a16="http://schemas.microsoft.com/office/drawing/2014/main" id="{67432856-5980-4888-AD22-DD06833BF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057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09" name="Rectangle 8">
            <a:extLst>
              <a:ext uri="{FF2B5EF4-FFF2-40B4-BE49-F238E27FC236}">
                <a16:creationId xmlns:a16="http://schemas.microsoft.com/office/drawing/2014/main" id="{EFED1F11-158B-48D5-BB37-CDF8B7A1B5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524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10" name="Rectangle 9">
            <a:extLst>
              <a:ext uri="{FF2B5EF4-FFF2-40B4-BE49-F238E27FC236}">
                <a16:creationId xmlns:a16="http://schemas.microsoft.com/office/drawing/2014/main" id="{DF71E814-A65D-4B79-ABD4-149E8F800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524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11" name="Rectangle 10">
            <a:extLst>
              <a:ext uri="{FF2B5EF4-FFF2-40B4-BE49-F238E27FC236}">
                <a16:creationId xmlns:a16="http://schemas.microsoft.com/office/drawing/2014/main" id="{C9853865-78B4-49CF-BA50-B5B434A18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057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12" name="Rectangle 11">
            <a:extLst>
              <a:ext uri="{FF2B5EF4-FFF2-40B4-BE49-F238E27FC236}">
                <a16:creationId xmlns:a16="http://schemas.microsoft.com/office/drawing/2014/main" id="{DC99B718-F438-4AD9-A76F-0C4B84C9F6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057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13" name="Rectangle 12">
            <a:extLst>
              <a:ext uri="{FF2B5EF4-FFF2-40B4-BE49-F238E27FC236}">
                <a16:creationId xmlns:a16="http://schemas.microsoft.com/office/drawing/2014/main" id="{B66886A2-E528-4829-A58B-67475BC00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590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14" name="Rectangle 13">
            <a:extLst>
              <a:ext uri="{FF2B5EF4-FFF2-40B4-BE49-F238E27FC236}">
                <a16:creationId xmlns:a16="http://schemas.microsoft.com/office/drawing/2014/main" id="{83396205-A4CA-427A-AFEA-1668D8C2E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590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15" name="Rectangle 14">
            <a:extLst>
              <a:ext uri="{FF2B5EF4-FFF2-40B4-BE49-F238E27FC236}">
                <a16:creationId xmlns:a16="http://schemas.microsoft.com/office/drawing/2014/main" id="{CE5E3BF4-0FC7-40F9-A986-62BC3F7FB8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124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16" name="Rectangle 15">
            <a:extLst>
              <a:ext uri="{FF2B5EF4-FFF2-40B4-BE49-F238E27FC236}">
                <a16:creationId xmlns:a16="http://schemas.microsoft.com/office/drawing/2014/main" id="{4EC9E0B3-486D-4BD1-860D-D1521AD15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124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17" name="Rectangle 16">
            <a:extLst>
              <a:ext uri="{FF2B5EF4-FFF2-40B4-BE49-F238E27FC236}">
                <a16:creationId xmlns:a16="http://schemas.microsoft.com/office/drawing/2014/main" id="{5CAE67F8-F752-4C0B-956A-9ED144DD5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590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18" name="Rectangle 17">
            <a:extLst>
              <a:ext uri="{FF2B5EF4-FFF2-40B4-BE49-F238E27FC236}">
                <a16:creationId xmlns:a16="http://schemas.microsoft.com/office/drawing/2014/main" id="{96EBD2DF-29F4-467A-894D-03C2AA0B1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590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19" name="Rectangle 18">
            <a:extLst>
              <a:ext uri="{FF2B5EF4-FFF2-40B4-BE49-F238E27FC236}">
                <a16:creationId xmlns:a16="http://schemas.microsoft.com/office/drawing/2014/main" id="{983A8581-C9EC-44C1-A01F-85602D904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124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20" name="Rectangle 19">
            <a:extLst>
              <a:ext uri="{FF2B5EF4-FFF2-40B4-BE49-F238E27FC236}">
                <a16:creationId xmlns:a16="http://schemas.microsoft.com/office/drawing/2014/main" id="{A58CD388-FF28-436F-9E5D-64A1DEDFC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124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21" name="Line 20">
            <a:extLst>
              <a:ext uri="{FF2B5EF4-FFF2-40B4-BE49-F238E27FC236}">
                <a16:creationId xmlns:a16="http://schemas.microsoft.com/office/drawing/2014/main" id="{9D4F7757-B0F5-4587-9C75-A28C6BF25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002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2" name="Line 21">
            <a:extLst>
              <a:ext uri="{FF2B5EF4-FFF2-40B4-BE49-F238E27FC236}">
                <a16:creationId xmlns:a16="http://schemas.microsoft.com/office/drawing/2014/main" id="{3ADC67D1-B792-4E73-9A5B-2A05FE0D16C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21336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3" name="Line 22">
            <a:extLst>
              <a:ext uri="{FF2B5EF4-FFF2-40B4-BE49-F238E27FC236}">
                <a16:creationId xmlns:a16="http://schemas.microsoft.com/office/drawing/2014/main" id="{B1300075-0FAB-46AB-A78A-67CF8F55F34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26670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4" name="Line 23">
            <a:extLst>
              <a:ext uri="{FF2B5EF4-FFF2-40B4-BE49-F238E27FC236}">
                <a16:creationId xmlns:a16="http://schemas.microsoft.com/office/drawing/2014/main" id="{356A0284-9F93-45AC-88A3-20C3E9B22ED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32004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5" name="Line 24">
            <a:extLst>
              <a:ext uri="{FF2B5EF4-FFF2-40B4-BE49-F238E27FC236}">
                <a16:creationId xmlns:a16="http://schemas.microsoft.com/office/drawing/2014/main" id="{B15C9C0E-31C2-4D7B-817B-5F2B50DDDF2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002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6" name="Line 25">
            <a:extLst>
              <a:ext uri="{FF2B5EF4-FFF2-40B4-BE49-F238E27FC236}">
                <a16:creationId xmlns:a16="http://schemas.microsoft.com/office/drawing/2014/main" id="{C8E2191A-8FFD-4D9C-BCB8-DD1DB7F1B395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16002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7" name="Line 26">
            <a:extLst>
              <a:ext uri="{FF2B5EF4-FFF2-40B4-BE49-F238E27FC236}">
                <a16:creationId xmlns:a16="http://schemas.microsoft.com/office/drawing/2014/main" id="{5AE8B801-F4E6-4A2E-A4C8-64CCAA3B7B4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6002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8" name="Line 27">
            <a:extLst>
              <a:ext uri="{FF2B5EF4-FFF2-40B4-BE49-F238E27FC236}">
                <a16:creationId xmlns:a16="http://schemas.microsoft.com/office/drawing/2014/main" id="{BCDF141D-12A7-44F4-9C0C-33128B1697A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6002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9" name="Rectangle 28">
            <a:extLst>
              <a:ext uri="{FF2B5EF4-FFF2-40B4-BE49-F238E27FC236}">
                <a16:creationId xmlns:a16="http://schemas.microsoft.com/office/drawing/2014/main" id="{B940C278-E9D2-41EF-9A6C-B2FED4AF1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600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30" name="Rectangle 29">
            <a:extLst>
              <a:ext uri="{FF2B5EF4-FFF2-40B4-BE49-F238E27FC236}">
                <a16:creationId xmlns:a16="http://schemas.microsoft.com/office/drawing/2014/main" id="{DD984FFE-B802-4398-9B63-5FD5DDC9F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600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31" name="Rectangle 30">
            <a:extLst>
              <a:ext uri="{FF2B5EF4-FFF2-40B4-BE49-F238E27FC236}">
                <a16:creationId xmlns:a16="http://schemas.microsoft.com/office/drawing/2014/main" id="{256AA91F-2CAC-49EB-A01C-1ED8C7CCA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133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32" name="Rectangle 31">
            <a:extLst>
              <a:ext uri="{FF2B5EF4-FFF2-40B4-BE49-F238E27FC236}">
                <a16:creationId xmlns:a16="http://schemas.microsoft.com/office/drawing/2014/main" id="{22594F68-DC40-4226-AA5C-224C4E324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133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33" name="Rectangle 32">
            <a:extLst>
              <a:ext uri="{FF2B5EF4-FFF2-40B4-BE49-F238E27FC236}">
                <a16:creationId xmlns:a16="http://schemas.microsoft.com/office/drawing/2014/main" id="{366C2A3A-BA0F-437E-84FF-2DAFE432E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1600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34" name="Rectangle 33">
            <a:extLst>
              <a:ext uri="{FF2B5EF4-FFF2-40B4-BE49-F238E27FC236}">
                <a16:creationId xmlns:a16="http://schemas.microsoft.com/office/drawing/2014/main" id="{A543E5B7-6A22-4FFA-8D2B-112CDDEA8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600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35" name="Rectangle 34">
            <a:extLst>
              <a:ext uri="{FF2B5EF4-FFF2-40B4-BE49-F238E27FC236}">
                <a16:creationId xmlns:a16="http://schemas.microsoft.com/office/drawing/2014/main" id="{CDE0A2E1-F99D-4E5F-90E9-1226B4F30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133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36" name="Rectangle 35">
            <a:extLst>
              <a:ext uri="{FF2B5EF4-FFF2-40B4-BE49-F238E27FC236}">
                <a16:creationId xmlns:a16="http://schemas.microsoft.com/office/drawing/2014/main" id="{CAA00276-CAE2-4A18-AE5C-29653BAC6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133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37" name="Rectangle 36">
            <a:extLst>
              <a:ext uri="{FF2B5EF4-FFF2-40B4-BE49-F238E27FC236}">
                <a16:creationId xmlns:a16="http://schemas.microsoft.com/office/drawing/2014/main" id="{D9713AFB-318E-416B-95F8-BCA541704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667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38" name="Rectangle 37">
            <a:extLst>
              <a:ext uri="{FF2B5EF4-FFF2-40B4-BE49-F238E27FC236}">
                <a16:creationId xmlns:a16="http://schemas.microsoft.com/office/drawing/2014/main" id="{866931CB-E337-4D5A-8A4D-4C475ECBD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667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39" name="Rectangle 38">
            <a:extLst>
              <a:ext uri="{FF2B5EF4-FFF2-40B4-BE49-F238E27FC236}">
                <a16:creationId xmlns:a16="http://schemas.microsoft.com/office/drawing/2014/main" id="{484945BD-9AA1-4ADE-B77C-0FA612952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200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40" name="Rectangle 39">
            <a:extLst>
              <a:ext uri="{FF2B5EF4-FFF2-40B4-BE49-F238E27FC236}">
                <a16:creationId xmlns:a16="http://schemas.microsoft.com/office/drawing/2014/main" id="{EE9F4C2E-D329-4712-8906-ADB2EF5C8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200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41" name="Rectangle 40">
            <a:extLst>
              <a:ext uri="{FF2B5EF4-FFF2-40B4-BE49-F238E27FC236}">
                <a16:creationId xmlns:a16="http://schemas.microsoft.com/office/drawing/2014/main" id="{80B6B851-9493-4F2F-B54D-8AAAC3A02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667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42" name="Rectangle 41">
            <a:extLst>
              <a:ext uri="{FF2B5EF4-FFF2-40B4-BE49-F238E27FC236}">
                <a16:creationId xmlns:a16="http://schemas.microsoft.com/office/drawing/2014/main" id="{6F983246-3FA1-41EC-8A04-17F1B29D9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667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43" name="Rectangle 42">
            <a:extLst>
              <a:ext uri="{FF2B5EF4-FFF2-40B4-BE49-F238E27FC236}">
                <a16:creationId xmlns:a16="http://schemas.microsoft.com/office/drawing/2014/main" id="{313149B0-5C1B-4AFC-A0C1-E157DB34A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200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44" name="Rectangle 43">
            <a:extLst>
              <a:ext uri="{FF2B5EF4-FFF2-40B4-BE49-F238E27FC236}">
                <a16:creationId xmlns:a16="http://schemas.microsoft.com/office/drawing/2014/main" id="{BA9BA908-8F3F-4BCB-896E-E0D67B8ED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200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45" name="Line 44">
            <a:extLst>
              <a:ext uri="{FF2B5EF4-FFF2-40B4-BE49-F238E27FC236}">
                <a16:creationId xmlns:a16="http://schemas.microsoft.com/office/drawing/2014/main" id="{39EBEC39-7546-4453-B280-3451C79EF6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16764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6" name="Line 45">
            <a:extLst>
              <a:ext uri="{FF2B5EF4-FFF2-40B4-BE49-F238E27FC236}">
                <a16:creationId xmlns:a16="http://schemas.microsoft.com/office/drawing/2014/main" id="{E9392869-ACF4-46B9-A6D2-CFFA1E9892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2098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7" name="Line 46">
            <a:extLst>
              <a:ext uri="{FF2B5EF4-FFF2-40B4-BE49-F238E27FC236}">
                <a16:creationId xmlns:a16="http://schemas.microsoft.com/office/drawing/2014/main" id="{3B429E2F-1B1E-4BD1-815E-F921848C2D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7432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8" name="Line 47">
            <a:extLst>
              <a:ext uri="{FF2B5EF4-FFF2-40B4-BE49-F238E27FC236}">
                <a16:creationId xmlns:a16="http://schemas.microsoft.com/office/drawing/2014/main" id="{1403192C-C4DD-47EC-A9AC-275EA4A9841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2766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9" name="Line 48">
            <a:extLst>
              <a:ext uri="{FF2B5EF4-FFF2-40B4-BE49-F238E27FC236}">
                <a16:creationId xmlns:a16="http://schemas.microsoft.com/office/drawing/2014/main" id="{DC45FD95-C1E0-41E5-9C04-EDCC54F81F2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16764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0" name="Line 49">
            <a:extLst>
              <a:ext uri="{FF2B5EF4-FFF2-40B4-BE49-F238E27FC236}">
                <a16:creationId xmlns:a16="http://schemas.microsoft.com/office/drawing/2014/main" id="{4C7D705D-EF19-4844-9C06-2B0F93499E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16764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1" name="Line 50">
            <a:extLst>
              <a:ext uri="{FF2B5EF4-FFF2-40B4-BE49-F238E27FC236}">
                <a16:creationId xmlns:a16="http://schemas.microsoft.com/office/drawing/2014/main" id="{0C06C6A6-1527-4A4C-B1F2-FB6299AFF65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16764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2" name="Line 51">
            <a:extLst>
              <a:ext uri="{FF2B5EF4-FFF2-40B4-BE49-F238E27FC236}">
                <a16:creationId xmlns:a16="http://schemas.microsoft.com/office/drawing/2014/main" id="{EDBB0BD4-8C09-4908-91D2-9FFEAA2A814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16764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3" name="Line 52">
            <a:extLst>
              <a:ext uri="{FF2B5EF4-FFF2-40B4-BE49-F238E27FC236}">
                <a16:creationId xmlns:a16="http://schemas.microsoft.com/office/drawing/2014/main" id="{715F8076-A338-4B3A-AC97-50A58B2E1C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16764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4" name="Line 53">
            <a:extLst>
              <a:ext uri="{FF2B5EF4-FFF2-40B4-BE49-F238E27FC236}">
                <a16:creationId xmlns:a16="http://schemas.microsoft.com/office/drawing/2014/main" id="{1C9B588A-FD36-4C48-8C53-0A764BF4F16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16764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5" name="Line 54">
            <a:extLst>
              <a:ext uri="{FF2B5EF4-FFF2-40B4-BE49-F238E27FC236}">
                <a16:creationId xmlns:a16="http://schemas.microsoft.com/office/drawing/2014/main" id="{613A34A9-D95E-4735-99F5-E5673941C69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16764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6" name="Line 55">
            <a:extLst>
              <a:ext uri="{FF2B5EF4-FFF2-40B4-BE49-F238E27FC236}">
                <a16:creationId xmlns:a16="http://schemas.microsoft.com/office/drawing/2014/main" id="{4B1620E0-5C56-4EFB-B879-34B796A75369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16764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7" name="Freeform 56">
            <a:extLst>
              <a:ext uri="{FF2B5EF4-FFF2-40B4-BE49-F238E27FC236}">
                <a16:creationId xmlns:a16="http://schemas.microsoft.com/office/drawing/2014/main" id="{56D9D2FA-5ECB-4D41-8293-1678D372CAC8}"/>
              </a:ext>
            </a:extLst>
          </p:cNvPr>
          <p:cNvSpPr>
            <a:spLocks/>
          </p:cNvSpPr>
          <p:nvPr/>
        </p:nvSpPr>
        <p:spPr bwMode="auto">
          <a:xfrm>
            <a:off x="2882900" y="151130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8" name="Freeform 57">
            <a:extLst>
              <a:ext uri="{FF2B5EF4-FFF2-40B4-BE49-F238E27FC236}">
                <a16:creationId xmlns:a16="http://schemas.microsoft.com/office/drawing/2014/main" id="{C8748280-3922-432A-A23A-C848B8143CD2}"/>
              </a:ext>
            </a:extLst>
          </p:cNvPr>
          <p:cNvSpPr>
            <a:spLocks/>
          </p:cNvSpPr>
          <p:nvPr/>
        </p:nvSpPr>
        <p:spPr bwMode="auto">
          <a:xfrm>
            <a:off x="3352800" y="152400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9" name="Freeform 58">
            <a:extLst>
              <a:ext uri="{FF2B5EF4-FFF2-40B4-BE49-F238E27FC236}">
                <a16:creationId xmlns:a16="http://schemas.microsoft.com/office/drawing/2014/main" id="{70CFD6EB-7F66-4984-A5B8-A6F07EA7C0E1}"/>
              </a:ext>
            </a:extLst>
          </p:cNvPr>
          <p:cNvSpPr>
            <a:spLocks/>
          </p:cNvSpPr>
          <p:nvPr/>
        </p:nvSpPr>
        <p:spPr bwMode="auto">
          <a:xfrm>
            <a:off x="3810000" y="152400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0" name="Freeform 59">
            <a:extLst>
              <a:ext uri="{FF2B5EF4-FFF2-40B4-BE49-F238E27FC236}">
                <a16:creationId xmlns:a16="http://schemas.microsoft.com/office/drawing/2014/main" id="{0884EB12-AFD5-4830-BBD8-C03BDB36662A}"/>
              </a:ext>
            </a:extLst>
          </p:cNvPr>
          <p:cNvSpPr>
            <a:spLocks/>
          </p:cNvSpPr>
          <p:nvPr/>
        </p:nvSpPr>
        <p:spPr bwMode="auto">
          <a:xfrm>
            <a:off x="4267200" y="152400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1" name="Freeform 60">
            <a:extLst>
              <a:ext uri="{FF2B5EF4-FFF2-40B4-BE49-F238E27FC236}">
                <a16:creationId xmlns:a16="http://schemas.microsoft.com/office/drawing/2014/main" id="{7FDB588E-78D9-475F-A7BF-0570F5B44148}"/>
              </a:ext>
            </a:extLst>
          </p:cNvPr>
          <p:cNvSpPr>
            <a:spLocks/>
          </p:cNvSpPr>
          <p:nvPr/>
        </p:nvSpPr>
        <p:spPr bwMode="auto">
          <a:xfrm rot="10715804">
            <a:off x="2895600" y="327660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2" name="Freeform 61">
            <a:extLst>
              <a:ext uri="{FF2B5EF4-FFF2-40B4-BE49-F238E27FC236}">
                <a16:creationId xmlns:a16="http://schemas.microsoft.com/office/drawing/2014/main" id="{DAACEA83-F717-47D2-AC67-ECD13C49F02F}"/>
              </a:ext>
            </a:extLst>
          </p:cNvPr>
          <p:cNvSpPr>
            <a:spLocks/>
          </p:cNvSpPr>
          <p:nvPr/>
        </p:nvSpPr>
        <p:spPr bwMode="auto">
          <a:xfrm rot="10715804">
            <a:off x="3352800" y="327660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3" name="Freeform 62">
            <a:extLst>
              <a:ext uri="{FF2B5EF4-FFF2-40B4-BE49-F238E27FC236}">
                <a16:creationId xmlns:a16="http://schemas.microsoft.com/office/drawing/2014/main" id="{7DA12C5E-5C67-49A9-AFFA-BB2A0D84E39B}"/>
              </a:ext>
            </a:extLst>
          </p:cNvPr>
          <p:cNvSpPr>
            <a:spLocks/>
          </p:cNvSpPr>
          <p:nvPr/>
        </p:nvSpPr>
        <p:spPr bwMode="auto">
          <a:xfrm rot="10715804">
            <a:off x="3810000" y="327660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4" name="Freeform 63">
            <a:extLst>
              <a:ext uri="{FF2B5EF4-FFF2-40B4-BE49-F238E27FC236}">
                <a16:creationId xmlns:a16="http://schemas.microsoft.com/office/drawing/2014/main" id="{918749BA-F51E-4E66-972A-EFE818D712CB}"/>
              </a:ext>
            </a:extLst>
          </p:cNvPr>
          <p:cNvSpPr>
            <a:spLocks/>
          </p:cNvSpPr>
          <p:nvPr/>
        </p:nvSpPr>
        <p:spPr bwMode="auto">
          <a:xfrm rot="-5326251">
            <a:off x="2965450" y="145415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5" name="Freeform 64">
            <a:extLst>
              <a:ext uri="{FF2B5EF4-FFF2-40B4-BE49-F238E27FC236}">
                <a16:creationId xmlns:a16="http://schemas.microsoft.com/office/drawing/2014/main" id="{DFD8FB39-0C46-4587-AA2B-CDBFB5797692}"/>
              </a:ext>
            </a:extLst>
          </p:cNvPr>
          <p:cNvSpPr>
            <a:spLocks/>
          </p:cNvSpPr>
          <p:nvPr/>
        </p:nvSpPr>
        <p:spPr bwMode="auto">
          <a:xfrm rot="10715804">
            <a:off x="4267200" y="327660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6" name="Line 65">
            <a:extLst>
              <a:ext uri="{FF2B5EF4-FFF2-40B4-BE49-F238E27FC236}">
                <a16:creationId xmlns:a16="http://schemas.microsoft.com/office/drawing/2014/main" id="{2D13DF0A-3A3E-4D57-944C-2A3FC8F9068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4384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7" name="Line 66">
            <a:extLst>
              <a:ext uri="{FF2B5EF4-FFF2-40B4-BE49-F238E27FC236}">
                <a16:creationId xmlns:a16="http://schemas.microsoft.com/office/drawing/2014/main" id="{7AECE8B0-EAD7-491E-9BA1-622FB9E0012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19050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8" name="Line 67">
            <a:extLst>
              <a:ext uri="{FF2B5EF4-FFF2-40B4-BE49-F238E27FC236}">
                <a16:creationId xmlns:a16="http://schemas.microsoft.com/office/drawing/2014/main" id="{43A66BB9-15AC-44C7-B127-F9D6947FB65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13716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9" name="Line 68">
            <a:extLst>
              <a:ext uri="{FF2B5EF4-FFF2-40B4-BE49-F238E27FC236}">
                <a16:creationId xmlns:a16="http://schemas.microsoft.com/office/drawing/2014/main" id="{C09CED97-CE6B-4597-98FA-5E75B598ACD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9718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0" name="Freeform 69">
            <a:extLst>
              <a:ext uri="{FF2B5EF4-FFF2-40B4-BE49-F238E27FC236}">
                <a16:creationId xmlns:a16="http://schemas.microsoft.com/office/drawing/2014/main" id="{279ECAA9-DC8D-42DA-AFFA-F46985B743E6}"/>
              </a:ext>
            </a:extLst>
          </p:cNvPr>
          <p:cNvSpPr>
            <a:spLocks/>
          </p:cNvSpPr>
          <p:nvPr/>
        </p:nvSpPr>
        <p:spPr bwMode="auto">
          <a:xfrm rot="-5326251">
            <a:off x="2965450" y="252095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1" name="Freeform 70">
            <a:extLst>
              <a:ext uri="{FF2B5EF4-FFF2-40B4-BE49-F238E27FC236}">
                <a16:creationId xmlns:a16="http://schemas.microsoft.com/office/drawing/2014/main" id="{D994580C-825E-4224-BBCA-1C9B9C87F8EA}"/>
              </a:ext>
            </a:extLst>
          </p:cNvPr>
          <p:cNvSpPr>
            <a:spLocks/>
          </p:cNvSpPr>
          <p:nvPr/>
        </p:nvSpPr>
        <p:spPr bwMode="auto">
          <a:xfrm rot="-5326251">
            <a:off x="2965450" y="305435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2" name="Freeform 71">
            <a:extLst>
              <a:ext uri="{FF2B5EF4-FFF2-40B4-BE49-F238E27FC236}">
                <a16:creationId xmlns:a16="http://schemas.microsoft.com/office/drawing/2014/main" id="{DA6F2F75-553A-49C1-9547-94EB7DB90DE0}"/>
              </a:ext>
            </a:extLst>
          </p:cNvPr>
          <p:cNvSpPr>
            <a:spLocks/>
          </p:cNvSpPr>
          <p:nvPr/>
        </p:nvSpPr>
        <p:spPr bwMode="auto">
          <a:xfrm rot="5388263">
            <a:off x="4489450" y="145415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3" name="Freeform 72">
            <a:extLst>
              <a:ext uri="{FF2B5EF4-FFF2-40B4-BE49-F238E27FC236}">
                <a16:creationId xmlns:a16="http://schemas.microsoft.com/office/drawing/2014/main" id="{68BE3D6A-2570-437D-B7CC-D1F94F1D8E4D}"/>
              </a:ext>
            </a:extLst>
          </p:cNvPr>
          <p:cNvSpPr>
            <a:spLocks/>
          </p:cNvSpPr>
          <p:nvPr/>
        </p:nvSpPr>
        <p:spPr bwMode="auto">
          <a:xfrm rot="-5326251">
            <a:off x="2965450" y="198755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4" name="Freeform 73">
            <a:extLst>
              <a:ext uri="{FF2B5EF4-FFF2-40B4-BE49-F238E27FC236}">
                <a16:creationId xmlns:a16="http://schemas.microsoft.com/office/drawing/2014/main" id="{BAB31B65-5DC0-40FB-AF8D-972F8F7E59AA}"/>
              </a:ext>
            </a:extLst>
          </p:cNvPr>
          <p:cNvSpPr>
            <a:spLocks/>
          </p:cNvSpPr>
          <p:nvPr/>
        </p:nvSpPr>
        <p:spPr bwMode="auto">
          <a:xfrm rot="5388263">
            <a:off x="4489450" y="198755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5" name="Freeform 74">
            <a:extLst>
              <a:ext uri="{FF2B5EF4-FFF2-40B4-BE49-F238E27FC236}">
                <a16:creationId xmlns:a16="http://schemas.microsoft.com/office/drawing/2014/main" id="{9F908BF9-B09F-4ABD-B7EC-D76F8E0C912B}"/>
              </a:ext>
            </a:extLst>
          </p:cNvPr>
          <p:cNvSpPr>
            <a:spLocks/>
          </p:cNvSpPr>
          <p:nvPr/>
        </p:nvSpPr>
        <p:spPr bwMode="auto">
          <a:xfrm rot="5388263">
            <a:off x="4489450" y="252095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6" name="Freeform 75">
            <a:extLst>
              <a:ext uri="{FF2B5EF4-FFF2-40B4-BE49-F238E27FC236}">
                <a16:creationId xmlns:a16="http://schemas.microsoft.com/office/drawing/2014/main" id="{A1DDC2BE-9FF0-456B-9A98-63384DADFFC8}"/>
              </a:ext>
            </a:extLst>
          </p:cNvPr>
          <p:cNvSpPr>
            <a:spLocks/>
          </p:cNvSpPr>
          <p:nvPr/>
        </p:nvSpPr>
        <p:spPr bwMode="auto">
          <a:xfrm rot="5388263">
            <a:off x="4489450" y="305435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7" name="Rectangle 76">
            <a:extLst>
              <a:ext uri="{FF2B5EF4-FFF2-40B4-BE49-F238E27FC236}">
                <a16:creationId xmlns:a16="http://schemas.microsoft.com/office/drawing/2014/main" id="{86DC3A55-5174-4099-9F3E-CBCE22615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198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78" name="Rectangle 77">
            <a:extLst>
              <a:ext uri="{FF2B5EF4-FFF2-40B4-BE49-F238E27FC236}">
                <a16:creationId xmlns:a16="http://schemas.microsoft.com/office/drawing/2014/main" id="{F6FF72A7-7ED9-45F4-B3E7-91829C348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667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79" name="Rectangle 78">
            <a:extLst>
              <a:ext uri="{FF2B5EF4-FFF2-40B4-BE49-F238E27FC236}">
                <a16:creationId xmlns:a16="http://schemas.microsoft.com/office/drawing/2014/main" id="{EC40EFFA-275B-477B-98C2-A9108A9A6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667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80" name="Rectangle 79">
            <a:extLst>
              <a:ext uri="{FF2B5EF4-FFF2-40B4-BE49-F238E27FC236}">
                <a16:creationId xmlns:a16="http://schemas.microsoft.com/office/drawing/2014/main" id="{683A56EE-2DEE-4156-849D-D90ACD1BD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98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81" name="Line 80">
            <a:extLst>
              <a:ext uri="{FF2B5EF4-FFF2-40B4-BE49-F238E27FC236}">
                <a16:creationId xmlns:a16="http://schemas.microsoft.com/office/drawing/2014/main" id="{F6DCF51C-08C0-411D-8820-ED6711BDA45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0574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2" name="Line 81">
            <a:extLst>
              <a:ext uri="{FF2B5EF4-FFF2-40B4-BE49-F238E27FC236}">
                <a16:creationId xmlns:a16="http://schemas.microsoft.com/office/drawing/2014/main" id="{7CE7C68C-E9F5-4B44-B603-3C1FFAF0884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7432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3" name="Line 82">
            <a:extLst>
              <a:ext uri="{FF2B5EF4-FFF2-40B4-BE49-F238E27FC236}">
                <a16:creationId xmlns:a16="http://schemas.microsoft.com/office/drawing/2014/main" id="{9F6F6791-967F-4564-AEF5-473337D91A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0574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4" name="Line 83">
            <a:extLst>
              <a:ext uri="{FF2B5EF4-FFF2-40B4-BE49-F238E27FC236}">
                <a16:creationId xmlns:a16="http://schemas.microsoft.com/office/drawing/2014/main" id="{4EA79BBD-C02E-47EE-B3DA-082ECF07B3CD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20574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5" name="Rectangle 84">
            <a:extLst>
              <a:ext uri="{FF2B5EF4-FFF2-40B4-BE49-F238E27FC236}">
                <a16:creationId xmlns:a16="http://schemas.microsoft.com/office/drawing/2014/main" id="{6D770CC9-B897-4BA1-B288-29DD025D9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1752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86" name="Rectangle 85">
            <a:extLst>
              <a:ext uri="{FF2B5EF4-FFF2-40B4-BE49-F238E27FC236}">
                <a16:creationId xmlns:a16="http://schemas.microsoft.com/office/drawing/2014/main" id="{C4F197F0-93A2-48B6-A673-DD8198803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438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87" name="Rectangle 86">
            <a:extLst>
              <a:ext uri="{FF2B5EF4-FFF2-40B4-BE49-F238E27FC236}">
                <a16:creationId xmlns:a16="http://schemas.microsoft.com/office/drawing/2014/main" id="{319156BA-6EBB-4636-A980-E2845F775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438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88" name="Rectangle 87">
            <a:extLst>
              <a:ext uri="{FF2B5EF4-FFF2-40B4-BE49-F238E27FC236}">
                <a16:creationId xmlns:a16="http://schemas.microsoft.com/office/drawing/2014/main" id="{8C2654F3-622E-4A29-BFA6-93BAF181E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1752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89" name="Line 88">
            <a:extLst>
              <a:ext uri="{FF2B5EF4-FFF2-40B4-BE49-F238E27FC236}">
                <a16:creationId xmlns:a16="http://schemas.microsoft.com/office/drawing/2014/main" id="{2755CC0F-7ED9-4FAC-B20D-B85EE6F060DE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18288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0" name="Line 89">
            <a:extLst>
              <a:ext uri="{FF2B5EF4-FFF2-40B4-BE49-F238E27FC236}">
                <a16:creationId xmlns:a16="http://schemas.microsoft.com/office/drawing/2014/main" id="{74C54DF8-0046-44E0-8D1E-6453C4DCD707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25146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1" name="Line 90">
            <a:extLst>
              <a:ext uri="{FF2B5EF4-FFF2-40B4-BE49-F238E27FC236}">
                <a16:creationId xmlns:a16="http://schemas.microsoft.com/office/drawing/2014/main" id="{4E4EB6A8-EF58-4A52-AF86-F1810E042234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18288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2" name="Line 91">
            <a:extLst>
              <a:ext uri="{FF2B5EF4-FFF2-40B4-BE49-F238E27FC236}">
                <a16:creationId xmlns:a16="http://schemas.microsoft.com/office/drawing/2014/main" id="{9FE5D9B0-4BE3-4D2F-B63C-837E73938F6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18288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3" name="Line 92">
            <a:extLst>
              <a:ext uri="{FF2B5EF4-FFF2-40B4-BE49-F238E27FC236}">
                <a16:creationId xmlns:a16="http://schemas.microsoft.com/office/drawing/2014/main" id="{02F2A4DE-B8AB-447F-A5EA-F5F5903D99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18288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4" name="Line 93">
            <a:extLst>
              <a:ext uri="{FF2B5EF4-FFF2-40B4-BE49-F238E27FC236}">
                <a16:creationId xmlns:a16="http://schemas.microsoft.com/office/drawing/2014/main" id="{8696BEB2-8E8F-4189-9136-49076DC726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25146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5" name="Line 94">
            <a:extLst>
              <a:ext uri="{FF2B5EF4-FFF2-40B4-BE49-F238E27FC236}">
                <a16:creationId xmlns:a16="http://schemas.microsoft.com/office/drawing/2014/main" id="{7981A5C4-84AF-46D9-B232-8F140BF92B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25146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6" name="Line 95">
            <a:extLst>
              <a:ext uri="{FF2B5EF4-FFF2-40B4-BE49-F238E27FC236}">
                <a16:creationId xmlns:a16="http://schemas.microsoft.com/office/drawing/2014/main" id="{6D25A999-21BC-49FB-B1B1-0AF0638C4E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18288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7" name="Rectangle 96">
            <a:extLst>
              <a:ext uri="{FF2B5EF4-FFF2-40B4-BE49-F238E27FC236}">
                <a16:creationId xmlns:a16="http://schemas.microsoft.com/office/drawing/2014/main" id="{1184B63E-2CC1-4D07-AE82-0EBEDA8EF1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198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98" name="Rectangle 97">
            <a:extLst>
              <a:ext uri="{FF2B5EF4-FFF2-40B4-BE49-F238E27FC236}">
                <a16:creationId xmlns:a16="http://schemas.microsoft.com/office/drawing/2014/main" id="{AF5183B4-5A6F-4EBC-828F-4B49B1CB4F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2667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99" name="Rectangle 98">
            <a:extLst>
              <a:ext uri="{FF2B5EF4-FFF2-40B4-BE49-F238E27FC236}">
                <a16:creationId xmlns:a16="http://schemas.microsoft.com/office/drawing/2014/main" id="{59EBDC34-F7EA-43AE-82CE-43FB82140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667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300" name="Rectangle 99">
            <a:extLst>
              <a:ext uri="{FF2B5EF4-FFF2-40B4-BE49-F238E27FC236}">
                <a16:creationId xmlns:a16="http://schemas.microsoft.com/office/drawing/2014/main" id="{42766C42-1BBF-4B3F-AD18-C47B75E1E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198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301" name="Line 100">
            <a:extLst>
              <a:ext uri="{FF2B5EF4-FFF2-40B4-BE49-F238E27FC236}">
                <a16:creationId xmlns:a16="http://schemas.microsoft.com/office/drawing/2014/main" id="{8D1F20DD-2C83-49E9-8A98-939117D3D04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0574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2" name="Line 101">
            <a:extLst>
              <a:ext uri="{FF2B5EF4-FFF2-40B4-BE49-F238E27FC236}">
                <a16:creationId xmlns:a16="http://schemas.microsoft.com/office/drawing/2014/main" id="{47AEA402-6186-4B12-B1E4-B48F6ADEFC3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7432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3" name="Line 102">
            <a:extLst>
              <a:ext uri="{FF2B5EF4-FFF2-40B4-BE49-F238E27FC236}">
                <a16:creationId xmlns:a16="http://schemas.microsoft.com/office/drawing/2014/main" id="{D331C2EB-C7AB-4122-84DE-D6E2D3FCA0C4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0574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4" name="Line 103">
            <a:extLst>
              <a:ext uri="{FF2B5EF4-FFF2-40B4-BE49-F238E27FC236}">
                <a16:creationId xmlns:a16="http://schemas.microsoft.com/office/drawing/2014/main" id="{1C7A2AEF-B845-49D5-892C-5C85C30DABFA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20574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5" name="Rectangle 104">
            <a:extLst>
              <a:ext uri="{FF2B5EF4-FFF2-40B4-BE49-F238E27FC236}">
                <a16:creationId xmlns:a16="http://schemas.microsoft.com/office/drawing/2014/main" id="{7FE45DE7-CE72-4A79-B380-5676D0739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1752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306" name="Rectangle 105">
            <a:extLst>
              <a:ext uri="{FF2B5EF4-FFF2-40B4-BE49-F238E27FC236}">
                <a16:creationId xmlns:a16="http://schemas.microsoft.com/office/drawing/2014/main" id="{3FCA2742-87B9-4FB3-A309-F3E9D999C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2438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307" name="Rectangle 106">
            <a:extLst>
              <a:ext uri="{FF2B5EF4-FFF2-40B4-BE49-F238E27FC236}">
                <a16:creationId xmlns:a16="http://schemas.microsoft.com/office/drawing/2014/main" id="{FCFDA7D0-09C7-4ECC-850B-99698861F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2438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308" name="Rectangle 107">
            <a:extLst>
              <a:ext uri="{FF2B5EF4-FFF2-40B4-BE49-F238E27FC236}">
                <a16:creationId xmlns:a16="http://schemas.microsoft.com/office/drawing/2014/main" id="{D021E9B3-4C04-43F7-B217-37E24EAB7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1752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309" name="Line 108">
            <a:extLst>
              <a:ext uri="{FF2B5EF4-FFF2-40B4-BE49-F238E27FC236}">
                <a16:creationId xmlns:a16="http://schemas.microsoft.com/office/drawing/2014/main" id="{9E3CE357-0577-4703-B5C0-283B10E9D20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18288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0" name="Line 109">
            <a:extLst>
              <a:ext uri="{FF2B5EF4-FFF2-40B4-BE49-F238E27FC236}">
                <a16:creationId xmlns:a16="http://schemas.microsoft.com/office/drawing/2014/main" id="{870E8BB5-B84D-46D1-BA77-0CEC57EA0E8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5146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1" name="Line 110">
            <a:extLst>
              <a:ext uri="{FF2B5EF4-FFF2-40B4-BE49-F238E27FC236}">
                <a16:creationId xmlns:a16="http://schemas.microsoft.com/office/drawing/2014/main" id="{28F177D5-A6C6-419F-A0C0-7EABD35FF1C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18288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2" name="Line 111">
            <a:extLst>
              <a:ext uri="{FF2B5EF4-FFF2-40B4-BE49-F238E27FC236}">
                <a16:creationId xmlns:a16="http://schemas.microsoft.com/office/drawing/2014/main" id="{887AA1F3-BCA5-4807-9B33-23EA710D8072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0" y="18288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3" name="Line 112">
            <a:extLst>
              <a:ext uri="{FF2B5EF4-FFF2-40B4-BE49-F238E27FC236}">
                <a16:creationId xmlns:a16="http://schemas.microsoft.com/office/drawing/2014/main" id="{34D29F86-B258-422C-8E77-E97A223072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91400" y="18288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4" name="Line 113">
            <a:extLst>
              <a:ext uri="{FF2B5EF4-FFF2-40B4-BE49-F238E27FC236}">
                <a16:creationId xmlns:a16="http://schemas.microsoft.com/office/drawing/2014/main" id="{1A317785-5645-46AC-B33D-70D6639A5D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91400" y="25146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5" name="Line 114">
            <a:extLst>
              <a:ext uri="{FF2B5EF4-FFF2-40B4-BE49-F238E27FC236}">
                <a16:creationId xmlns:a16="http://schemas.microsoft.com/office/drawing/2014/main" id="{FF518390-154B-4151-933C-30A14F8B72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53400" y="25146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6" name="Line 115">
            <a:extLst>
              <a:ext uri="{FF2B5EF4-FFF2-40B4-BE49-F238E27FC236}">
                <a16:creationId xmlns:a16="http://schemas.microsoft.com/office/drawing/2014/main" id="{A80FC0ED-B758-4D52-897A-B2C160F478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53400" y="18288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7" name="Freeform 116">
            <a:extLst>
              <a:ext uri="{FF2B5EF4-FFF2-40B4-BE49-F238E27FC236}">
                <a16:creationId xmlns:a16="http://schemas.microsoft.com/office/drawing/2014/main" id="{C52480D1-9D0C-4703-BD4F-396769CC5A07}"/>
              </a:ext>
            </a:extLst>
          </p:cNvPr>
          <p:cNvSpPr>
            <a:spLocks/>
          </p:cNvSpPr>
          <p:nvPr/>
        </p:nvSpPr>
        <p:spPr bwMode="auto">
          <a:xfrm>
            <a:off x="5715000" y="1524000"/>
            <a:ext cx="1905000" cy="304800"/>
          </a:xfrm>
          <a:custGeom>
            <a:avLst/>
            <a:gdLst>
              <a:gd name="T0" fmla="*/ 0 w 1200"/>
              <a:gd name="T1" fmla="*/ 2147483646 h 192"/>
              <a:gd name="T2" fmla="*/ 2147483646 w 1200"/>
              <a:gd name="T3" fmla="*/ 2147483646 h 192"/>
              <a:gd name="T4" fmla="*/ 2147483646 w 1200"/>
              <a:gd name="T5" fmla="*/ 0 h 192"/>
              <a:gd name="T6" fmla="*/ 2147483646 w 1200"/>
              <a:gd name="T7" fmla="*/ 2147483646 h 192"/>
              <a:gd name="T8" fmla="*/ 2147483646 w 1200"/>
              <a:gd name="T9" fmla="*/ 2147483646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192"/>
              <a:gd name="T17" fmla="*/ 1200 w 120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8" name="Freeform 117">
            <a:extLst>
              <a:ext uri="{FF2B5EF4-FFF2-40B4-BE49-F238E27FC236}">
                <a16:creationId xmlns:a16="http://schemas.microsoft.com/office/drawing/2014/main" id="{1A75216D-5340-4FFA-AB2D-26BC7B016297}"/>
              </a:ext>
            </a:extLst>
          </p:cNvPr>
          <p:cNvSpPr>
            <a:spLocks/>
          </p:cNvSpPr>
          <p:nvPr/>
        </p:nvSpPr>
        <p:spPr bwMode="auto">
          <a:xfrm>
            <a:off x="6248400" y="2438400"/>
            <a:ext cx="1905000" cy="304800"/>
          </a:xfrm>
          <a:custGeom>
            <a:avLst/>
            <a:gdLst>
              <a:gd name="T0" fmla="*/ 0 w 1200"/>
              <a:gd name="T1" fmla="*/ 2147483646 h 192"/>
              <a:gd name="T2" fmla="*/ 2147483646 w 1200"/>
              <a:gd name="T3" fmla="*/ 2147483646 h 192"/>
              <a:gd name="T4" fmla="*/ 2147483646 w 1200"/>
              <a:gd name="T5" fmla="*/ 0 h 192"/>
              <a:gd name="T6" fmla="*/ 2147483646 w 1200"/>
              <a:gd name="T7" fmla="*/ 2147483646 h 192"/>
              <a:gd name="T8" fmla="*/ 2147483646 w 1200"/>
              <a:gd name="T9" fmla="*/ 2147483646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192"/>
              <a:gd name="T17" fmla="*/ 1200 w 120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9" name="Freeform 118">
            <a:extLst>
              <a:ext uri="{FF2B5EF4-FFF2-40B4-BE49-F238E27FC236}">
                <a16:creationId xmlns:a16="http://schemas.microsoft.com/office/drawing/2014/main" id="{8E84FF1C-05A8-4B99-86FA-4B051AF8E8AF}"/>
              </a:ext>
            </a:extLst>
          </p:cNvPr>
          <p:cNvSpPr>
            <a:spLocks/>
          </p:cNvSpPr>
          <p:nvPr/>
        </p:nvSpPr>
        <p:spPr bwMode="auto">
          <a:xfrm>
            <a:off x="5486400" y="2438400"/>
            <a:ext cx="1905000" cy="304800"/>
          </a:xfrm>
          <a:custGeom>
            <a:avLst/>
            <a:gdLst>
              <a:gd name="T0" fmla="*/ 0 w 1200"/>
              <a:gd name="T1" fmla="*/ 2147483646 h 192"/>
              <a:gd name="T2" fmla="*/ 2147483646 w 1200"/>
              <a:gd name="T3" fmla="*/ 2147483646 h 192"/>
              <a:gd name="T4" fmla="*/ 2147483646 w 1200"/>
              <a:gd name="T5" fmla="*/ 0 h 192"/>
              <a:gd name="T6" fmla="*/ 2147483646 w 1200"/>
              <a:gd name="T7" fmla="*/ 2147483646 h 192"/>
              <a:gd name="T8" fmla="*/ 2147483646 w 1200"/>
              <a:gd name="T9" fmla="*/ 2147483646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192"/>
              <a:gd name="T17" fmla="*/ 1200 w 120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0" name="Freeform 119">
            <a:extLst>
              <a:ext uri="{FF2B5EF4-FFF2-40B4-BE49-F238E27FC236}">
                <a16:creationId xmlns:a16="http://schemas.microsoft.com/office/drawing/2014/main" id="{EDF8D607-7EDD-40E3-AA79-4B4F2B8FE615}"/>
              </a:ext>
            </a:extLst>
          </p:cNvPr>
          <p:cNvSpPr>
            <a:spLocks/>
          </p:cNvSpPr>
          <p:nvPr/>
        </p:nvSpPr>
        <p:spPr bwMode="auto">
          <a:xfrm>
            <a:off x="6477000" y="2209800"/>
            <a:ext cx="1905000" cy="304800"/>
          </a:xfrm>
          <a:custGeom>
            <a:avLst/>
            <a:gdLst>
              <a:gd name="T0" fmla="*/ 0 w 1200"/>
              <a:gd name="T1" fmla="*/ 2147483646 h 192"/>
              <a:gd name="T2" fmla="*/ 2147483646 w 1200"/>
              <a:gd name="T3" fmla="*/ 2147483646 h 192"/>
              <a:gd name="T4" fmla="*/ 2147483646 w 1200"/>
              <a:gd name="T5" fmla="*/ 0 h 192"/>
              <a:gd name="T6" fmla="*/ 2147483646 w 1200"/>
              <a:gd name="T7" fmla="*/ 2147483646 h 192"/>
              <a:gd name="T8" fmla="*/ 2147483646 w 1200"/>
              <a:gd name="T9" fmla="*/ 2147483646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192"/>
              <a:gd name="T17" fmla="*/ 1200 w 120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1" name="Freeform 120">
            <a:extLst>
              <a:ext uri="{FF2B5EF4-FFF2-40B4-BE49-F238E27FC236}">
                <a16:creationId xmlns:a16="http://schemas.microsoft.com/office/drawing/2014/main" id="{C0123EAB-42DE-4FD3-8D37-09255B0BD1F5}"/>
              </a:ext>
            </a:extLst>
          </p:cNvPr>
          <p:cNvSpPr>
            <a:spLocks/>
          </p:cNvSpPr>
          <p:nvPr/>
        </p:nvSpPr>
        <p:spPr bwMode="auto">
          <a:xfrm>
            <a:off x="5715000" y="2209800"/>
            <a:ext cx="1905000" cy="304800"/>
          </a:xfrm>
          <a:custGeom>
            <a:avLst/>
            <a:gdLst>
              <a:gd name="T0" fmla="*/ 0 w 1200"/>
              <a:gd name="T1" fmla="*/ 2147483646 h 192"/>
              <a:gd name="T2" fmla="*/ 2147483646 w 1200"/>
              <a:gd name="T3" fmla="*/ 2147483646 h 192"/>
              <a:gd name="T4" fmla="*/ 2147483646 w 1200"/>
              <a:gd name="T5" fmla="*/ 0 h 192"/>
              <a:gd name="T6" fmla="*/ 2147483646 w 1200"/>
              <a:gd name="T7" fmla="*/ 2147483646 h 192"/>
              <a:gd name="T8" fmla="*/ 2147483646 w 1200"/>
              <a:gd name="T9" fmla="*/ 2147483646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192"/>
              <a:gd name="T17" fmla="*/ 1200 w 120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2" name="Freeform 121">
            <a:extLst>
              <a:ext uri="{FF2B5EF4-FFF2-40B4-BE49-F238E27FC236}">
                <a16:creationId xmlns:a16="http://schemas.microsoft.com/office/drawing/2014/main" id="{6A345A4F-3A39-4FF6-B777-CC45FF100DCD}"/>
              </a:ext>
            </a:extLst>
          </p:cNvPr>
          <p:cNvSpPr>
            <a:spLocks/>
          </p:cNvSpPr>
          <p:nvPr/>
        </p:nvSpPr>
        <p:spPr bwMode="auto">
          <a:xfrm>
            <a:off x="6248400" y="1752600"/>
            <a:ext cx="1905000" cy="304800"/>
          </a:xfrm>
          <a:custGeom>
            <a:avLst/>
            <a:gdLst>
              <a:gd name="T0" fmla="*/ 0 w 1200"/>
              <a:gd name="T1" fmla="*/ 2147483646 h 192"/>
              <a:gd name="T2" fmla="*/ 2147483646 w 1200"/>
              <a:gd name="T3" fmla="*/ 2147483646 h 192"/>
              <a:gd name="T4" fmla="*/ 2147483646 w 1200"/>
              <a:gd name="T5" fmla="*/ 0 h 192"/>
              <a:gd name="T6" fmla="*/ 2147483646 w 1200"/>
              <a:gd name="T7" fmla="*/ 2147483646 h 192"/>
              <a:gd name="T8" fmla="*/ 2147483646 w 1200"/>
              <a:gd name="T9" fmla="*/ 2147483646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192"/>
              <a:gd name="T17" fmla="*/ 1200 w 120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3" name="Freeform 122">
            <a:extLst>
              <a:ext uri="{FF2B5EF4-FFF2-40B4-BE49-F238E27FC236}">
                <a16:creationId xmlns:a16="http://schemas.microsoft.com/office/drawing/2014/main" id="{B86F60D9-9F5A-4618-B8A9-9249D27557C2}"/>
              </a:ext>
            </a:extLst>
          </p:cNvPr>
          <p:cNvSpPr>
            <a:spLocks/>
          </p:cNvSpPr>
          <p:nvPr/>
        </p:nvSpPr>
        <p:spPr bwMode="auto">
          <a:xfrm>
            <a:off x="5486400" y="1752600"/>
            <a:ext cx="1905000" cy="304800"/>
          </a:xfrm>
          <a:custGeom>
            <a:avLst/>
            <a:gdLst>
              <a:gd name="T0" fmla="*/ 0 w 1200"/>
              <a:gd name="T1" fmla="*/ 2147483646 h 192"/>
              <a:gd name="T2" fmla="*/ 2147483646 w 1200"/>
              <a:gd name="T3" fmla="*/ 2147483646 h 192"/>
              <a:gd name="T4" fmla="*/ 2147483646 w 1200"/>
              <a:gd name="T5" fmla="*/ 0 h 192"/>
              <a:gd name="T6" fmla="*/ 2147483646 w 1200"/>
              <a:gd name="T7" fmla="*/ 2147483646 h 192"/>
              <a:gd name="T8" fmla="*/ 2147483646 w 1200"/>
              <a:gd name="T9" fmla="*/ 2147483646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192"/>
              <a:gd name="T17" fmla="*/ 1200 w 120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4" name="Freeform 123">
            <a:extLst>
              <a:ext uri="{FF2B5EF4-FFF2-40B4-BE49-F238E27FC236}">
                <a16:creationId xmlns:a16="http://schemas.microsoft.com/office/drawing/2014/main" id="{ABFC29EF-5DB6-454F-8A1F-6F3D61E55E90}"/>
              </a:ext>
            </a:extLst>
          </p:cNvPr>
          <p:cNvSpPr>
            <a:spLocks/>
          </p:cNvSpPr>
          <p:nvPr/>
        </p:nvSpPr>
        <p:spPr bwMode="auto">
          <a:xfrm>
            <a:off x="6477000" y="1524000"/>
            <a:ext cx="1905000" cy="304800"/>
          </a:xfrm>
          <a:custGeom>
            <a:avLst/>
            <a:gdLst>
              <a:gd name="T0" fmla="*/ 0 w 1200"/>
              <a:gd name="T1" fmla="*/ 2147483646 h 192"/>
              <a:gd name="T2" fmla="*/ 2147483646 w 1200"/>
              <a:gd name="T3" fmla="*/ 2147483646 h 192"/>
              <a:gd name="T4" fmla="*/ 2147483646 w 1200"/>
              <a:gd name="T5" fmla="*/ 0 h 192"/>
              <a:gd name="T6" fmla="*/ 2147483646 w 1200"/>
              <a:gd name="T7" fmla="*/ 2147483646 h 192"/>
              <a:gd name="T8" fmla="*/ 2147483646 w 1200"/>
              <a:gd name="T9" fmla="*/ 2147483646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192"/>
              <a:gd name="T17" fmla="*/ 1200 w 120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5" name="Text Box 124">
            <a:extLst>
              <a:ext uri="{FF2B5EF4-FFF2-40B4-BE49-F238E27FC236}">
                <a16:creationId xmlns:a16="http://schemas.microsoft.com/office/drawing/2014/main" id="{54DE3972-8C9F-4739-B394-77B8598B5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276600"/>
            <a:ext cx="585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Grid</a:t>
            </a:r>
          </a:p>
        </p:txBody>
      </p:sp>
      <p:sp>
        <p:nvSpPr>
          <p:cNvPr id="51326" name="Text Box 125">
            <a:extLst>
              <a:ext uri="{FF2B5EF4-FFF2-40B4-BE49-F238E27FC236}">
                <a16:creationId xmlns:a16="http://schemas.microsoft.com/office/drawing/2014/main" id="{9C4A47AF-330B-418F-9017-CE87842DE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971800"/>
            <a:ext cx="1203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Hypercube</a:t>
            </a:r>
          </a:p>
        </p:txBody>
      </p:sp>
      <p:sp>
        <p:nvSpPr>
          <p:cNvPr id="51327" name="Text Box 126">
            <a:extLst>
              <a:ext uri="{FF2B5EF4-FFF2-40B4-BE49-F238E27FC236}">
                <a16:creationId xmlns:a16="http://schemas.microsoft.com/office/drawing/2014/main" id="{AF03A994-26DB-44D9-AD7D-8306AF99F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505200"/>
            <a:ext cx="690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Torus</a:t>
            </a:r>
          </a:p>
        </p:txBody>
      </p:sp>
      <p:graphicFrame>
        <p:nvGraphicFramePr>
          <p:cNvPr id="1519743" name="Group 127">
            <a:extLst>
              <a:ext uri="{FF2B5EF4-FFF2-40B4-BE49-F238E27FC236}">
                <a16:creationId xmlns:a16="http://schemas.microsoft.com/office/drawing/2014/main" id="{7E4C40A1-41CB-432D-BD9E-3C66F5E8AAD1}"/>
              </a:ext>
            </a:extLst>
          </p:cNvPr>
          <p:cNvGraphicFramePr>
            <a:graphicFrameLocks noGrp="1"/>
          </p:cNvGraphicFramePr>
          <p:nvPr/>
        </p:nvGraphicFramePr>
        <p:xfrm>
          <a:off x="685800" y="3962400"/>
          <a:ext cx="7315200" cy="2743200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6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07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49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Criteria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 nodes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Bus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Ring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2Dtorus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Hypercube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Fully connected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41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Performance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Diameter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Bisection BW 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1024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41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Ports/switch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links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128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192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45737</TotalTime>
  <Words>2419</Words>
  <Application>Microsoft Office PowerPoint</Application>
  <PresentationFormat>On-screen Show (4:3)</PresentationFormat>
  <Paragraphs>470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298</cp:revision>
  <dcterms:created xsi:type="dcterms:W3CDTF">2002-09-20T18:19:18Z</dcterms:created>
  <dcterms:modified xsi:type="dcterms:W3CDTF">2022-11-30T08:00:19Z</dcterms:modified>
</cp:coreProperties>
</file>