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547" r:id="rId5"/>
    <p:sldId id="501" r:id="rId6"/>
    <p:sldId id="560" r:id="rId7"/>
    <p:sldId id="503" r:id="rId8"/>
    <p:sldId id="504" r:id="rId9"/>
    <p:sldId id="505" r:id="rId10"/>
    <p:sldId id="506" r:id="rId11"/>
    <p:sldId id="507" r:id="rId12"/>
    <p:sldId id="541" r:id="rId13"/>
    <p:sldId id="542" r:id="rId14"/>
    <p:sldId id="543" r:id="rId15"/>
    <p:sldId id="544" r:id="rId16"/>
    <p:sldId id="553" r:id="rId17"/>
    <p:sldId id="561" r:id="rId18"/>
    <p:sldId id="562" r:id="rId19"/>
    <p:sldId id="563" r:id="rId20"/>
    <p:sldId id="564" r:id="rId21"/>
    <p:sldId id="551" r:id="rId22"/>
    <p:sldId id="557" r:id="rId23"/>
    <p:sldId id="558" r:id="rId24"/>
    <p:sldId id="519" r:id="rId25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11F506-6478-47C9-9EF8-51867AFAB5F0}" v="1" dt="2022-09-21T04:21:05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1894f8d5-da90-49db-a2d5-cc99062af5ba" providerId="ADAL" clId="{7D11F506-6478-47C9-9EF8-51867AFAB5F0}"/>
    <pc:docChg chg="addSld delSld modSld">
      <pc:chgData name="Rajeev Balasubramonian" userId="1894f8d5-da90-49db-a2d5-cc99062af5ba" providerId="ADAL" clId="{7D11F506-6478-47C9-9EF8-51867AFAB5F0}" dt="2022-09-21T04:24:51.691" v="105" actId="20577"/>
      <pc:docMkLst>
        <pc:docMk/>
      </pc:docMkLst>
      <pc:sldChg chg="del">
        <pc:chgData name="Rajeev Balasubramonian" userId="1894f8d5-da90-49db-a2d5-cc99062af5ba" providerId="ADAL" clId="{7D11F506-6478-47C9-9EF8-51867AFAB5F0}" dt="2022-09-21T04:23:21.832" v="17" actId="2696"/>
        <pc:sldMkLst>
          <pc:docMk/>
          <pc:sldMk cId="0" sldId="497"/>
        </pc:sldMkLst>
      </pc:sldChg>
      <pc:sldChg chg="del">
        <pc:chgData name="Rajeev Balasubramonian" userId="1894f8d5-da90-49db-a2d5-cc99062af5ba" providerId="ADAL" clId="{7D11F506-6478-47C9-9EF8-51867AFAB5F0}" dt="2022-09-21T04:23:22.905" v="18" actId="2696"/>
        <pc:sldMkLst>
          <pc:docMk/>
          <pc:sldMk cId="0" sldId="498"/>
        </pc:sldMkLst>
      </pc:sldChg>
      <pc:sldChg chg="del">
        <pc:chgData name="Rajeev Balasubramonian" userId="1894f8d5-da90-49db-a2d5-cc99062af5ba" providerId="ADAL" clId="{7D11F506-6478-47C9-9EF8-51867AFAB5F0}" dt="2022-09-21T04:23:24.482" v="19" actId="2696"/>
        <pc:sldMkLst>
          <pc:docMk/>
          <pc:sldMk cId="0" sldId="500"/>
        </pc:sldMkLst>
      </pc:sldChg>
      <pc:sldChg chg="add">
        <pc:chgData name="Rajeev Balasubramonian" userId="1894f8d5-da90-49db-a2d5-cc99062af5ba" providerId="ADAL" clId="{7D11F506-6478-47C9-9EF8-51867AFAB5F0}" dt="2022-09-21T04:21:05.858" v="0"/>
        <pc:sldMkLst>
          <pc:docMk/>
          <pc:sldMk cId="0" sldId="501"/>
        </pc:sldMkLst>
      </pc:sldChg>
      <pc:sldChg chg="del">
        <pc:chgData name="Rajeev Balasubramonian" userId="1894f8d5-da90-49db-a2d5-cc99062af5ba" providerId="ADAL" clId="{7D11F506-6478-47C9-9EF8-51867AFAB5F0}" dt="2022-09-21T04:23:26.810" v="20" actId="2696"/>
        <pc:sldMkLst>
          <pc:docMk/>
          <pc:sldMk cId="0" sldId="502"/>
        </pc:sldMkLst>
      </pc:sldChg>
      <pc:sldChg chg="add">
        <pc:chgData name="Rajeev Balasubramonian" userId="1894f8d5-da90-49db-a2d5-cc99062af5ba" providerId="ADAL" clId="{7D11F506-6478-47C9-9EF8-51867AFAB5F0}" dt="2022-09-21T04:21:05.858" v="0"/>
        <pc:sldMkLst>
          <pc:docMk/>
          <pc:sldMk cId="0" sldId="503"/>
        </pc:sldMkLst>
      </pc:sldChg>
      <pc:sldChg chg="add">
        <pc:chgData name="Rajeev Balasubramonian" userId="1894f8d5-da90-49db-a2d5-cc99062af5ba" providerId="ADAL" clId="{7D11F506-6478-47C9-9EF8-51867AFAB5F0}" dt="2022-09-21T04:21:05.858" v="0"/>
        <pc:sldMkLst>
          <pc:docMk/>
          <pc:sldMk cId="0" sldId="504"/>
        </pc:sldMkLst>
      </pc:sldChg>
      <pc:sldChg chg="add">
        <pc:chgData name="Rajeev Balasubramonian" userId="1894f8d5-da90-49db-a2d5-cc99062af5ba" providerId="ADAL" clId="{7D11F506-6478-47C9-9EF8-51867AFAB5F0}" dt="2022-09-21T04:21:05.858" v="0"/>
        <pc:sldMkLst>
          <pc:docMk/>
          <pc:sldMk cId="0" sldId="505"/>
        </pc:sldMkLst>
      </pc:sldChg>
      <pc:sldChg chg="add">
        <pc:chgData name="Rajeev Balasubramonian" userId="1894f8d5-da90-49db-a2d5-cc99062af5ba" providerId="ADAL" clId="{7D11F506-6478-47C9-9EF8-51867AFAB5F0}" dt="2022-09-21T04:21:05.858" v="0"/>
        <pc:sldMkLst>
          <pc:docMk/>
          <pc:sldMk cId="0" sldId="506"/>
        </pc:sldMkLst>
      </pc:sldChg>
      <pc:sldChg chg="add">
        <pc:chgData name="Rajeev Balasubramonian" userId="1894f8d5-da90-49db-a2d5-cc99062af5ba" providerId="ADAL" clId="{7D11F506-6478-47C9-9EF8-51867AFAB5F0}" dt="2022-09-21T04:21:05.858" v="0"/>
        <pc:sldMkLst>
          <pc:docMk/>
          <pc:sldMk cId="0" sldId="507"/>
        </pc:sldMkLst>
      </pc:sldChg>
      <pc:sldChg chg="del">
        <pc:chgData name="Rajeev Balasubramonian" userId="1894f8d5-da90-49db-a2d5-cc99062af5ba" providerId="ADAL" clId="{7D11F506-6478-47C9-9EF8-51867AFAB5F0}" dt="2022-09-21T04:22:53.993" v="6" actId="2696"/>
        <pc:sldMkLst>
          <pc:docMk/>
          <pc:sldMk cId="0" sldId="522"/>
        </pc:sldMkLst>
      </pc:sldChg>
      <pc:sldChg chg="del">
        <pc:chgData name="Rajeev Balasubramonian" userId="1894f8d5-da90-49db-a2d5-cc99062af5ba" providerId="ADAL" clId="{7D11F506-6478-47C9-9EF8-51867AFAB5F0}" dt="2022-09-21T04:22:55.515" v="7" actId="2696"/>
        <pc:sldMkLst>
          <pc:docMk/>
          <pc:sldMk cId="0" sldId="523"/>
        </pc:sldMkLst>
      </pc:sldChg>
      <pc:sldChg chg="del">
        <pc:chgData name="Rajeev Balasubramonian" userId="1894f8d5-da90-49db-a2d5-cc99062af5ba" providerId="ADAL" clId="{7D11F506-6478-47C9-9EF8-51867AFAB5F0}" dt="2022-09-21T04:22:56.482" v="8" actId="2696"/>
        <pc:sldMkLst>
          <pc:docMk/>
          <pc:sldMk cId="0" sldId="524"/>
        </pc:sldMkLst>
      </pc:sldChg>
      <pc:sldChg chg="del">
        <pc:chgData name="Rajeev Balasubramonian" userId="1894f8d5-da90-49db-a2d5-cc99062af5ba" providerId="ADAL" clId="{7D11F506-6478-47C9-9EF8-51867AFAB5F0}" dt="2022-09-21T04:22:58.794" v="9" actId="2696"/>
        <pc:sldMkLst>
          <pc:docMk/>
          <pc:sldMk cId="0" sldId="525"/>
        </pc:sldMkLst>
      </pc:sldChg>
      <pc:sldChg chg="del">
        <pc:chgData name="Rajeev Balasubramonian" userId="1894f8d5-da90-49db-a2d5-cc99062af5ba" providerId="ADAL" clId="{7D11F506-6478-47C9-9EF8-51867AFAB5F0}" dt="2022-09-21T04:23:00.356" v="10" actId="2696"/>
        <pc:sldMkLst>
          <pc:docMk/>
          <pc:sldMk cId="0" sldId="526"/>
        </pc:sldMkLst>
      </pc:sldChg>
      <pc:sldChg chg="del">
        <pc:chgData name="Rajeev Balasubramonian" userId="1894f8d5-da90-49db-a2d5-cc99062af5ba" providerId="ADAL" clId="{7D11F506-6478-47C9-9EF8-51867AFAB5F0}" dt="2022-09-21T04:23:03.890" v="11" actId="2696"/>
        <pc:sldMkLst>
          <pc:docMk/>
          <pc:sldMk cId="0" sldId="527"/>
        </pc:sldMkLst>
      </pc:sldChg>
      <pc:sldChg chg="del">
        <pc:chgData name="Rajeev Balasubramonian" userId="1894f8d5-da90-49db-a2d5-cc99062af5ba" providerId="ADAL" clId="{7D11F506-6478-47C9-9EF8-51867AFAB5F0}" dt="2022-09-21T04:23:08.450" v="12" actId="2696"/>
        <pc:sldMkLst>
          <pc:docMk/>
          <pc:sldMk cId="0" sldId="528"/>
        </pc:sldMkLst>
      </pc:sldChg>
      <pc:sldChg chg="del">
        <pc:chgData name="Rajeev Balasubramonian" userId="1894f8d5-da90-49db-a2d5-cc99062af5ba" providerId="ADAL" clId="{7D11F506-6478-47C9-9EF8-51867AFAB5F0}" dt="2022-09-21T04:23:16.714" v="13" actId="2696"/>
        <pc:sldMkLst>
          <pc:docMk/>
          <pc:sldMk cId="0" sldId="529"/>
        </pc:sldMkLst>
      </pc:sldChg>
      <pc:sldChg chg="del">
        <pc:chgData name="Rajeev Balasubramonian" userId="1894f8d5-da90-49db-a2d5-cc99062af5ba" providerId="ADAL" clId="{7D11F506-6478-47C9-9EF8-51867AFAB5F0}" dt="2022-09-21T04:23:19.922" v="15" actId="2696"/>
        <pc:sldMkLst>
          <pc:docMk/>
          <pc:sldMk cId="0" sldId="532"/>
        </pc:sldMkLst>
      </pc:sldChg>
      <pc:sldChg chg="del">
        <pc:chgData name="Rajeev Balasubramonian" userId="1894f8d5-da90-49db-a2d5-cc99062af5ba" providerId="ADAL" clId="{7D11F506-6478-47C9-9EF8-51867AFAB5F0}" dt="2022-09-21T04:23:20.912" v="16" actId="2696"/>
        <pc:sldMkLst>
          <pc:docMk/>
          <pc:sldMk cId="0" sldId="533"/>
        </pc:sldMkLst>
      </pc:sldChg>
      <pc:sldChg chg="add">
        <pc:chgData name="Rajeev Balasubramonian" userId="1894f8d5-da90-49db-a2d5-cc99062af5ba" providerId="ADAL" clId="{7D11F506-6478-47C9-9EF8-51867AFAB5F0}" dt="2022-09-21T04:21:05.858" v="0"/>
        <pc:sldMkLst>
          <pc:docMk/>
          <pc:sldMk cId="0" sldId="541"/>
        </pc:sldMkLst>
      </pc:sldChg>
      <pc:sldChg chg="add">
        <pc:chgData name="Rajeev Balasubramonian" userId="1894f8d5-da90-49db-a2d5-cc99062af5ba" providerId="ADAL" clId="{7D11F506-6478-47C9-9EF8-51867AFAB5F0}" dt="2022-09-21T04:21:05.858" v="0"/>
        <pc:sldMkLst>
          <pc:docMk/>
          <pc:sldMk cId="0" sldId="542"/>
        </pc:sldMkLst>
      </pc:sldChg>
      <pc:sldChg chg="add">
        <pc:chgData name="Rajeev Balasubramonian" userId="1894f8d5-da90-49db-a2d5-cc99062af5ba" providerId="ADAL" clId="{7D11F506-6478-47C9-9EF8-51867AFAB5F0}" dt="2022-09-21T04:21:05.858" v="0"/>
        <pc:sldMkLst>
          <pc:docMk/>
          <pc:sldMk cId="0" sldId="543"/>
        </pc:sldMkLst>
      </pc:sldChg>
      <pc:sldChg chg="add">
        <pc:chgData name="Rajeev Balasubramonian" userId="1894f8d5-da90-49db-a2d5-cc99062af5ba" providerId="ADAL" clId="{7D11F506-6478-47C9-9EF8-51867AFAB5F0}" dt="2022-09-21T04:21:05.858" v="0"/>
        <pc:sldMkLst>
          <pc:docMk/>
          <pc:sldMk cId="0" sldId="544"/>
        </pc:sldMkLst>
      </pc:sldChg>
      <pc:sldChg chg="modSp mod">
        <pc:chgData name="Rajeev Balasubramonian" userId="1894f8d5-da90-49db-a2d5-cc99062af5ba" providerId="ADAL" clId="{7D11F506-6478-47C9-9EF8-51867AFAB5F0}" dt="2022-09-21T04:24:51.691" v="105" actId="20577"/>
        <pc:sldMkLst>
          <pc:docMk/>
          <pc:sldMk cId="0" sldId="547"/>
        </pc:sldMkLst>
        <pc:spChg chg="mod">
          <ac:chgData name="Rajeev Balasubramonian" userId="1894f8d5-da90-49db-a2d5-cc99062af5ba" providerId="ADAL" clId="{7D11F506-6478-47C9-9EF8-51867AFAB5F0}" dt="2022-09-21T04:24:51.691" v="105" actId="20577"/>
          <ac:spMkLst>
            <pc:docMk/>
            <pc:sldMk cId="0" sldId="547"/>
            <ac:spMk id="2" creationId="{02BB19F5-B64E-439C-AE9A-06CBCCD02380}"/>
          </ac:spMkLst>
        </pc:spChg>
        <pc:spChg chg="mod">
          <ac:chgData name="Rajeev Balasubramonian" userId="1894f8d5-da90-49db-a2d5-cc99062af5ba" providerId="ADAL" clId="{7D11F506-6478-47C9-9EF8-51867AFAB5F0}" dt="2022-09-21T04:24:29.981" v="57" actId="20577"/>
          <ac:spMkLst>
            <pc:docMk/>
            <pc:sldMk cId="0" sldId="547"/>
            <ac:spMk id="4099" creationId="{2FE64540-D169-4036-ABBA-64E4004BF718}"/>
          </ac:spMkLst>
        </pc:spChg>
      </pc:sldChg>
      <pc:sldChg chg="add">
        <pc:chgData name="Rajeev Balasubramonian" userId="1894f8d5-da90-49db-a2d5-cc99062af5ba" providerId="ADAL" clId="{7D11F506-6478-47C9-9EF8-51867AFAB5F0}" dt="2022-09-21T04:21:05.858" v="0"/>
        <pc:sldMkLst>
          <pc:docMk/>
          <pc:sldMk cId="0" sldId="553"/>
        </pc:sldMkLst>
      </pc:sldChg>
      <pc:sldChg chg="del">
        <pc:chgData name="Rajeev Balasubramonian" userId="1894f8d5-da90-49db-a2d5-cc99062af5ba" providerId="ADAL" clId="{7D11F506-6478-47C9-9EF8-51867AFAB5F0}" dt="2022-09-21T04:21:35.462" v="1" actId="2696"/>
        <pc:sldMkLst>
          <pc:docMk/>
          <pc:sldMk cId="0" sldId="554"/>
        </pc:sldMkLst>
      </pc:sldChg>
      <pc:sldChg chg="del">
        <pc:chgData name="Rajeev Balasubramonian" userId="1894f8d5-da90-49db-a2d5-cc99062af5ba" providerId="ADAL" clId="{7D11F506-6478-47C9-9EF8-51867AFAB5F0}" dt="2022-09-21T04:21:45.889" v="2" actId="2696"/>
        <pc:sldMkLst>
          <pc:docMk/>
          <pc:sldMk cId="0" sldId="555"/>
        </pc:sldMkLst>
      </pc:sldChg>
      <pc:sldChg chg="del">
        <pc:chgData name="Rajeev Balasubramonian" userId="1894f8d5-da90-49db-a2d5-cc99062af5ba" providerId="ADAL" clId="{7D11F506-6478-47C9-9EF8-51867AFAB5F0}" dt="2022-09-21T04:21:49.878" v="3" actId="2696"/>
        <pc:sldMkLst>
          <pc:docMk/>
          <pc:sldMk cId="0" sldId="556"/>
        </pc:sldMkLst>
      </pc:sldChg>
      <pc:sldChg chg="del">
        <pc:chgData name="Rajeev Balasubramonian" userId="1894f8d5-da90-49db-a2d5-cc99062af5ba" providerId="ADAL" clId="{7D11F506-6478-47C9-9EF8-51867AFAB5F0}" dt="2022-09-21T04:23:18.756" v="14" actId="2696"/>
        <pc:sldMkLst>
          <pc:docMk/>
          <pc:sldMk cId="611627689" sldId="559"/>
        </pc:sldMkLst>
      </pc:sldChg>
      <pc:sldChg chg="add">
        <pc:chgData name="Rajeev Balasubramonian" userId="1894f8d5-da90-49db-a2d5-cc99062af5ba" providerId="ADAL" clId="{7D11F506-6478-47C9-9EF8-51867AFAB5F0}" dt="2022-09-21T04:21:05.858" v="0"/>
        <pc:sldMkLst>
          <pc:docMk/>
          <pc:sldMk cId="0" sldId="560"/>
        </pc:sldMkLst>
      </pc:sldChg>
      <pc:sldChg chg="add">
        <pc:chgData name="Rajeev Balasubramonian" userId="1894f8d5-da90-49db-a2d5-cc99062af5ba" providerId="ADAL" clId="{7D11F506-6478-47C9-9EF8-51867AFAB5F0}" dt="2022-09-21T04:21:05.858" v="0"/>
        <pc:sldMkLst>
          <pc:docMk/>
          <pc:sldMk cId="0" sldId="561"/>
        </pc:sldMkLst>
      </pc:sldChg>
      <pc:sldChg chg="add">
        <pc:chgData name="Rajeev Balasubramonian" userId="1894f8d5-da90-49db-a2d5-cc99062af5ba" providerId="ADAL" clId="{7D11F506-6478-47C9-9EF8-51867AFAB5F0}" dt="2022-09-21T04:21:05.858" v="0"/>
        <pc:sldMkLst>
          <pc:docMk/>
          <pc:sldMk cId="0" sldId="562"/>
        </pc:sldMkLst>
      </pc:sldChg>
      <pc:sldChg chg="add">
        <pc:chgData name="Rajeev Balasubramonian" userId="1894f8d5-da90-49db-a2d5-cc99062af5ba" providerId="ADAL" clId="{7D11F506-6478-47C9-9EF8-51867AFAB5F0}" dt="2022-09-21T04:21:05.858" v="0"/>
        <pc:sldMkLst>
          <pc:docMk/>
          <pc:sldMk cId="0" sldId="563"/>
        </pc:sldMkLst>
      </pc:sldChg>
      <pc:sldChg chg="add">
        <pc:chgData name="Rajeev Balasubramonian" userId="1894f8d5-da90-49db-a2d5-cc99062af5ba" providerId="ADAL" clId="{7D11F506-6478-47C9-9EF8-51867AFAB5F0}" dt="2022-09-21T04:21:05.858" v="0"/>
        <pc:sldMkLst>
          <pc:docMk/>
          <pc:sldMk cId="0" sldId="564"/>
        </pc:sldMkLst>
      </pc:sldChg>
      <pc:sldChg chg="add del">
        <pc:chgData name="Rajeev Balasubramonian" userId="1894f8d5-da90-49db-a2d5-cc99062af5ba" providerId="ADAL" clId="{7D11F506-6478-47C9-9EF8-51867AFAB5F0}" dt="2022-09-21T04:22:14.200" v="4" actId="2696"/>
        <pc:sldMkLst>
          <pc:docMk/>
          <pc:sldMk cId="0" sldId="565"/>
        </pc:sldMkLst>
      </pc:sldChg>
      <pc:sldChg chg="add del">
        <pc:chgData name="Rajeev Balasubramonian" userId="1894f8d5-da90-49db-a2d5-cc99062af5ba" providerId="ADAL" clId="{7D11F506-6478-47C9-9EF8-51867AFAB5F0}" dt="2022-09-21T04:22:15.220" v="5" actId="2696"/>
        <pc:sldMkLst>
          <pc:docMk/>
          <pc:sldMk cId="0" sldId="56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15DBD394-9312-4D77-9EBA-58E3CEE810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DEC8B820-AC4B-4553-B6B3-FCE7230AEF3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36EC9840-3F77-43C7-BD39-85A67682B3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D35B4B06-FDD9-4A6A-9FB5-1B872B96F7B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DB7FAA5-1269-44C2-A4B5-51551C40BF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8863064D-0688-4A0D-BF9D-13CA534064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B4C32BE5-ED6A-465F-B493-29162C9389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48C815A-D980-421B-9C8A-95CF9ADF80D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738E545-5553-4CDF-BE57-5491B888164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A4A3AE1-7DE2-4B58-8256-E62B0967DC8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1AE0EFC2-06CE-45DB-9B3E-22B2437BD6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D21C259-E245-4542-9164-DE83C7498A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3ACD108E-E013-48EC-ADAA-27EC2255A2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72613B1-1D16-4D6A-96C4-D88095DF370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7AA0A3-37F0-443D-8459-0C049924B6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2D1FD84-6DB0-4F0E-B486-B25D7D303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08DA50E4-C3F4-489D-8713-0CBC198D5A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8C1787-E177-4CD4-8C91-464AD742DB6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5E9883E-80F4-46C6-8B09-E0C7F95071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BD39A21-566A-43E8-B5A6-B9A0CAA49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3C41085-A350-47C1-B093-B7F874FECD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3557079-404C-4EAD-8D66-8667B13D324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8A06D76-913E-4539-924E-9345A7BD18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10C3107-9F87-46F6-8F13-695092499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0CE6FF8C-6F52-441A-ABA7-CB937409E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3E13E9-2354-407D-8712-EF6ED76BF01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76D8205-A63C-4313-B519-05014780D2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EFB32B7-1296-4186-885E-13F9CB292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76F43A16-BE42-4AEE-BAF6-D3985A3A88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797D47-A5C7-4D7F-9E54-6B995FBD4EE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A3B16CA-7A02-410F-8AE5-015C5E990E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FF786C9-E12F-491B-A44E-B3059605F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3A685529-5927-42E0-A3FE-01E6464546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CC5F755-3F5E-4899-A3AF-C2FB115E614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0392569-1A72-4AE9-94C5-F5BFD4D640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77698279-3E5D-4B97-89B3-1AC853208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AC3E3847-0E7B-4087-A29D-37EA9BA9CA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087367-CF4B-4EEF-8272-5BEE0A1E075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1C79A67-0A5F-4DB4-8FFC-82C4DFB4D3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FC8B2F0-7AB4-4949-8D93-EFF33412B5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54E12F4-2026-4182-92C3-E8AE846D7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81F790-2006-4F0E-96DE-728C53570F6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69140A21-7631-436A-AD69-01EF78793C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82C7837-C3E0-444C-916E-1A15150FA4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A31670BD-6C2B-4C15-AF96-43CF6F0B8C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213C60D-E4B4-458D-BD55-88E08396498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F6F5BF01-7E8F-444E-B8B0-27C673E012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4904BFA-D154-42C6-9207-CDF98D795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0CE6FF8C-6F52-441A-ABA7-CB937409E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3E13E9-2354-407D-8712-EF6ED76BF01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76D8205-A63C-4313-B519-05014780D2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EFB32B7-1296-4186-885E-13F9CB292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692014A9-CC01-4D76-B565-6168D18BBC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07C2ED-FF51-41B1-991B-9B99C80D7C2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35D71DA-4705-446C-9016-1CD2489B37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6FF3621-7A5A-4439-9774-C53EAC91E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F0967FB-56B4-468C-8122-710B229AE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C07985-E1DB-4D79-B09F-D69C687BFD3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89BD795-23DE-46DF-9523-7F01D23695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9D82C18-2483-485C-B1DE-C09E55096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56D78269-0CC8-4BA9-8298-0D6550BEA2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D109E65-70D4-4C1C-8B4F-86D37275878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8BC9FAD-15D8-4200-8267-D2DBE16FD3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AF1CF09-AF8E-4F00-9FBC-15E2810F2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CC82241-6CA3-460D-88F1-5E1C3B97F9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47C3B1-34F1-4392-A681-7E880C8B2BE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0D6646A8-DBAE-44BA-B990-4E8C8C90B5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073E1C4F-AAB6-4215-BA26-8F23C199F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E095626-5B50-4F1A-B024-30C387974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1813B1-ABD8-487C-BA76-93D8FAF25B0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A138361-0C5E-4E3F-8D11-F3780F1BDF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5A8F634F-9171-4001-AA6E-1F95F0699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C0B9D6-3ED6-4C35-9444-4F2421F3B6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CD6BC0-0B99-4220-9B6C-0426E18FA75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A38D1CE-34CC-4DC7-B890-69273BC37A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A5FC8310-87A6-4E46-8B6E-8BF469BAD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B2DA55C6-CB86-4910-8F72-86A636BF6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E05F8F-721E-4DB2-8244-A000788F529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C115AC12-CF73-45A4-AF7D-B9079D011C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0D159E9-6B57-473E-AF03-2FFBBC25C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39C574F5-B1B9-4C2A-B767-3376115DC7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D11BE9-B69C-409D-95AC-E363D158813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73B6693-A8F7-40AE-B2C7-F987294159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E3A3396-882C-4FA3-8B33-7B585088F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70DA5B0-D057-44C2-AC44-25C50F747D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98ABF58-0EC4-4A6A-9FD1-BBE4252BA6B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8035641-CC32-47B9-B490-C35D5A7CF7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F303625-7CA2-47B9-9024-A650A847C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3D886DD8-472B-441E-B4D8-63557C51D7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21E309-915C-426E-A473-26B3EC70F8A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2C39EFA-95A2-43C5-BE38-07AF51C993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AB5BFADC-226D-4699-B754-2A0306A08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5A35577-5BE0-46BC-BA90-85DA16A6DB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B740407-91CF-4464-A675-576BD717424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27CBE79-7F7A-48D5-BA3D-8A7DB6274D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F01D926-3455-43E7-906A-9BF86EB692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0B8D7D-3844-47EB-A377-AE4EAFCA49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5C8C61-1F56-4065-B428-3C5E02AA11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369505-23B7-4DA0-9E85-87C0F41897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1D128-4695-4625-9B34-09DB1F0ED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23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BAE566-F22B-4A73-BA6C-A095A62B43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F596E5-C84C-43B9-B652-F40CB6701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7ABFDE-42B0-424F-8826-F141401E4D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7A66A-F0B2-4828-AE67-D4B64E9BEE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60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330CC5-7B43-4CBF-8F94-30D5BEB584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FF6CD4-1B80-484D-BCFC-2489B652C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145C95-B2F1-4DEC-B0B6-4F646ACE3C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6D28D-EB7B-45EB-8AF5-CC43D1C83A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43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2E549D-74FA-4917-A087-7EF4314D35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954E53-0872-4332-B16A-1642275E6E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22742F-DDD9-419A-A55A-6630C14958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24C31-A815-4EFC-ADA6-EE49871CE4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71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ADC811-DF28-4A0D-8989-30F7ED0D8D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EBFBFD-0083-4F6F-9A00-14985FCACC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A87EF9-E214-454C-8622-82B2411B68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8D9C9-C201-4638-B112-AA48BA19D3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67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839803-086D-421D-AF9F-BDDED7AE3C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96929B-1189-47F2-9B48-22B60434FF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4C31B7-25E3-4CAA-A5BF-C5ED8F361E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818BA-5EA0-4643-AC1C-8F64287583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56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4C84F88-DA8D-4E47-9936-3F52B1A5E2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C4EC16A-9309-4FD5-BB2C-8A0668F7CE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8843670-3FD6-4C99-9411-21C7718C7C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E879B-E547-4085-BA79-A965719374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9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12FFEB-239D-40B8-BA52-361560F7E9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6963998-A0F8-4384-9411-1D315755B9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9F50993-7AE1-4CAD-9519-C55CCC742C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CC2D0-B738-40CB-86FB-25E1DD4BF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16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26085C9-A2ED-4549-B36D-9B2DD18B24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D274412-48CF-4C8E-A8FA-DF6534245E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88AF46-0D2D-4BFD-96D1-2D8A8B9E3C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41BD-B54B-437B-80B2-FABF9A2358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77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2376F7-8A2F-4A95-B855-6E947C658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C82DDC-6FC5-40C8-B474-8BD476C9FE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165CBB-DD2D-45F8-B9C4-6CC16C387F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0F5C4-4F60-4CA9-97EB-CCEDCD4E07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60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524FB2-56C9-4668-A3E1-B5778F7338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F86706-7BAF-42AD-B6C0-79C40CFA95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2E176F-8BE6-4720-A4FB-2A5D8FB8EA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9295A-86F8-45A4-ACED-E3FDE9A43B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80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F79F52D-5AE6-427B-A2D8-AF1BB49DD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CE595BF-804A-4463-AC2D-049461A53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E36D12-D4D7-477D-82E3-A083F654AA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5BE2D0D-6B61-459A-A56F-72CFE26893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65B486D-7F78-4217-AC15-2362E27165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B404E387-3567-425B-965D-8E70F0B24B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33D60FBA-6F48-4453-9166-25E2D9CC8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2C3AB9-A29B-4404-AA47-F5D92D9E957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2FE64540-D169-4036-ABBA-64E4004BF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29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Static ILP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7E9DFFDB-0CF3-4A41-924A-5E9BA9463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02BB19F5-B64E-439C-AE9A-06CBCCD02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" y="1600200"/>
            <a:ext cx="76121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loop scheduling, loop unrolling, software pipelines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E9BE52DA-7656-41F3-8B8A-F50DBF80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005FB2-A6D1-4A81-AD0F-CD14ED3DF84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28AFBC05-D03A-43DA-9BB2-CA0E73E2D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4F69550B-8CDE-49F9-949A-0E9340AB2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34C22A70-39AE-42DF-9F0D-515B37E9F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57D69BFE-577D-4B31-9D21-5F6ABC14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003533"/>
            <a:ext cx="6371809" cy="224676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10247" name="Text Box 10">
            <a:extLst>
              <a:ext uri="{FF2B5EF4-FFF2-40B4-BE49-F238E27FC236}">
                <a16:creationId xmlns:a16="http://schemas.microsoft.com/office/drawing/2014/main" id="{5FC763D5-DD17-4B08-B9CC-781EBF79F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10248" name="Text Box 11">
            <a:extLst>
              <a:ext uri="{FF2B5EF4-FFF2-40B4-BE49-F238E27FC236}">
                <a16:creationId xmlns:a16="http://schemas.microsoft.com/office/drawing/2014/main" id="{90F3ECA8-EC4C-4944-9318-C3848D94C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C21175BD-7EC5-48B1-A709-BD088AAE959E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10250" name="Text Box 6">
            <a:extLst>
              <a:ext uri="{FF2B5EF4-FFF2-40B4-BE49-F238E27FC236}">
                <a16:creationId xmlns:a16="http://schemas.microsoft.com/office/drawing/2014/main" id="{3C202EFE-5A6D-4515-9657-ED46E20C2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880" y="4233633"/>
            <a:ext cx="56785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unrolls does it take to avoid stall cycles?</a:t>
            </a:r>
          </a:p>
        </p:txBody>
      </p:sp>
      <p:sp>
        <p:nvSpPr>
          <p:cNvPr id="10251" name="Text Box 6">
            <a:extLst>
              <a:ext uri="{FF2B5EF4-FFF2-40B4-BE49-F238E27FC236}">
                <a16:creationId xmlns:a16="http://schemas.microsoft.com/office/drawing/2014/main" id="{50050AF2-8123-4969-9074-F3AF4386C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551" y="4699337"/>
            <a:ext cx="60711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Degree 2: LD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1s SD BNE SD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Degree 3: LD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BNE SD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– 12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cyc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/3 iterations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EDF196ED-7004-4F09-A782-BEA071481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7293B0-D901-4504-92C6-5FC55AA4F93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10AE9436-554F-432D-BF6B-CE77B53EA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960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Superscalar Pipelines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1310F8DB-07D0-47AF-AA4A-325A809CD7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D7AA02B8-E2B2-4473-8702-6948549B6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555421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Integer pipeline                      FP pipeline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Handles L.D, S.D, ADDUI, BNE       Handles ADD.D</a:t>
            </a:r>
            <a:endParaRPr lang="en-US" altLang="en-US" sz="2000" b="1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4" name="Text Box 7">
            <a:extLst>
              <a:ext uri="{FF2B5EF4-FFF2-40B4-BE49-F238E27FC236}">
                <a16:creationId xmlns:a16="http://schemas.microsoft.com/office/drawing/2014/main" id="{A70EED64-C3B4-43FC-9B5B-D291E589F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334000"/>
            <a:ext cx="54166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What is the schedule with an unroll degree of 5?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045E211C-28A3-4D4D-8F2C-5CFECCC05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51548C-5997-4A05-BE9E-68B8D27BE41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2914DA3A-3BCE-4D67-990E-664484FE0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960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Superscalar Pipelines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1476F386-7685-4BD0-ACFC-F660BE60DE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E0E45A6E-FC36-47FF-BD40-49D376AE7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5050806" cy="36933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Integer pipeline                  FP pipeline</a:t>
            </a: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   L.D         F0,0(R1)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L.D         F6,-8(R1)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L.D         F10,-16(R1)      ADD.D   F4,F0,F2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L.D         F14,-24(R1)      ADD.D   F8,F6,F2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L.D         F18,-32(R1)      ADD.D   F12,F10,F2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S.D         F4,0(R1)           ADD.D   F16,F14,F2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S.D         F8,-8(R1)          ADD.D   F20,F18,F2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S.D         F12,-16(R1)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DADDUI  R1,R1,# -40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S.D         F16,16(R1)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BNE        R1,R2,Loop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S.D          F20,8(R1)</a:t>
            </a:r>
            <a:endParaRPr lang="en-US" altLang="en-US" sz="1800" b="1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1A8CFF2E-052D-485D-9C61-CA4E26F15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257800"/>
            <a:ext cx="800853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Need unroll by degree 5 to eliminate stalls (fewer if we move DADDUI up)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compiler may specify instructions that can be issued as one packet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compiler may specify a fixed number of instructions in each packet: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Very Large Instruction Word (VLIW)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EC5123C8-977D-4619-AFB9-5817F09C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774BAD-308E-4B71-BEF7-16F13181DB7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44EA390F-6CD7-4E51-B0A9-AF9629C10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96D6425-FEFA-4B0F-BF62-FAF2BA96C8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16E67325-0F15-4AB2-8465-8EFDCC49F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16390" name="Text Box 5">
            <a:extLst>
              <a:ext uri="{FF2B5EF4-FFF2-40B4-BE49-F238E27FC236}">
                <a16:creationId xmlns:a16="http://schemas.microsoft.com/office/drawing/2014/main" id="{B1274F48-DCE8-4AE3-92E5-65B3D22A9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003533"/>
            <a:ext cx="6371809" cy="224676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16391" name="Text Box 10">
            <a:extLst>
              <a:ext uri="{FF2B5EF4-FFF2-40B4-BE49-F238E27FC236}">
                <a16:creationId xmlns:a16="http://schemas.microsoft.com/office/drawing/2014/main" id="{14ABD2B0-3540-4F49-B9C7-6EA1E6277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16392" name="Text Box 11">
            <a:extLst>
              <a:ext uri="{FF2B5EF4-FFF2-40B4-BE49-F238E27FC236}">
                <a16:creationId xmlns:a16="http://schemas.microsoft.com/office/drawing/2014/main" id="{AD41D7D2-AB55-4CF4-9F97-319E973A0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3D0F689E-7547-46F4-877D-B8F2DEA2FB7E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16394" name="Text Box 6">
            <a:extLst>
              <a:ext uri="{FF2B5EF4-FFF2-40B4-BE49-F238E27FC236}">
                <a16:creationId xmlns:a16="http://schemas.microsoft.com/office/drawing/2014/main" id="{5660A4C3-C563-4B83-AB14-387B88894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54639"/>
            <a:ext cx="7903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How many unrolls does it take to avoid stalls in the superscalar pipeline?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2011C9C8-2147-4BDF-97B6-5BC17160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EC2788-04FB-4DA9-B94E-93DE833059E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0FA46D16-B4CD-49BE-AE5B-27B175902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7629179-E851-4215-B38B-D4EC0221D6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D2195711-D02A-403D-89A8-FB8BB672B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18438" name="Text Box 5">
            <a:extLst>
              <a:ext uri="{FF2B5EF4-FFF2-40B4-BE49-F238E27FC236}">
                <a16:creationId xmlns:a16="http://schemas.microsoft.com/office/drawing/2014/main" id="{2AED4E35-B30A-4BC5-AAC7-88A3F7042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443" y="2007275"/>
            <a:ext cx="5777415" cy="2031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18439" name="Text Box 10">
            <a:extLst>
              <a:ext uri="{FF2B5EF4-FFF2-40B4-BE49-F238E27FC236}">
                <a16:creationId xmlns:a16="http://schemas.microsoft.com/office/drawing/2014/main" id="{B57E98B0-000B-46EB-8330-7477B2C9C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18440" name="Text Box 11">
            <a:extLst>
              <a:ext uri="{FF2B5EF4-FFF2-40B4-BE49-F238E27FC236}">
                <a16:creationId xmlns:a16="http://schemas.microsoft.com/office/drawing/2014/main" id="{2EB049E1-5263-4D48-A15C-93A6724A4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408C62AE-39D8-4124-AC97-3B65323E6D79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18442" name="Text Box 6">
            <a:extLst>
              <a:ext uri="{FF2B5EF4-FFF2-40B4-BE49-F238E27FC236}">
                <a16:creationId xmlns:a16="http://schemas.microsoft.com/office/drawing/2014/main" id="{9F275CB6-0EDE-4255-B105-C3B92BF38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8" y="4038600"/>
            <a:ext cx="790351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unrolls does it take to avoid stalls in the superscalar pipeline?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LD       MUL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LD       MUL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LD       MUL                         7 unrolls.  Could also make do with 5 if we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LD       MUL                          moved up the DADDUIs.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LD       MUL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SD       MUL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48C7CECB-3FE0-4AF4-BE2C-446EAE388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28092B-F9C8-4384-91A4-4F5274CF72F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ABC0835-718A-42D7-BFEC-85920569C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34319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Software Pipeline?!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8932B76E-E60C-4568-9E7B-E977D0CDF7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9906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296F063A-B35A-449E-B596-01B6E4E6C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430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L.D</a:t>
            </a:r>
          </a:p>
        </p:txBody>
      </p:sp>
      <p:sp>
        <p:nvSpPr>
          <p:cNvPr id="20486" name="Rectangle 5">
            <a:extLst>
              <a:ext uri="{FF2B5EF4-FFF2-40B4-BE49-F238E27FC236}">
                <a16:creationId xmlns:a16="http://schemas.microsoft.com/office/drawing/2014/main" id="{01747A9F-5630-488B-87B9-43E8A3187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143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7" name="Rectangle 6">
            <a:extLst>
              <a:ext uri="{FF2B5EF4-FFF2-40B4-BE49-F238E27FC236}">
                <a16:creationId xmlns:a16="http://schemas.microsoft.com/office/drawing/2014/main" id="{BECCC284-9633-4B9D-B697-E96B425DE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1430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</a:p>
        </p:txBody>
      </p:sp>
      <p:sp>
        <p:nvSpPr>
          <p:cNvPr id="20488" name="Rectangle 7">
            <a:extLst>
              <a:ext uri="{FF2B5EF4-FFF2-40B4-BE49-F238E27FC236}">
                <a16:creationId xmlns:a16="http://schemas.microsoft.com/office/drawing/2014/main" id="{B7F2FB68-A576-4B2B-AE20-C145843BC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143000"/>
            <a:ext cx="9144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S.D</a:t>
            </a:r>
          </a:p>
        </p:txBody>
      </p:sp>
      <p:sp>
        <p:nvSpPr>
          <p:cNvPr id="20489" name="Rectangle 8">
            <a:extLst>
              <a:ext uri="{FF2B5EF4-FFF2-40B4-BE49-F238E27FC236}">
                <a16:creationId xmlns:a16="http://schemas.microsoft.com/office/drawing/2014/main" id="{19858E8C-73FD-4D8F-A55E-FEF9D4338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143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0" name="Rectangle 9">
            <a:extLst>
              <a:ext uri="{FF2B5EF4-FFF2-40B4-BE49-F238E27FC236}">
                <a16:creationId xmlns:a16="http://schemas.microsoft.com/office/drawing/2014/main" id="{2EB5577D-30AF-40D0-A48F-BB1F48F40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143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1" name="Rectangle 10">
            <a:extLst>
              <a:ext uri="{FF2B5EF4-FFF2-40B4-BE49-F238E27FC236}">
                <a16:creationId xmlns:a16="http://schemas.microsoft.com/office/drawing/2014/main" id="{42B3B631-6F07-4207-80C8-4711CD22D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0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DADDUI</a:t>
            </a:r>
          </a:p>
        </p:txBody>
      </p:sp>
      <p:sp>
        <p:nvSpPr>
          <p:cNvPr id="20492" name="Rectangle 11">
            <a:extLst>
              <a:ext uri="{FF2B5EF4-FFF2-40B4-BE49-F238E27FC236}">
                <a16:creationId xmlns:a16="http://schemas.microsoft.com/office/drawing/2014/main" id="{13705018-47D8-478C-B6A2-85DAB9C44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600200"/>
            <a:ext cx="9144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</a:p>
        </p:txBody>
      </p:sp>
      <p:sp>
        <p:nvSpPr>
          <p:cNvPr id="20493" name="Rectangle 12">
            <a:extLst>
              <a:ext uri="{FF2B5EF4-FFF2-40B4-BE49-F238E27FC236}">
                <a16:creationId xmlns:a16="http://schemas.microsoft.com/office/drawing/2014/main" id="{0A55ABB4-1486-4653-AA2E-A419C8BE3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0574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L.D</a:t>
            </a:r>
          </a:p>
        </p:txBody>
      </p:sp>
      <p:sp>
        <p:nvSpPr>
          <p:cNvPr id="20494" name="Rectangle 13">
            <a:extLst>
              <a:ext uri="{FF2B5EF4-FFF2-40B4-BE49-F238E27FC236}">
                <a16:creationId xmlns:a16="http://schemas.microsoft.com/office/drawing/2014/main" id="{CF380577-03D2-4A34-B4B0-BFC782F43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0574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5" name="Rectangle 14">
            <a:extLst>
              <a:ext uri="{FF2B5EF4-FFF2-40B4-BE49-F238E27FC236}">
                <a16:creationId xmlns:a16="http://schemas.microsoft.com/office/drawing/2014/main" id="{24E7033C-59EC-4FDF-B6DD-985E465D9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0574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</a:p>
        </p:txBody>
      </p:sp>
      <p:sp>
        <p:nvSpPr>
          <p:cNvPr id="20496" name="Rectangle 15">
            <a:extLst>
              <a:ext uri="{FF2B5EF4-FFF2-40B4-BE49-F238E27FC236}">
                <a16:creationId xmlns:a16="http://schemas.microsoft.com/office/drawing/2014/main" id="{18CD5FCD-B14E-4C52-B3DB-702524173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057400"/>
            <a:ext cx="9144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S.D</a:t>
            </a:r>
          </a:p>
        </p:txBody>
      </p:sp>
      <p:sp>
        <p:nvSpPr>
          <p:cNvPr id="20497" name="Rectangle 16">
            <a:extLst>
              <a:ext uri="{FF2B5EF4-FFF2-40B4-BE49-F238E27FC236}">
                <a16:creationId xmlns:a16="http://schemas.microsoft.com/office/drawing/2014/main" id="{55F08972-12BD-4340-87A2-A018B1809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0574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8" name="Rectangle 17">
            <a:extLst>
              <a:ext uri="{FF2B5EF4-FFF2-40B4-BE49-F238E27FC236}">
                <a16:creationId xmlns:a16="http://schemas.microsoft.com/office/drawing/2014/main" id="{98C83239-4129-40BD-BC88-FDD42E58E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0574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9" name="Rectangle 18">
            <a:extLst>
              <a:ext uri="{FF2B5EF4-FFF2-40B4-BE49-F238E27FC236}">
                <a16:creationId xmlns:a16="http://schemas.microsoft.com/office/drawing/2014/main" id="{C4D3451C-6AF6-406F-BECE-7EE2CB429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1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L.D</a:t>
            </a:r>
          </a:p>
        </p:txBody>
      </p:sp>
      <p:sp>
        <p:nvSpPr>
          <p:cNvPr id="20500" name="Rectangle 19">
            <a:extLst>
              <a:ext uri="{FF2B5EF4-FFF2-40B4-BE49-F238E27FC236}">
                <a16:creationId xmlns:a16="http://schemas.microsoft.com/office/drawing/2014/main" id="{0E7B931C-6890-4517-A561-210A3AA1B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9718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1" name="Rectangle 20">
            <a:extLst>
              <a:ext uri="{FF2B5EF4-FFF2-40B4-BE49-F238E27FC236}">
                <a16:creationId xmlns:a16="http://schemas.microsoft.com/office/drawing/2014/main" id="{17450F0F-6329-44C9-9582-1EBC4D74F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9718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</a:p>
        </p:txBody>
      </p:sp>
      <p:sp>
        <p:nvSpPr>
          <p:cNvPr id="20502" name="Rectangle 21">
            <a:extLst>
              <a:ext uri="{FF2B5EF4-FFF2-40B4-BE49-F238E27FC236}">
                <a16:creationId xmlns:a16="http://schemas.microsoft.com/office/drawing/2014/main" id="{59C5B625-4B93-4283-93CF-CA90CB7BA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71800"/>
            <a:ext cx="9144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S.D</a:t>
            </a:r>
          </a:p>
        </p:txBody>
      </p:sp>
      <p:sp>
        <p:nvSpPr>
          <p:cNvPr id="20503" name="Rectangle 22">
            <a:extLst>
              <a:ext uri="{FF2B5EF4-FFF2-40B4-BE49-F238E27FC236}">
                <a16:creationId xmlns:a16="http://schemas.microsoft.com/office/drawing/2014/main" id="{8F1F334B-5B68-4508-BBD6-39652CF84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4" name="Rectangle 23">
            <a:extLst>
              <a:ext uri="{FF2B5EF4-FFF2-40B4-BE49-F238E27FC236}">
                <a16:creationId xmlns:a16="http://schemas.microsoft.com/office/drawing/2014/main" id="{2EB7BDC7-8794-4AB6-B5C8-2F6404656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5" name="Rectangle 24">
            <a:extLst>
              <a:ext uri="{FF2B5EF4-FFF2-40B4-BE49-F238E27FC236}">
                <a16:creationId xmlns:a16="http://schemas.microsoft.com/office/drawing/2014/main" id="{E08958B9-7BD3-44A6-B387-4FE6D4CD3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862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L.D</a:t>
            </a:r>
          </a:p>
        </p:txBody>
      </p:sp>
      <p:sp>
        <p:nvSpPr>
          <p:cNvPr id="20506" name="Rectangle 25">
            <a:extLst>
              <a:ext uri="{FF2B5EF4-FFF2-40B4-BE49-F238E27FC236}">
                <a16:creationId xmlns:a16="http://schemas.microsoft.com/office/drawing/2014/main" id="{8D673CA7-B57E-49C2-B9FB-2EFBFAF3A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862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7" name="Rectangle 26">
            <a:extLst>
              <a:ext uri="{FF2B5EF4-FFF2-40B4-BE49-F238E27FC236}">
                <a16:creationId xmlns:a16="http://schemas.microsoft.com/office/drawing/2014/main" id="{8738BA7B-AE30-4F9A-B995-54D902505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8862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</a:p>
        </p:txBody>
      </p:sp>
      <p:sp>
        <p:nvSpPr>
          <p:cNvPr id="20508" name="Rectangle 27">
            <a:extLst>
              <a:ext uri="{FF2B5EF4-FFF2-40B4-BE49-F238E27FC236}">
                <a16:creationId xmlns:a16="http://schemas.microsoft.com/office/drawing/2014/main" id="{655ED928-B900-4ED3-8A0C-8DBE9413C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886200"/>
            <a:ext cx="9144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S.D</a:t>
            </a:r>
          </a:p>
        </p:txBody>
      </p:sp>
      <p:sp>
        <p:nvSpPr>
          <p:cNvPr id="20509" name="Rectangle 28">
            <a:extLst>
              <a:ext uri="{FF2B5EF4-FFF2-40B4-BE49-F238E27FC236}">
                <a16:creationId xmlns:a16="http://schemas.microsoft.com/office/drawing/2014/main" id="{5E62F222-0EC5-45A6-8515-66F14FF58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8862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0" name="Rectangle 29">
            <a:extLst>
              <a:ext uri="{FF2B5EF4-FFF2-40B4-BE49-F238E27FC236}">
                <a16:creationId xmlns:a16="http://schemas.microsoft.com/office/drawing/2014/main" id="{7A851EF3-61B7-4706-805F-391421E2C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8862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1" name="Rectangle 30">
            <a:extLst>
              <a:ext uri="{FF2B5EF4-FFF2-40B4-BE49-F238E27FC236}">
                <a16:creationId xmlns:a16="http://schemas.microsoft.com/office/drawing/2014/main" id="{79C7ABFE-DF60-4F7A-9C61-A1C00C3A3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006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L.D</a:t>
            </a:r>
          </a:p>
        </p:txBody>
      </p:sp>
      <p:sp>
        <p:nvSpPr>
          <p:cNvPr id="20512" name="Rectangle 31">
            <a:extLst>
              <a:ext uri="{FF2B5EF4-FFF2-40B4-BE49-F238E27FC236}">
                <a16:creationId xmlns:a16="http://schemas.microsoft.com/office/drawing/2014/main" id="{BA82E627-2937-4916-9A52-82B783C8F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006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3" name="Rectangle 32">
            <a:extLst>
              <a:ext uri="{FF2B5EF4-FFF2-40B4-BE49-F238E27FC236}">
                <a16:creationId xmlns:a16="http://schemas.microsoft.com/office/drawing/2014/main" id="{E2003C24-D602-4826-8341-C7648982C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006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</a:p>
        </p:txBody>
      </p:sp>
      <p:sp>
        <p:nvSpPr>
          <p:cNvPr id="20514" name="Rectangle 33">
            <a:extLst>
              <a:ext uri="{FF2B5EF4-FFF2-40B4-BE49-F238E27FC236}">
                <a16:creationId xmlns:a16="http://schemas.microsoft.com/office/drawing/2014/main" id="{F7E6EA8B-BB32-4A7A-9E60-8FFB65587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8006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5" name="Rectangle 34">
            <a:extLst>
              <a:ext uri="{FF2B5EF4-FFF2-40B4-BE49-F238E27FC236}">
                <a16:creationId xmlns:a16="http://schemas.microsoft.com/office/drawing/2014/main" id="{ABB2CA48-A2B0-424D-8340-71823ABE9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006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6" name="Rectangle 35">
            <a:extLst>
              <a:ext uri="{FF2B5EF4-FFF2-40B4-BE49-F238E27FC236}">
                <a16:creationId xmlns:a16="http://schemas.microsoft.com/office/drawing/2014/main" id="{46A88366-05BF-4BAA-A9DB-72CCE135F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7150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L.D</a:t>
            </a:r>
          </a:p>
        </p:txBody>
      </p:sp>
      <p:sp>
        <p:nvSpPr>
          <p:cNvPr id="20517" name="Rectangle 36">
            <a:extLst>
              <a:ext uri="{FF2B5EF4-FFF2-40B4-BE49-F238E27FC236}">
                <a16:creationId xmlns:a16="http://schemas.microsoft.com/office/drawing/2014/main" id="{0B9A6AD8-8C28-41FC-A5E5-8FCF8DD6D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715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8" name="Rectangle 37">
            <a:extLst>
              <a:ext uri="{FF2B5EF4-FFF2-40B4-BE49-F238E27FC236}">
                <a16:creationId xmlns:a16="http://schemas.microsoft.com/office/drawing/2014/main" id="{DDCFE6A6-CD49-479E-A8AF-9E80D0EFB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7150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</a:p>
        </p:txBody>
      </p:sp>
      <p:sp>
        <p:nvSpPr>
          <p:cNvPr id="20519" name="Rectangle 38">
            <a:extLst>
              <a:ext uri="{FF2B5EF4-FFF2-40B4-BE49-F238E27FC236}">
                <a16:creationId xmlns:a16="http://schemas.microsoft.com/office/drawing/2014/main" id="{44920564-577D-4284-AD77-13FC2491A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715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0" name="Rectangle 39">
            <a:extLst>
              <a:ext uri="{FF2B5EF4-FFF2-40B4-BE49-F238E27FC236}">
                <a16:creationId xmlns:a16="http://schemas.microsoft.com/office/drawing/2014/main" id="{36920161-3FB7-47C0-97E3-8AB27515F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14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DADDUI</a:t>
            </a:r>
          </a:p>
        </p:txBody>
      </p:sp>
      <p:sp>
        <p:nvSpPr>
          <p:cNvPr id="20521" name="Rectangle 40">
            <a:extLst>
              <a:ext uri="{FF2B5EF4-FFF2-40B4-BE49-F238E27FC236}">
                <a16:creationId xmlns:a16="http://schemas.microsoft.com/office/drawing/2014/main" id="{1E33D3A7-6812-4E93-9BF3-9AB01A6E0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514600"/>
            <a:ext cx="9144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</a:p>
        </p:txBody>
      </p:sp>
      <p:sp>
        <p:nvSpPr>
          <p:cNvPr id="20522" name="Rectangle 41">
            <a:extLst>
              <a:ext uri="{FF2B5EF4-FFF2-40B4-BE49-F238E27FC236}">
                <a16:creationId xmlns:a16="http://schemas.microsoft.com/office/drawing/2014/main" id="{D356E4B4-BA82-4839-A426-DAA44C310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429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DADDUI</a:t>
            </a:r>
          </a:p>
        </p:txBody>
      </p:sp>
      <p:sp>
        <p:nvSpPr>
          <p:cNvPr id="20523" name="Rectangle 42">
            <a:extLst>
              <a:ext uri="{FF2B5EF4-FFF2-40B4-BE49-F238E27FC236}">
                <a16:creationId xmlns:a16="http://schemas.microsoft.com/office/drawing/2014/main" id="{2176126F-27E8-488E-A5EE-4DA305ECA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429000"/>
            <a:ext cx="9144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</a:p>
        </p:txBody>
      </p:sp>
      <p:sp>
        <p:nvSpPr>
          <p:cNvPr id="20524" name="Rectangle 43">
            <a:extLst>
              <a:ext uri="{FF2B5EF4-FFF2-40B4-BE49-F238E27FC236}">
                <a16:creationId xmlns:a16="http://schemas.microsoft.com/office/drawing/2014/main" id="{1B568385-E303-479E-B264-112877260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3434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DADDUI</a:t>
            </a:r>
          </a:p>
        </p:txBody>
      </p:sp>
      <p:sp>
        <p:nvSpPr>
          <p:cNvPr id="20525" name="Rectangle 44">
            <a:extLst>
              <a:ext uri="{FF2B5EF4-FFF2-40B4-BE49-F238E27FC236}">
                <a16:creationId xmlns:a16="http://schemas.microsoft.com/office/drawing/2014/main" id="{62D6C1DB-D292-4118-947A-7F97C517E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343400"/>
            <a:ext cx="9144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</a:p>
        </p:txBody>
      </p:sp>
      <p:sp>
        <p:nvSpPr>
          <p:cNvPr id="20526" name="Rectangle 45">
            <a:extLst>
              <a:ext uri="{FF2B5EF4-FFF2-40B4-BE49-F238E27FC236}">
                <a16:creationId xmlns:a16="http://schemas.microsoft.com/office/drawing/2014/main" id="{FF36305B-BFD6-4E21-9C24-781A3C316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2578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DADDUI</a:t>
            </a:r>
          </a:p>
        </p:txBody>
      </p:sp>
      <p:sp>
        <p:nvSpPr>
          <p:cNvPr id="20527" name="Rectangle 46">
            <a:extLst>
              <a:ext uri="{FF2B5EF4-FFF2-40B4-BE49-F238E27FC236}">
                <a16:creationId xmlns:a16="http://schemas.microsoft.com/office/drawing/2014/main" id="{1D4B0305-1822-48A6-A077-0A96C86DE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9144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</a:p>
        </p:txBody>
      </p:sp>
      <p:sp>
        <p:nvSpPr>
          <p:cNvPr id="20528" name="Rectangle 47">
            <a:extLst>
              <a:ext uri="{FF2B5EF4-FFF2-40B4-BE49-F238E27FC236}">
                <a16:creationId xmlns:a16="http://schemas.microsoft.com/office/drawing/2014/main" id="{BD6030AE-B217-4C71-A070-E2B8410B4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172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DADDUI</a:t>
            </a:r>
          </a:p>
        </p:txBody>
      </p:sp>
      <p:sp>
        <p:nvSpPr>
          <p:cNvPr id="20529" name="Rectangle 48">
            <a:extLst>
              <a:ext uri="{FF2B5EF4-FFF2-40B4-BE49-F238E27FC236}">
                <a16:creationId xmlns:a16="http://schemas.microsoft.com/office/drawing/2014/main" id="{9C2F375D-433B-4052-BA0C-B818BBFEF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6172200"/>
            <a:ext cx="9144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</a:p>
        </p:txBody>
      </p:sp>
      <p:sp>
        <p:nvSpPr>
          <p:cNvPr id="20530" name="Text Box 49">
            <a:extLst>
              <a:ext uri="{FF2B5EF4-FFF2-40B4-BE49-F238E27FC236}">
                <a16:creationId xmlns:a16="http://schemas.microsoft.com/office/drawing/2014/main" id="{E4E6C3E9-8DB6-47E8-9BD2-F9C441AD8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5720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20531" name="Text Box 50">
            <a:extLst>
              <a:ext uri="{FF2B5EF4-FFF2-40B4-BE49-F238E27FC236}">
                <a16:creationId xmlns:a16="http://schemas.microsoft.com/office/drawing/2014/main" id="{D02F3EDA-9ED0-4633-933C-8C3ABD3EC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54864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20532" name="Text Box 51">
            <a:extLst>
              <a:ext uri="{FF2B5EF4-FFF2-40B4-BE49-F238E27FC236}">
                <a16:creationId xmlns:a16="http://schemas.microsoft.com/office/drawing/2014/main" id="{4F0E7CCA-9E64-4E6E-B3C5-EE6949346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76800"/>
            <a:ext cx="2956259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L.D         F0, 0(R1)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F4, F0, F2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0(R1)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R2, Loop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660458EC-E40C-4122-AA00-542C3458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EC8FA5-C265-404F-965B-DE576384705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2720253A-1F80-4846-84E2-777FBBA7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31081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Software Pipeline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0C6697C-F16C-4C0F-82F1-48DF8389CE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803275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227FE9F0-9B79-4792-8F57-2B2E6BBF1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812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L.D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F0BD6A20-74ED-4187-88A0-693E467BD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9812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8CD80B55-4D76-4FD0-B6D1-34F655B05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1981200"/>
            <a:ext cx="9144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S.D</a:t>
            </a:r>
          </a:p>
        </p:txBody>
      </p:sp>
      <p:sp>
        <p:nvSpPr>
          <p:cNvPr id="22536" name="Rectangle 4">
            <a:extLst>
              <a:ext uri="{FF2B5EF4-FFF2-40B4-BE49-F238E27FC236}">
                <a16:creationId xmlns:a16="http://schemas.microsoft.com/office/drawing/2014/main" id="{D53AF67B-09A1-4FE2-9C4D-E76AB9B1C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0" y="24384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L.D</a:t>
            </a:r>
          </a:p>
        </p:txBody>
      </p:sp>
      <p:sp>
        <p:nvSpPr>
          <p:cNvPr id="22537" name="Rectangle 6">
            <a:extLst>
              <a:ext uri="{FF2B5EF4-FFF2-40B4-BE49-F238E27FC236}">
                <a16:creationId xmlns:a16="http://schemas.microsoft.com/office/drawing/2014/main" id="{278D8068-7C2A-4368-AA5C-80DB5C660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24384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</a:p>
        </p:txBody>
      </p:sp>
      <p:sp>
        <p:nvSpPr>
          <p:cNvPr id="22538" name="Rectangle 7">
            <a:extLst>
              <a:ext uri="{FF2B5EF4-FFF2-40B4-BE49-F238E27FC236}">
                <a16:creationId xmlns:a16="http://schemas.microsoft.com/office/drawing/2014/main" id="{455FDA14-CF98-4CAB-ADB6-0EC837DE6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2438400"/>
            <a:ext cx="9144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S.D</a:t>
            </a:r>
          </a:p>
        </p:txBody>
      </p:sp>
      <p:sp>
        <p:nvSpPr>
          <p:cNvPr id="22539" name="Rectangle 4">
            <a:extLst>
              <a:ext uri="{FF2B5EF4-FFF2-40B4-BE49-F238E27FC236}">
                <a16:creationId xmlns:a16="http://schemas.microsoft.com/office/drawing/2014/main" id="{91101E68-7CC6-49AA-9B35-BC2A03933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4013" y="29210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L.D</a:t>
            </a:r>
          </a:p>
        </p:txBody>
      </p:sp>
      <p:sp>
        <p:nvSpPr>
          <p:cNvPr id="22540" name="Rectangle 6">
            <a:extLst>
              <a:ext uri="{FF2B5EF4-FFF2-40B4-BE49-F238E27FC236}">
                <a16:creationId xmlns:a16="http://schemas.microsoft.com/office/drawing/2014/main" id="{65DBBC85-6B69-4DB2-AD74-93DFD434C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8413" y="29210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</a:p>
        </p:txBody>
      </p:sp>
      <p:sp>
        <p:nvSpPr>
          <p:cNvPr id="22541" name="Rectangle 7">
            <a:extLst>
              <a:ext uri="{FF2B5EF4-FFF2-40B4-BE49-F238E27FC236}">
                <a16:creationId xmlns:a16="http://schemas.microsoft.com/office/drawing/2014/main" id="{405A41E5-02E5-450C-A30F-830B3C5AD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525" y="2921000"/>
            <a:ext cx="9144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S.D</a:t>
            </a:r>
          </a:p>
        </p:txBody>
      </p:sp>
      <p:sp>
        <p:nvSpPr>
          <p:cNvPr id="22542" name="Rectangle 4">
            <a:extLst>
              <a:ext uri="{FF2B5EF4-FFF2-40B4-BE49-F238E27FC236}">
                <a16:creationId xmlns:a16="http://schemas.microsoft.com/office/drawing/2014/main" id="{EA2267FE-5F58-4847-8E42-6F26F40E7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25" y="33782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L.D</a:t>
            </a:r>
          </a:p>
        </p:txBody>
      </p:sp>
      <p:sp>
        <p:nvSpPr>
          <p:cNvPr id="22543" name="Rectangle 6">
            <a:extLst>
              <a:ext uri="{FF2B5EF4-FFF2-40B4-BE49-F238E27FC236}">
                <a16:creationId xmlns:a16="http://schemas.microsoft.com/office/drawing/2014/main" id="{B45D6A89-9FD7-4447-833E-8AEDE4B4C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525" y="33782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</a:p>
        </p:txBody>
      </p:sp>
      <p:sp>
        <p:nvSpPr>
          <p:cNvPr id="22544" name="Rectangle 7">
            <a:extLst>
              <a:ext uri="{FF2B5EF4-FFF2-40B4-BE49-F238E27FC236}">
                <a16:creationId xmlns:a16="http://schemas.microsoft.com/office/drawing/2014/main" id="{3CF8F021-ECCB-4869-9880-6FE678D48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8638" y="3378200"/>
            <a:ext cx="9144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S.D</a:t>
            </a:r>
          </a:p>
        </p:txBody>
      </p:sp>
      <p:sp>
        <p:nvSpPr>
          <p:cNvPr id="22545" name="Rectangle 4">
            <a:extLst>
              <a:ext uri="{FF2B5EF4-FFF2-40B4-BE49-F238E27FC236}">
                <a16:creationId xmlns:a16="http://schemas.microsoft.com/office/drawing/2014/main" id="{BD193C6A-3AA5-4F76-BE40-7551EB97F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1063" y="3805238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L.D</a:t>
            </a:r>
          </a:p>
        </p:txBody>
      </p:sp>
      <p:sp>
        <p:nvSpPr>
          <p:cNvPr id="22546" name="Rectangle 6">
            <a:extLst>
              <a:ext uri="{FF2B5EF4-FFF2-40B4-BE49-F238E27FC236}">
                <a16:creationId xmlns:a16="http://schemas.microsoft.com/office/drawing/2014/main" id="{D3C0B2D9-DDE2-45D6-9024-1A7C9EA7E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5463" y="3805238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</a:p>
        </p:txBody>
      </p:sp>
      <p:sp>
        <p:nvSpPr>
          <p:cNvPr id="22547" name="Rectangle 7">
            <a:extLst>
              <a:ext uri="{FF2B5EF4-FFF2-40B4-BE49-F238E27FC236}">
                <a16:creationId xmlns:a16="http://schemas.microsoft.com/office/drawing/2014/main" id="{F83E4DED-F64D-4607-ABF0-053FAB957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5575" y="3805238"/>
            <a:ext cx="9144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S.D</a:t>
            </a:r>
          </a:p>
        </p:txBody>
      </p:sp>
      <p:sp>
        <p:nvSpPr>
          <p:cNvPr id="22548" name="Rectangle 4">
            <a:extLst>
              <a:ext uri="{FF2B5EF4-FFF2-40B4-BE49-F238E27FC236}">
                <a16:creationId xmlns:a16="http://schemas.microsoft.com/office/drawing/2014/main" id="{019EB9DB-26F9-4060-9FB9-24422D85C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763" y="4262438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L.D</a:t>
            </a:r>
          </a:p>
        </p:txBody>
      </p:sp>
      <p:sp>
        <p:nvSpPr>
          <p:cNvPr id="22549" name="Rectangle 6">
            <a:extLst>
              <a:ext uri="{FF2B5EF4-FFF2-40B4-BE49-F238E27FC236}">
                <a16:creationId xmlns:a16="http://schemas.microsoft.com/office/drawing/2014/main" id="{B6F41551-0764-45E4-AD1E-3E784B929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163" y="4262438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</a:p>
        </p:txBody>
      </p:sp>
      <p:sp>
        <p:nvSpPr>
          <p:cNvPr id="22550" name="Rectangle 7">
            <a:extLst>
              <a:ext uri="{FF2B5EF4-FFF2-40B4-BE49-F238E27FC236}">
                <a16:creationId xmlns:a16="http://schemas.microsoft.com/office/drawing/2014/main" id="{E88929C6-A615-4F99-AAB0-08B91C9FF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4262438"/>
            <a:ext cx="914400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S.D</a:t>
            </a:r>
          </a:p>
        </p:txBody>
      </p:sp>
      <p:sp>
        <p:nvSpPr>
          <p:cNvPr id="22551" name="Rectangle 4">
            <a:extLst>
              <a:ext uri="{FF2B5EF4-FFF2-40B4-BE49-F238E27FC236}">
                <a16:creationId xmlns:a16="http://schemas.microsoft.com/office/drawing/2014/main" id="{FCDB8BE2-CED3-4835-B65E-7125CFEC2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275" y="4745038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L.D</a:t>
            </a:r>
          </a:p>
        </p:txBody>
      </p:sp>
      <p:sp>
        <p:nvSpPr>
          <p:cNvPr id="22552" name="Rectangle 6">
            <a:extLst>
              <a:ext uri="{FF2B5EF4-FFF2-40B4-BE49-F238E27FC236}">
                <a16:creationId xmlns:a16="http://schemas.microsoft.com/office/drawing/2014/main" id="{5CB1BE4B-FA70-4862-9551-83F78EB2D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4745038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</a:p>
        </p:txBody>
      </p:sp>
      <p:sp>
        <p:nvSpPr>
          <p:cNvPr id="22553" name="Rectangle 4">
            <a:extLst>
              <a:ext uri="{FF2B5EF4-FFF2-40B4-BE49-F238E27FC236}">
                <a16:creationId xmlns:a16="http://schemas.microsoft.com/office/drawing/2014/main" id="{986C8189-8EA1-41FA-A4FC-7BE4E0F50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975" y="5202238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L.D</a:t>
            </a:r>
          </a:p>
        </p:txBody>
      </p:sp>
      <p:sp>
        <p:nvSpPr>
          <p:cNvPr id="22554" name="Text Box 2059">
            <a:extLst>
              <a:ext uri="{FF2B5EF4-FFF2-40B4-BE49-F238E27FC236}">
                <a16:creationId xmlns:a16="http://schemas.microsoft.com/office/drawing/2014/main" id="{5EF87152-E9EF-4BCC-BDFB-8D118D1ED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336" y="1951038"/>
            <a:ext cx="15158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Original iter  1</a:t>
            </a:r>
          </a:p>
        </p:txBody>
      </p:sp>
      <p:sp>
        <p:nvSpPr>
          <p:cNvPr id="22555" name="Text Box 2059">
            <a:extLst>
              <a:ext uri="{FF2B5EF4-FFF2-40B4-BE49-F238E27FC236}">
                <a16:creationId xmlns:a16="http://schemas.microsoft.com/office/drawing/2014/main" id="{38CB567C-080A-4C4B-BEDC-D25B9F983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268" y="2438400"/>
            <a:ext cx="15158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Original iter  2</a:t>
            </a:r>
          </a:p>
        </p:txBody>
      </p:sp>
      <p:sp>
        <p:nvSpPr>
          <p:cNvPr id="22556" name="Text Box 2059">
            <a:extLst>
              <a:ext uri="{FF2B5EF4-FFF2-40B4-BE49-F238E27FC236}">
                <a16:creationId xmlns:a16="http://schemas.microsoft.com/office/drawing/2014/main" id="{A0B72BDB-1E52-45AA-8710-C556105DF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921000"/>
            <a:ext cx="15158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Original iter  3</a:t>
            </a:r>
          </a:p>
        </p:txBody>
      </p:sp>
      <p:sp>
        <p:nvSpPr>
          <p:cNvPr id="22557" name="Text Box 2059">
            <a:extLst>
              <a:ext uri="{FF2B5EF4-FFF2-40B4-BE49-F238E27FC236}">
                <a16:creationId xmlns:a16="http://schemas.microsoft.com/office/drawing/2014/main" id="{08B8DF81-B825-4FF2-BE2B-B701961FB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4500" y="3378200"/>
            <a:ext cx="15158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Original iter  4</a:t>
            </a:r>
          </a:p>
        </p:txBody>
      </p:sp>
      <p:sp>
        <p:nvSpPr>
          <p:cNvPr id="22558" name="Text Box 2059">
            <a:extLst>
              <a:ext uri="{FF2B5EF4-FFF2-40B4-BE49-F238E27FC236}">
                <a16:creationId xmlns:a16="http://schemas.microsoft.com/office/drawing/2014/main" id="{D1B41074-C1EB-4324-8211-268F2C29D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94138"/>
            <a:ext cx="12117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New iter  1</a:t>
            </a:r>
          </a:p>
        </p:txBody>
      </p:sp>
      <p:sp>
        <p:nvSpPr>
          <p:cNvPr id="22559" name="Text Box 2059">
            <a:extLst>
              <a:ext uri="{FF2B5EF4-FFF2-40B4-BE49-F238E27FC236}">
                <a16:creationId xmlns:a16="http://schemas.microsoft.com/office/drawing/2014/main" id="{02CCD780-FF1A-43CD-AD59-6E86F500A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300" y="4483100"/>
            <a:ext cx="12117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New iter  2</a:t>
            </a:r>
          </a:p>
        </p:txBody>
      </p:sp>
      <p:sp>
        <p:nvSpPr>
          <p:cNvPr id="22560" name="Text Box 2059">
            <a:extLst>
              <a:ext uri="{FF2B5EF4-FFF2-40B4-BE49-F238E27FC236}">
                <a16:creationId xmlns:a16="http://schemas.microsoft.com/office/drawing/2014/main" id="{C651B7EC-7722-4F69-8EAA-7003E3A51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75" y="5018088"/>
            <a:ext cx="12117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New iter  3</a:t>
            </a:r>
          </a:p>
        </p:txBody>
      </p:sp>
      <p:sp>
        <p:nvSpPr>
          <p:cNvPr id="22561" name="Text Box 2059">
            <a:extLst>
              <a:ext uri="{FF2B5EF4-FFF2-40B4-BE49-F238E27FC236}">
                <a16:creationId xmlns:a16="http://schemas.microsoft.com/office/drawing/2014/main" id="{6A84832C-36D3-4BA6-A64E-15B669D15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4883" y="5553076"/>
            <a:ext cx="12117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New iter  4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F37C7BA-E431-4FBD-A0B7-0813BC57F590}"/>
              </a:ext>
            </a:extLst>
          </p:cNvPr>
          <p:cNvCxnSpPr/>
          <p:nvPr/>
        </p:nvCxnSpPr>
        <p:spPr>
          <a:xfrm flipH="1">
            <a:off x="4114800" y="2151063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3E593CF-648B-4A7F-B972-58BA65550954}"/>
              </a:ext>
            </a:extLst>
          </p:cNvPr>
          <p:cNvCxnSpPr/>
          <p:nvPr/>
        </p:nvCxnSpPr>
        <p:spPr>
          <a:xfrm flipH="1">
            <a:off x="4870450" y="262255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8CA75D7C-189F-41A4-88F1-823C3158690F}"/>
              </a:ext>
            </a:extLst>
          </p:cNvPr>
          <p:cNvCxnSpPr/>
          <p:nvPr/>
        </p:nvCxnSpPr>
        <p:spPr>
          <a:xfrm flipH="1">
            <a:off x="5632450" y="3109913"/>
            <a:ext cx="76835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F6C4D47-C3F1-4CEE-B750-04731201F388}"/>
              </a:ext>
            </a:extLst>
          </p:cNvPr>
          <p:cNvCxnSpPr/>
          <p:nvPr/>
        </p:nvCxnSpPr>
        <p:spPr>
          <a:xfrm flipH="1">
            <a:off x="6518275" y="3562350"/>
            <a:ext cx="27146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1EEAE6E-AED2-4314-AA7C-B3C48F1CE734}"/>
              </a:ext>
            </a:extLst>
          </p:cNvPr>
          <p:cNvCxnSpPr/>
          <p:nvPr/>
        </p:nvCxnSpPr>
        <p:spPr>
          <a:xfrm flipV="1">
            <a:off x="3124200" y="3378200"/>
            <a:ext cx="0" cy="4270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2B77F9CC-730F-4F3E-A071-7B0E22ABF0DD}"/>
              </a:ext>
            </a:extLst>
          </p:cNvPr>
          <p:cNvCxnSpPr/>
          <p:nvPr/>
        </p:nvCxnSpPr>
        <p:spPr>
          <a:xfrm flipV="1">
            <a:off x="4116388" y="4033838"/>
            <a:ext cx="0" cy="428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DE5FA495-902E-44BB-A196-EE7F817EB881}"/>
              </a:ext>
            </a:extLst>
          </p:cNvPr>
          <p:cNvCxnSpPr/>
          <p:nvPr/>
        </p:nvCxnSpPr>
        <p:spPr>
          <a:xfrm flipV="1">
            <a:off x="5030788" y="4545013"/>
            <a:ext cx="0" cy="428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C5A4D533-5210-484C-A5DA-B539AF59F196}"/>
              </a:ext>
            </a:extLst>
          </p:cNvPr>
          <p:cNvCxnSpPr/>
          <p:nvPr/>
        </p:nvCxnSpPr>
        <p:spPr>
          <a:xfrm flipV="1">
            <a:off x="5867400" y="5049838"/>
            <a:ext cx="0" cy="428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2107A454-461C-4541-B082-059477E5F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7D571B-40CA-470A-804C-A51CD58A82A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449D70E7-2CB1-4F52-8E7E-51ED11AAA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095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Software Pipelining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D7053B3-8356-4393-8330-5CDAEECC4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3F97752-6C86-4175-92AA-7F2111921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2956259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L.D         F0, 0(R1)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F4, F0, F2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0(R1)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R2, Loop 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061A73C8-3BD6-469A-B823-E9CE56F94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524000"/>
            <a:ext cx="3078087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S.D         F4, 16(R1)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F4, F0, F2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L.D          F0, 0(R1)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R2, Loop </a:t>
            </a:r>
          </a:p>
        </p:txBody>
      </p:sp>
      <p:sp>
        <p:nvSpPr>
          <p:cNvPr id="24583" name="Line 6">
            <a:extLst>
              <a:ext uri="{FF2B5EF4-FFF2-40B4-BE49-F238E27FC236}">
                <a16:creationId xmlns:a16="http://schemas.microsoft.com/office/drawing/2014/main" id="{3866BC23-4FAC-4011-B955-FA1A5DBD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209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4" name="Text Box 7">
            <a:extLst>
              <a:ext uri="{FF2B5EF4-FFF2-40B4-BE49-F238E27FC236}">
                <a16:creationId xmlns:a16="http://schemas.microsoft.com/office/drawing/2014/main" id="{848C55BF-D30C-4A82-92AE-5D9C7911A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400425"/>
            <a:ext cx="775372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Advantages: achieves nearly the same effect as loop unrolling, but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without the code expansion – an unrolled loop may have inefficiencies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at the start and end of each iteration, while a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-pipelined loop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almost always in steady state – a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-pipelined loop can also be unrolled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to reduce loop overhead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Disadvantages: does not reduce loop overhead, may require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registers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045E211C-28A3-4D4D-8F2C-5CFECCC05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51548C-5997-4A05-BE9E-68B8D27BE41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2914DA3A-3BCE-4D67-990E-664484FE0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081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Recall Superscalar Pipeline 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1476F386-7685-4BD0-ACFC-F660BE60DE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E0E45A6E-FC36-47FF-BD40-49D376AE7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5050806" cy="36933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Integer pipeline                  FP pipeline</a:t>
            </a: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   L.D         F0,0(R1)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L.D         F6,-8(R1)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L.D         F10,-16(R1)      ADD.D   F4,F0,F2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L.D         F14,-24(R1)      ADD.D   F8,F6,F2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L.D         F18,-32(R1)      ADD.D   F12,F10,F2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S.D         F4,0(R1)           ADD.D   F16,F14,F2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S.D         F8,-8(R1)          ADD.D   F20,F18,F2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S.D         F12,-16(R1)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DADDUI  R1,R1,# -40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S.D         F16,16(R1)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BNE        R1,R2,Loop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S.D          F20,8(R1)</a:t>
            </a:r>
            <a:endParaRPr lang="en-US" altLang="en-US" sz="1800" b="1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1A8CFF2E-052D-485D-9C61-CA4E26F15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257800"/>
            <a:ext cx="800853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Need unroll by degree 5 to eliminate stalls (fewer if we move DADDUI up)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compiler may specify instructions that can be issued as one packet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compiler may specify a fixed number of instructions in each packet: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Very Large Instruction Word (VLIW)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7030C3C6-3962-4F6E-9586-BC22A4057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040916-F8F0-4193-9EB9-A275EB12A93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53D96C37-410D-4FA5-8929-3D646C338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42705E9-9DFE-4820-942B-5D331E8AB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5F1D4819-CB57-48D9-A10B-71CFAD42F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26630" name="Text Box 5">
            <a:extLst>
              <a:ext uri="{FF2B5EF4-FFF2-40B4-BE49-F238E27FC236}">
                <a16:creationId xmlns:a16="http://schemas.microsoft.com/office/drawing/2014/main" id="{1098932A-3264-4786-A122-1BDE6F1E3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443" y="2007275"/>
            <a:ext cx="6371809" cy="224676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26631" name="Text Box 10">
            <a:extLst>
              <a:ext uri="{FF2B5EF4-FFF2-40B4-BE49-F238E27FC236}">
                <a16:creationId xmlns:a16="http://schemas.microsoft.com/office/drawing/2014/main" id="{5832E17E-0D4D-4B7D-A050-66291D6F0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26632" name="Text Box 11">
            <a:extLst>
              <a:ext uri="{FF2B5EF4-FFF2-40B4-BE49-F238E27FC236}">
                <a16:creationId xmlns:a16="http://schemas.microsoft.com/office/drawing/2014/main" id="{F68D19BB-7B75-4699-947D-4D21CE095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9E43CABF-40B6-4F04-A6CE-78E7CE46039A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26634" name="Text Box 6">
            <a:extLst>
              <a:ext uri="{FF2B5EF4-FFF2-40B4-BE49-F238E27FC236}">
                <a16:creationId xmlns:a16="http://schemas.microsoft.com/office/drawing/2014/main" id="{AC553483-64CC-422B-ABF3-62F2070DA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77" y="4376143"/>
            <a:ext cx="73974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Show the SW pipelined version of the code and does it cause stalls?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6643E2CE-6DA1-48F1-9B85-7E3C8CFA7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6557B8-8286-418C-8B06-BADCA8E99D6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8207AE4-AFAF-4AA3-863B-A3C217D3B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863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Smart Schedule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61BD5BB-D17C-44FC-8AC3-A0B97FF8F6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014A698A-0113-48FF-A160-51FEB6D93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95800"/>
            <a:ext cx="765010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By re-ordering instructions, it takes 6 cycles per iteration instead of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were able to violate an anti-dependence easily because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immediate was involved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Loop overhead 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that do book-keeping for the loop):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Actual work (the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s.d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): 3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 we somehow get execution time to be 3 cycles per iteration?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B4F5C612-E471-4441-A075-C3FB897D7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" y="1325701"/>
            <a:ext cx="3177473" cy="317009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F4, F0, F2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0(R1)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R2,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</p:txBody>
      </p:sp>
      <p:sp>
        <p:nvSpPr>
          <p:cNvPr id="24583" name="Text Box 6">
            <a:extLst>
              <a:ext uri="{FF2B5EF4-FFF2-40B4-BE49-F238E27FC236}">
                <a16:creationId xmlns:a16="http://schemas.microsoft.com/office/drawing/2014/main" id="{086806A4-6C26-426A-9D8B-B74A2F64D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840" y="1902043"/>
            <a:ext cx="3177473" cy="193899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F4, F0, F2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stall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R2,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8(R1)     </a:t>
            </a:r>
          </a:p>
        </p:txBody>
      </p:sp>
      <p:sp>
        <p:nvSpPr>
          <p:cNvPr id="24584" name="Line 7">
            <a:extLst>
              <a:ext uri="{FF2B5EF4-FFF2-40B4-BE49-F238E27FC236}">
                <a16:creationId xmlns:a16="http://schemas.microsoft.com/office/drawing/2014/main" id="{57CE01CB-E86F-496E-9106-83F553553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362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96E21D39-D096-423F-BFE1-188057BD154F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FPALU -&gt; any: 3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FPALU -&gt; ST : 2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CA517FA7-471A-46E4-95E3-43AFE2BA5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0D1A82-0ED3-43DE-A64E-620E9164AC5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05C1CD0-9B3A-4161-9443-5BC6C4716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B92321CB-1A32-4EFD-A350-095714B27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71E3FCFC-AD95-41F3-BC3A-8B5439A1D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FF0C8FF4-747D-4A0E-BE91-C0831C904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443" y="2007275"/>
            <a:ext cx="5777415" cy="2031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28679" name="Text Box 10">
            <a:extLst>
              <a:ext uri="{FF2B5EF4-FFF2-40B4-BE49-F238E27FC236}">
                <a16:creationId xmlns:a16="http://schemas.microsoft.com/office/drawing/2014/main" id="{6C100D84-38FC-4DB8-BD53-5AEC56C18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28680" name="Text Box 11">
            <a:extLst>
              <a:ext uri="{FF2B5EF4-FFF2-40B4-BE49-F238E27FC236}">
                <a16:creationId xmlns:a16="http://schemas.microsoft.com/office/drawing/2014/main" id="{86965DE2-5A54-4E34-872F-404C23E25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1425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2569452D-9233-4343-8A6A-D6201B1361E8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28682" name="Text Box 6">
            <a:extLst>
              <a:ext uri="{FF2B5EF4-FFF2-40B4-BE49-F238E27FC236}">
                <a16:creationId xmlns:a16="http://schemas.microsoft.com/office/drawing/2014/main" id="{838F94B3-97AA-4262-95EB-D4CDDE3EC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8" y="4038600"/>
            <a:ext cx="739741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SW pipelined version of the code and does it cause stalls?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Loop:  S.D      F4, 0(R2)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MUL    F4, F0, F2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L.D      F0, 0(R1)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DADDUI R2, R2, #-8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BNE        R1, R3,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DADDUI R1, R1, #-8            There will be no stalls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>
            <a:extLst>
              <a:ext uri="{FF2B5EF4-FFF2-40B4-BE49-F238E27FC236}">
                <a16:creationId xmlns:a16="http://schemas.microsoft.com/office/drawing/2014/main" id="{CDF36D69-CD9E-458F-9B41-1B1D9209A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F45758-FFC2-4EB4-AE2D-82B34045789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D89A0EFD-CCA7-49D3-A4B8-D8B44BFD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69C995-D512-486E-915C-90CC5E9F580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695186B-8C4C-4D26-ACCE-BE485EF96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5F197BB-2817-46FD-A123-50F113E583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D5EB2A1E-451B-4483-99A6-76B344F5C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26630" name="Text Box 5">
            <a:extLst>
              <a:ext uri="{FF2B5EF4-FFF2-40B4-BE49-F238E27FC236}">
                <a16:creationId xmlns:a16="http://schemas.microsoft.com/office/drawing/2014/main" id="{649B6E81-D6FB-477E-B191-353BA1B20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05013"/>
            <a:ext cx="6371809" cy="224676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26631" name="Text Box 10">
            <a:extLst>
              <a:ext uri="{FF2B5EF4-FFF2-40B4-BE49-F238E27FC236}">
                <a16:creationId xmlns:a16="http://schemas.microsoft.com/office/drawing/2014/main" id="{75F4F4E2-2748-4B92-990C-8807EE3C5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26632" name="Text Box 11">
            <a:extLst>
              <a:ext uri="{FF2B5EF4-FFF2-40B4-BE49-F238E27FC236}">
                <a16:creationId xmlns:a16="http://schemas.microsoft.com/office/drawing/2014/main" id="{CAF40C64-D9C8-494A-BB7D-78A194F55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AA6D39F2-64FA-4F21-8730-F46B4C0B139A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26634" name="Text Box 6">
            <a:extLst>
              <a:ext uri="{FF2B5EF4-FFF2-40B4-BE49-F238E27FC236}">
                <a16:creationId xmlns:a16="http://schemas.microsoft.com/office/drawing/2014/main" id="{0D7238AD-695F-4F43-9D8B-5F20B8864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51782"/>
            <a:ext cx="6938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How many cycles do the default and optimized schedules take?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08B56B81-B392-4DB7-8EDE-B574145C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10FCBA-3679-42A8-8D24-0DA559224C1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736F9E6-69DC-4D22-BB87-8A51E48A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617AD5AC-467A-4B6D-9B43-3E73B12455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AFBFC1F-B744-4146-B7CB-3C77E1C5A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C21C4AB6-57E9-450E-9D87-7CBD2C775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05013"/>
            <a:ext cx="6371809" cy="224676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28679" name="Text Box 10">
            <a:extLst>
              <a:ext uri="{FF2B5EF4-FFF2-40B4-BE49-F238E27FC236}">
                <a16:creationId xmlns:a16="http://schemas.microsoft.com/office/drawing/2014/main" id="{C2877F05-0F43-4963-B45E-03BDC08B9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28680" name="Text Box 11">
            <a:extLst>
              <a:ext uri="{FF2B5EF4-FFF2-40B4-BE49-F238E27FC236}">
                <a16:creationId xmlns:a16="http://schemas.microsoft.com/office/drawing/2014/main" id="{A877DD73-E0C9-48A3-BE02-714DF2375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196FD724-4D52-479C-B926-0CB0940ECAA7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28682" name="Text Box 6">
            <a:extLst>
              <a:ext uri="{FF2B5EF4-FFF2-40B4-BE49-F238E27FC236}">
                <a16:creationId xmlns:a16="http://schemas.microsoft.com/office/drawing/2014/main" id="{EAE32F69-3BD7-4077-A3D0-6E533993D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23" y="4392038"/>
            <a:ext cx="693875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cycles do the default and optimized schedules take?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Unoptimized:  LD  1s   MUL  4s  SD  DA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BNE  1s   -- 12 cycles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Optimized:  LD  DA  MUL  DA  2s  BNE  SD  -- 8 cycles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75DDFF58-B644-41D5-9D37-A3CAFC95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756C1D-FB0D-43DB-B7DA-6C3F013406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A90FE490-BC5A-4548-A497-AF0CB26D4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25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 Unrolling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0704B3DD-0E4D-4184-B4B3-DAED97CEAE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83B3042D-9BF0-4BB5-AA05-A909D346B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295400"/>
            <a:ext cx="3202543" cy="440120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F4, F0, F2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L.D         F6, -8(R1)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F8, F6, F2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F8, -8(R1)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L.D         F10,-16(R1)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F12, F10, F2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F12, -16(R1)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L.D          F14, -24(R1)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F16, F14, F2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 F16, -24(R1)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 #-32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R1,R2, Loop</a:t>
            </a:r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id="{13265D26-60A3-4B87-8147-7ABC3BC73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49004"/>
            <a:ext cx="57912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Loop overhead: 2 instrs; Work: 12 instrs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How long will the above schedule take to complete?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C5CBBDD1-D6F0-4E90-9401-859EF02B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7F5336-726B-4BF1-A99B-51B9550BBD4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32771" name="Text Box 1026">
            <a:extLst>
              <a:ext uri="{FF2B5EF4-FFF2-40B4-BE49-F238E27FC236}">
                <a16:creationId xmlns:a16="http://schemas.microsoft.com/office/drawing/2014/main" id="{1A024589-AF85-4606-A6A4-28AB4F534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864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Scheduled and Unrolled Loop</a:t>
            </a:r>
          </a:p>
        </p:txBody>
      </p:sp>
      <p:sp>
        <p:nvSpPr>
          <p:cNvPr id="32772" name="Line 1027">
            <a:extLst>
              <a:ext uri="{FF2B5EF4-FFF2-40B4-BE49-F238E27FC236}">
                <a16:creationId xmlns:a16="http://schemas.microsoft.com/office/drawing/2014/main" id="{E94DE75B-4BF7-48E6-A6E5-A33C04C52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1029">
            <a:extLst>
              <a:ext uri="{FF2B5EF4-FFF2-40B4-BE49-F238E27FC236}">
                <a16:creationId xmlns:a16="http://schemas.microsoft.com/office/drawing/2014/main" id="{65A58064-1C15-4770-B1A9-FBD20BD84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24000"/>
            <a:ext cx="3600666" cy="440120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L.D         F0, 0(R1)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L.D         F6, -8(R1)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L.D         F10,-16(R1)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L.D          F14, -24(R1)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F4, F0, F2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F8, F6, F2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F12, F10, F2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F16, F14, F2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F8, -8(R1)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 # -32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F12, 16(R1)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R1,R2,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F16, 8(R1)            </a:t>
            </a:r>
          </a:p>
        </p:txBody>
      </p:sp>
      <p:sp>
        <p:nvSpPr>
          <p:cNvPr id="32774" name="Text Box 1030">
            <a:extLst>
              <a:ext uri="{FF2B5EF4-FFF2-40B4-BE49-F238E27FC236}">
                <a16:creationId xmlns:a16="http://schemas.microsoft.com/office/drawing/2014/main" id="{0CDF8EF2-122B-46FF-98B2-16702B004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76890"/>
            <a:ext cx="65249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Execution time: 14 cycles or 3.5 cycles per original iteration</a:t>
            </a: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E0761DB4-6BBE-481A-B386-FA99A471BEF9}"/>
              </a:ext>
            </a:extLst>
          </p:cNvPr>
          <p:cNvSpPr/>
          <p:nvPr/>
        </p:nvSpPr>
        <p:spPr>
          <a:xfrm>
            <a:off x="5334000" y="23622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FPALU -&gt; any: 3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FPALU -&gt; ST : 2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49F0B2A1-C252-4A1F-9E05-C493B3C20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FC3324-7B1C-4325-BF7B-B6E524A577A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BB7E04D5-F475-431F-9C82-FBB86B80E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25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 Unrolling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B3916BF6-F401-43BA-B5C5-6A631BEEA6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877A39F2-049B-4E2A-940F-24AC7907F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6452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Increases program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Requires more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unroll an n-iteration loop by degree k, we will need (n/k)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iterations of the larger loop, followed by (n mod k) iterations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the original loop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38DEBA94-90C1-4314-8BB0-6F0702795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E39754-03BF-4B75-B88C-C3352913708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AC9B40E-ACBC-449B-B5CC-708D6601F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875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Automating Loop Unrolling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14223B2-B84C-4B29-9B70-92B8E3154B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0EA7A15D-84B4-452C-B92A-505116CAA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2309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Determine the dependences across iterations: in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example, we knew that loads and stores in different iterations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did not conflict and could be re-ordered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Determine if unrolling will help – possible only if iterations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are independent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Determine address offsets for different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Dependency analysis to schedule code without introducing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hazards; eliminate name dependences by using additional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>
            <a:extLst>
              <a:ext uri="{FF2B5EF4-FFF2-40B4-BE49-F238E27FC236}">
                <a16:creationId xmlns:a16="http://schemas.microsoft.com/office/drawing/2014/main" id="{CFD01A44-7DAF-4FF1-9A6E-456CDB15E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B4CA23-2994-4067-BCF8-6EBC6EAB8E0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9861E026-5F86-4B33-BFDD-F139BE34D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BDFE0764-7152-46E1-BB49-74369A342D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563C4839-BF2F-4569-AE6A-CB37A8B5B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99F7EC91-8F80-44DB-A6D0-8EFB99BC1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010103"/>
            <a:ext cx="6371809" cy="224676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8199" name="Text Box 10">
            <a:extLst>
              <a:ext uri="{FF2B5EF4-FFF2-40B4-BE49-F238E27FC236}">
                <a16:creationId xmlns:a16="http://schemas.microsoft.com/office/drawing/2014/main" id="{494999C4-C7D0-4854-A5BF-4059EDAB2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8200" name="Text Box 11">
            <a:extLst>
              <a:ext uri="{FF2B5EF4-FFF2-40B4-BE49-F238E27FC236}">
                <a16:creationId xmlns:a16="http://schemas.microsoft.com/office/drawing/2014/main" id="{236DF02D-CBED-4F7D-9B65-85740962B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E7ABD2BD-4F4E-4FDD-B9B0-CBFEFEB38EAD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8202" name="Text Box 6">
            <a:extLst>
              <a:ext uri="{FF2B5EF4-FFF2-40B4-BE49-F238E27FC236}">
                <a16:creationId xmlns:a16="http://schemas.microsoft.com/office/drawing/2014/main" id="{9380B542-C641-4A78-BF6E-97E3EBCB9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51557"/>
            <a:ext cx="56785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How many unrolls does it take to avoid stall cycles?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1" ma:contentTypeDescription="Create a new document." ma:contentTypeScope="" ma:versionID="494297c5bf66750db76aebdf95673b8a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d97205ca45a4d5528572e5d6684150d5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75B017-01A9-4A47-8B57-30D87DF8CD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2EC790-D683-41FD-8611-56041D25F4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776386-E33F-4EC1-B621-BE80F4B04FB7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cf9198-fc12-416c-a16e-db6e942c09ba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45183</TotalTime>
  <Words>2869</Words>
  <Application>Microsoft Office PowerPoint</Application>
  <PresentationFormat>On-screen Show (4:3)</PresentationFormat>
  <Paragraphs>414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280</cp:revision>
  <dcterms:created xsi:type="dcterms:W3CDTF">2002-09-20T18:19:18Z</dcterms:created>
  <dcterms:modified xsi:type="dcterms:W3CDTF">2022-09-21T04:25:01Z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