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26" r:id="rId2"/>
    <p:sldId id="690" r:id="rId3"/>
    <p:sldId id="663" r:id="rId4"/>
    <p:sldId id="664" r:id="rId5"/>
    <p:sldId id="665" r:id="rId6"/>
    <p:sldId id="666" r:id="rId7"/>
    <p:sldId id="669" r:id="rId8"/>
    <p:sldId id="667" r:id="rId9"/>
    <p:sldId id="688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89" r:id="rId20"/>
    <p:sldId id="679" r:id="rId21"/>
    <p:sldId id="680" r:id="rId22"/>
    <p:sldId id="681" r:id="rId23"/>
    <p:sldId id="682" r:id="rId24"/>
    <p:sldId id="687" r:id="rId25"/>
    <p:sldId id="600" r:id="rId26"/>
    <p:sldId id="601" r:id="rId27"/>
    <p:sldId id="602" r:id="rId28"/>
    <p:sldId id="606" r:id="rId29"/>
    <p:sldId id="617" r:id="rId30"/>
    <p:sldId id="618" r:id="rId31"/>
    <p:sldId id="619" r:id="rId32"/>
    <p:sldId id="620" r:id="rId33"/>
    <p:sldId id="621" r:id="rId34"/>
    <p:sldId id="622" r:id="rId35"/>
    <p:sldId id="609" r:id="rId36"/>
    <p:sldId id="627" r:id="rId37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1AC2C-5EC7-4885-A83B-0C48BB2865A3}" v="2" dt="2024-04-18T08:32:13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d1fdae7ed13c9a74" providerId="LiveId" clId="{7B21AC2C-5EC7-4885-A83B-0C48BB2865A3}"/>
    <pc:docChg chg="addSld modSld">
      <pc:chgData name="Rajeev Balasubramonian" userId="d1fdae7ed13c9a74" providerId="LiveId" clId="{7B21AC2C-5EC7-4885-A83B-0C48BB2865A3}" dt="2024-04-18T08:33:22.950" v="18" actId="20577"/>
      <pc:docMkLst>
        <pc:docMk/>
      </pc:docMkLst>
      <pc:sldChg chg="modSp mod">
        <pc:chgData name="Rajeev Balasubramonian" userId="d1fdae7ed13c9a74" providerId="LiveId" clId="{7B21AC2C-5EC7-4885-A83B-0C48BB2865A3}" dt="2024-04-18T08:33:22.950" v="18" actId="20577"/>
        <pc:sldMkLst>
          <pc:docMk/>
          <pc:sldMk cId="0" sldId="626"/>
        </pc:sldMkLst>
        <pc:spChg chg="mod">
          <ac:chgData name="Rajeev Balasubramonian" userId="d1fdae7ed13c9a74" providerId="LiveId" clId="{7B21AC2C-5EC7-4885-A83B-0C48BB2865A3}" dt="2024-04-18T08:33:22.950" v="18" actId="20577"/>
          <ac:spMkLst>
            <pc:docMk/>
            <pc:sldMk cId="0" sldId="626"/>
            <ac:spMk id="4101" creationId="{A0117170-4778-4371-B3D7-7F2B0EBD81AB}"/>
          </ac:spMkLst>
        </pc:spChg>
      </pc:sldChg>
      <pc:sldChg chg="add">
        <pc:chgData name="Rajeev Balasubramonian" userId="d1fdae7ed13c9a74" providerId="LiveId" clId="{7B21AC2C-5EC7-4885-A83B-0C48BB2865A3}" dt="2024-04-18T08:31:48.318" v="0"/>
        <pc:sldMkLst>
          <pc:docMk/>
          <pc:sldMk cId="0" sldId="663"/>
        </pc:sldMkLst>
      </pc:sldChg>
      <pc:sldChg chg="add">
        <pc:chgData name="Rajeev Balasubramonian" userId="d1fdae7ed13c9a74" providerId="LiveId" clId="{7B21AC2C-5EC7-4885-A83B-0C48BB2865A3}" dt="2024-04-18T08:31:48.318" v="0"/>
        <pc:sldMkLst>
          <pc:docMk/>
          <pc:sldMk cId="0" sldId="664"/>
        </pc:sldMkLst>
      </pc:sldChg>
      <pc:sldChg chg="add">
        <pc:chgData name="Rajeev Balasubramonian" userId="d1fdae7ed13c9a74" providerId="LiveId" clId="{7B21AC2C-5EC7-4885-A83B-0C48BB2865A3}" dt="2024-04-18T08:31:48.318" v="0"/>
        <pc:sldMkLst>
          <pc:docMk/>
          <pc:sldMk cId="0" sldId="665"/>
        </pc:sldMkLst>
      </pc:sldChg>
      <pc:sldChg chg="add">
        <pc:chgData name="Rajeev Balasubramonian" userId="d1fdae7ed13c9a74" providerId="LiveId" clId="{7B21AC2C-5EC7-4885-A83B-0C48BB2865A3}" dt="2024-04-18T08:31:48.318" v="0"/>
        <pc:sldMkLst>
          <pc:docMk/>
          <pc:sldMk cId="0" sldId="666"/>
        </pc:sldMkLst>
      </pc:sldChg>
      <pc:sldChg chg="add">
        <pc:chgData name="Rajeev Balasubramonian" userId="d1fdae7ed13c9a74" providerId="LiveId" clId="{7B21AC2C-5EC7-4885-A83B-0C48BB2865A3}" dt="2024-04-18T08:32:13.514" v="1"/>
        <pc:sldMkLst>
          <pc:docMk/>
          <pc:sldMk cId="0" sldId="667"/>
        </pc:sldMkLst>
      </pc:sldChg>
      <pc:sldChg chg="add">
        <pc:chgData name="Rajeev Balasubramonian" userId="d1fdae7ed13c9a74" providerId="LiveId" clId="{7B21AC2C-5EC7-4885-A83B-0C48BB2865A3}" dt="2024-04-18T08:32:13.514" v="1"/>
        <pc:sldMkLst>
          <pc:docMk/>
          <pc:sldMk cId="0" sldId="669"/>
        </pc:sldMkLst>
      </pc:sldChg>
      <pc:sldChg chg="add">
        <pc:chgData name="Rajeev Balasubramonian" userId="d1fdae7ed13c9a74" providerId="LiveId" clId="{7B21AC2C-5EC7-4885-A83B-0C48BB2865A3}" dt="2024-04-18T08:31:48.318" v="0"/>
        <pc:sldMkLst>
          <pc:docMk/>
          <pc:sldMk cId="1099378328" sldId="6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A17A195-B0B6-4117-B1BB-D7F87D76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9F32B40-1776-4EDE-91D3-A7F7E3B593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1E4F5484-B5D7-4AE5-A396-9C9C4AC58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4274153-25D8-4488-843D-CCD9B25B17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9924CC41-D986-40A8-87DB-4BEC1C8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3342732-DFB9-43DF-B9D7-02C2A27DA5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B1102FFF-A40B-4F9E-A5E5-043334B35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639959-13B6-4922-9188-D0EF1E04A1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8BF9045-2010-42B6-BE2E-4B43DAA8F9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13BEAB0-756C-41F2-8111-7A71585DEB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8BD5AA1-5BF7-4FB1-B77D-4EB98A40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0FE81EE0-2875-4391-AFA6-D8873D57C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9005AF5-2FD9-4D98-89CD-FA5BC9D9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82F8C-3887-430F-9B6B-CB06994E3314}" type="slidenum">
              <a:rPr lang="en-US" altLang="en-US" sz="1200" u="none"/>
              <a:pPr/>
              <a:t>1</a:t>
            </a:fld>
            <a:endParaRPr lang="en-US" altLang="en-US" sz="1200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3AE049-6884-4FBD-AC1F-FFE02B786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75406B4-C798-4DDC-BE34-900D9166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C5A0EB9-F9F7-421D-A0E9-9A8FCA803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94A2-B9BC-4E0A-9C9D-C31889D51F8A}" type="slidenum">
              <a:rPr lang="en-US" altLang="en-US" sz="1200" u="none"/>
              <a:pPr/>
              <a:t>10</a:t>
            </a:fld>
            <a:endParaRPr lang="en-US" altLang="en-US" sz="1200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81C5E41-27D5-407B-A554-3146FF4F4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2681E4-7523-4033-AA3C-F752E256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DE774F-E0BA-4879-9079-B2A51D06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CA6DC-5B47-4462-8F0F-820A614173C7}" type="slidenum">
              <a:rPr lang="en-US" altLang="en-US" sz="1200" u="none"/>
              <a:pPr/>
              <a:t>11</a:t>
            </a:fld>
            <a:endParaRPr lang="en-US" altLang="en-US" sz="1200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D69F-316B-4B4D-B1A2-0511BF143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702FB7-9964-4CEE-B086-50301B4C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B3198-0AD3-49FC-8599-D21F0DC07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96E7B-3A11-4BFB-BCA7-E78591244F00}" type="slidenum">
              <a:rPr lang="en-US" altLang="en-US" sz="1200" u="none"/>
              <a:pPr/>
              <a:t>12</a:t>
            </a:fld>
            <a:endParaRPr lang="en-US" altLang="en-US" sz="1200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4995C4-D288-40E9-B1A6-0F7814D0B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1DAFAE-9421-4021-B958-4434CA70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9F8DA3C-32F2-441C-8514-8CD3DEED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BD99DD-C2C7-47C1-836F-3398C814D38A}" type="slidenum">
              <a:rPr lang="en-US" altLang="en-US" sz="1200" u="none"/>
              <a:pPr/>
              <a:t>13</a:t>
            </a:fld>
            <a:endParaRPr lang="en-US" altLang="en-US" sz="1200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C69B75-61A6-404A-AD73-50CC64E0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FD77D-6320-4794-ACD3-193E1F57F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EFC3D1E-8A92-430B-B4EE-EC5AB88CA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98450-9CF2-4995-BF34-8C54436AD85F}" type="slidenum">
              <a:rPr lang="en-US" altLang="en-US" sz="1200" u="none"/>
              <a:pPr/>
              <a:t>14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29D0F-6681-4D71-B609-FE30A2C1A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D85893-1F79-42B3-AF9A-0E474EB50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2C9129-FF34-4AFD-A3AD-E4210FD22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A168-E2C3-4AFD-835E-9D8BD4D92648}" type="slidenum">
              <a:rPr lang="en-US" altLang="en-US" sz="1200" u="none"/>
              <a:pPr/>
              <a:t>15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459D36-0B56-4E86-BBA2-485FD7E3B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268553-ACFE-4FA2-B2B1-0F76E276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2DC28B-040C-4FDB-B5F9-B3158075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DB744-D9F7-454D-8F15-B80F801EAABC}" type="slidenum">
              <a:rPr lang="en-US" altLang="en-US" sz="1200" u="none"/>
              <a:pPr/>
              <a:t>16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B3ADFC-7B21-4C7F-8E0D-8C47CFB5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77A125-7E90-490A-80D5-D3E7BE62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FB8755E-CA56-4FA3-82DC-17C18B297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F181E1-35D9-4E25-A395-E0B19F5C59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F0F079-A087-41EF-92FC-D7D3A31BE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3AC6D4-30A5-4878-A9C5-03B0D166B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2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BFF606E-EDC3-4BE0-BE83-2354AA813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C14B42-8E5E-4BCD-AC80-451EC25FE45F}" type="slidenum">
              <a:rPr lang="en-US" altLang="en-US" sz="1200" u="none"/>
              <a:pPr/>
              <a:t>2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BEA0073-9203-4EAE-A813-6C59F0ACB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25FF2F1-2F73-449A-8B2F-3DB3302BF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CBC1C1C-6FAB-4C0E-A6A1-995C6287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C24D87-6A54-4B56-9E3E-15CC4452B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B24FF4-7572-4BD5-AF3C-8D0751E26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E32DCD-7196-4FA0-9471-64179358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1BA293-03D2-40BD-A00E-50B96F9B4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5DDDDE-C8C5-4F65-B588-710827FB8B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F0DC7-907A-40E6-932C-B21A80722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134490-8819-40A8-BD08-97DED976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5FC15DA-9D2B-424A-9F46-B8DAB3936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FA041-AEAE-4A4A-94B7-CE0FA516D8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C42ADD-9E93-4D90-8A53-A2A79C8FF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00B746-0262-4135-9E59-CD3901B62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87180B-9BD7-45E8-B742-82FB8E7E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6BED-B7C7-483F-815B-FF75C034B5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4E81AE-23C3-47C8-84D0-25262A795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52DADE-C4D7-48C1-973E-CDFFCE063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328A2B1-4CFE-4004-BD21-208FA160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24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0CA4E42-3C1A-4E2A-BD96-30A247F3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7F297E-FA6D-46B1-9212-5A5ED759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25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FB4F53-7A28-4753-9D7A-617E8CBC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F442D0-FE30-4C77-B288-BD2DCD515C08}" type="slidenum">
              <a:rPr lang="en-US" altLang="en-US" sz="1200" u="none"/>
              <a:pPr/>
              <a:t>26</a:t>
            </a:fld>
            <a:endParaRPr lang="en-US" altLang="en-US" sz="1200" u="non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269748-A9D3-4E30-B5F6-15D2D288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E951750-4052-4ECA-B1FF-AA34B71F2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1B5594D-4CF3-4847-B065-4A96208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71090-20FD-4AB0-82CC-1A709D9A312B}" type="slidenum">
              <a:rPr lang="en-US" altLang="en-US" sz="1200" u="none"/>
              <a:pPr/>
              <a:t>27</a:t>
            </a:fld>
            <a:endParaRPr lang="en-US" altLang="en-US" sz="1200" u="non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1461E5-7D48-41CE-8808-5843385CA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53178B-C0EE-4D42-B55A-078C70D1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CF2C22-1EBB-43F3-BF80-4F59B1F89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D1A4-360A-43C3-AA5B-71D27DE590E6}" type="slidenum">
              <a:rPr lang="en-US" altLang="en-US" sz="1200" u="none"/>
              <a:pPr/>
              <a:t>28</a:t>
            </a:fld>
            <a:endParaRPr lang="en-US" altLang="en-US" sz="1200" u="non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7CD8E8F-F7F4-41C3-8473-5B2C1873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FE163E-3CDD-4E36-99AE-5E20D761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744D1F-9C31-46B8-A2BC-B1E78927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E8495-AD0F-4D1D-B6F8-FF05ABFA8B22}" type="slidenum">
              <a:rPr lang="en-US" altLang="en-US" sz="1200" u="none"/>
              <a:pPr/>
              <a:t>29</a:t>
            </a:fld>
            <a:endParaRPr lang="en-US" altLang="en-US" sz="1200" u="non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839598-EC01-4C79-BAC3-AE7EFF2F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044FEEE-0BEB-4B52-8342-526E4E2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26915F4-70BD-42F1-9EC0-C6C049FC4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099B9C-61F7-456A-A745-CF3D6F51962D}" type="slidenum">
              <a:rPr lang="en-US" altLang="en-US" sz="1200" u="none"/>
              <a:pPr/>
              <a:t>3</a:t>
            </a:fld>
            <a:endParaRPr lang="en-US" altLang="en-US" sz="1200" u="none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3E1CE39-B5A1-46A4-9C93-BB19A7ED3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40D5066-D01B-428C-ABDF-AA1DDECE4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4E14FB-2A60-4166-80EE-7813EF375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A3BD5-DA4E-4F93-BB4F-FCCB0C1F5900}" type="slidenum">
              <a:rPr lang="en-US" altLang="en-US" sz="1200" u="none"/>
              <a:pPr/>
              <a:t>30</a:t>
            </a:fld>
            <a:endParaRPr lang="en-US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565D4-92DF-49A6-95F8-A05173EDC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39105B-B938-428D-B4C2-08C2F3566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53AF9E5-BD37-4F01-A702-2F9209901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11C68-4479-4D22-8469-A65DA10D9E16}" type="slidenum">
              <a:rPr lang="en-US" altLang="en-US" sz="1200" u="none"/>
              <a:pPr/>
              <a:t>31</a:t>
            </a:fld>
            <a:endParaRPr lang="en-US" altLang="en-US" sz="1200" u="non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186328-FFEB-495B-8BC5-E5E7CB1BD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4CAF9A4-BE36-4859-B16E-488741D5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18AFE4-2D05-45A8-854B-3407A95D7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D87F7-85C8-4A20-B134-449F68A650F8}" type="slidenum">
              <a:rPr lang="en-US" altLang="en-US" sz="1200" u="none"/>
              <a:pPr/>
              <a:t>32</a:t>
            </a:fld>
            <a:endParaRPr lang="en-US" altLang="en-US" sz="1200" u="none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BF6CFF-AC23-4A62-8FF9-F434800CF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F45527E-2474-4388-9903-A8E08E31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BE33E89-C405-498C-8B46-A946C1BA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42C03-B3F0-4F83-AA70-4219B2368BA2}" type="slidenum">
              <a:rPr lang="en-US" altLang="en-US" sz="1200" u="none"/>
              <a:pPr/>
              <a:t>33</a:t>
            </a:fld>
            <a:endParaRPr lang="en-US" altLang="en-US" sz="1200" u="non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851183-EAA4-4EC3-AD1E-372B4145C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00CC26-AB1C-4CF4-898C-5BA2757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BFD41D-1638-4FA2-9BB2-E18B7D30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44B8F-B303-4A46-BF9C-B771776560FF}" type="slidenum">
              <a:rPr lang="en-US" altLang="en-US" sz="1200" u="none"/>
              <a:pPr/>
              <a:t>34</a:t>
            </a:fld>
            <a:endParaRPr lang="en-US" altLang="en-US" sz="1200" u="non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26EF154-BD99-4976-A656-561CCF99C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E60AF9-DA8D-46DF-98B3-90F4820A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77F4A4D-FB97-4D54-93E5-6523BCB6F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BDA03-B75C-4996-B609-E69C1811B539}" type="slidenum">
              <a:rPr lang="en-US" altLang="en-US" sz="1200" u="none"/>
              <a:pPr/>
              <a:t>35</a:t>
            </a:fld>
            <a:endParaRPr lang="en-US" altLang="en-US" sz="1200" u="non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486453B-878A-4F94-A2DB-517CB9429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EE6D426-5A29-4811-8032-70333320C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249A2F-8346-4C7D-86E5-686620D51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A7789-F7E0-4F8A-B598-C76B583C61D2}" type="slidenum">
              <a:rPr lang="en-US" altLang="en-US" sz="1200" u="none"/>
              <a:pPr/>
              <a:t>36</a:t>
            </a:fld>
            <a:endParaRPr lang="en-US" altLang="en-US" sz="1200" u="non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2B05467-007C-4AC2-85FF-0EFFECD0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F2C051-4047-460C-B7F3-3A2F175C5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DC6892F-3CB7-4362-AD67-44852DE76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6FF0A1-D4E6-45FB-A74F-08847D34C993}" type="slidenum">
              <a:rPr lang="en-US" altLang="en-US" sz="1200" u="none"/>
              <a:pPr/>
              <a:t>4</a:t>
            </a:fld>
            <a:endParaRPr lang="en-US" altLang="en-US" sz="1200" u="none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EF379D6-0F51-4DB4-A78B-4706F04DB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F353633-4AE7-4CAF-8D48-1BA710DFA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E3B32A2-B390-4915-ACC1-552EE7368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2C0577-205E-4CDB-8A75-23771345773F}" type="slidenum">
              <a:rPr lang="en-US" altLang="en-US" sz="1200" u="none"/>
              <a:pPr/>
              <a:t>5</a:t>
            </a:fld>
            <a:endParaRPr lang="en-US" altLang="en-US" sz="1200" u="none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21E8729-D6A2-4BBC-9378-1FEE3292C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7B72846-30C1-4EFD-B6F6-1F55499B3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46ADCA6-ADA4-4112-A249-26FB0CAB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BCBCE9-18DC-4A69-9BEF-7AC437DD5C75}" type="slidenum">
              <a:rPr lang="en-US" altLang="en-US" sz="1200" u="none"/>
              <a:pPr/>
              <a:t>6</a:t>
            </a:fld>
            <a:endParaRPr lang="en-US" altLang="en-US" sz="1200" u="none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5CDF8AB-09F2-465C-B8AC-914020024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2DA2B21-85C2-4DAC-9B17-CE2B782B0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2540E73-C1C1-40A7-B7E7-F9520D46B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4C8484-EFD4-4271-AF7E-15D7EBF94E7C}" type="slidenum">
              <a:rPr lang="en-US" altLang="en-US" sz="1200" u="none"/>
              <a:pPr/>
              <a:t>7</a:t>
            </a:fld>
            <a:endParaRPr lang="en-US" altLang="en-US" sz="1200" u="none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15B66A4-6C54-4D2F-B7C0-6E51E827B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8FCE2CC-054B-4392-B4B1-AF9680A69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542B55-56DE-4D95-A2C4-2CE63ACA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5B356-2FB9-4ABC-899D-29A4B8833985}" type="slidenum">
              <a:rPr lang="en-US" altLang="en-US" sz="1200" u="none"/>
              <a:pPr/>
              <a:t>8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085D1A3-13DB-401F-BB8F-DBC54D8E5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E2617CC-39E1-413C-B3EE-7A2D6D5D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542B55-56DE-4D95-A2C4-2CE63ACA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5B356-2FB9-4ABC-899D-29A4B8833985}" type="slidenum">
              <a:rPr lang="en-US" altLang="en-US" sz="1200" u="none"/>
              <a:pPr/>
              <a:t>9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085D1A3-13DB-401F-BB8F-DBC54D8E5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E2617CC-39E1-413C-B3EE-7A2D6D5D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5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D53C-817B-4646-B61C-68A92D81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7765E-ECD0-4615-BAA5-9E4EAB0C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FAA47-631D-4D97-82B0-81327BBF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0FD2-4C59-4D8D-9BA0-38BE350DF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749B4-B117-4F11-9A3D-D65CF67E9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FFFA8-4790-4AF4-B629-464F6DD2A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50CD3-A516-4A8B-ACE5-4C06D5C59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BF8-AF6C-4DE0-92AE-DCCC53C27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6655A-E357-49A9-90A9-3082D5AE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45AA-74AF-43D0-9AFC-10A5BF21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8D3DE-A45E-41BD-B99B-19A7CCAF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9C57B-51DE-4DE3-B8B3-22710FDFD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A68B-D583-40AA-AD54-18CA3CB98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395ED-DF13-4AF4-9239-46D8ACA1F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199D0-4CE6-4123-8CDD-73A75EDD0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C7F-F68A-4CE1-80AB-4F4E5E786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DB58-3AF7-4158-A25A-303D10950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37E66-6CEE-48CE-A4FE-C9B51C97F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999C3-E262-4AC1-995D-569BA4ADD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60F9-EE0D-4645-8511-021A716A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26F3B-9226-4B22-998D-47FFABF9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CE80B-F985-4CE6-AE9A-077EA411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4E90-C328-4306-A53E-5CBE5CA0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8024-EDDF-46BF-8D79-CBA6B89F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B24DDB-9688-4741-9E49-695FDD8A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5F316-AD8C-4458-88EE-129639B61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F93A7-5B2F-49E7-BBB8-4C624CF91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3C8-DACC-43B5-A39A-E79DB3BB6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67B81-42DB-42BB-8D58-7E2B182B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62FB8-BCB0-434E-8022-5969EF77E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4C870-B735-404F-8970-21A6EE97A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38F2-D435-459E-93EB-9B083D2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C3E25-5807-49AC-8EAA-562E8DF4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459E8-C466-462D-8B5E-B2871891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80ECC-DE9D-4CD2-B7F4-A64B12500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50A1-ED24-4F74-91F9-CB9254E5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380F-A7CE-4AAB-8328-AD5632355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6C32-9142-4A13-9309-E756295C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4083-8FCA-44B4-A77F-96AFB04E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5D2A-5944-4E45-8D2E-92F36AD0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0569-3354-4139-889D-E8485AA31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FF31-C77E-4C5D-86FC-BA87303C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996B0-E6AE-4746-8464-8B6CA02E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A5EE-217A-4024-A46F-E493D149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61DDDD-A29F-48CC-A3C1-9451AFF9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EAB60-965E-461C-A38C-F36945DB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B7EE20-332B-4AF2-819A-E5D35F210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A855F1-FABC-41DB-9E6D-00FB15B3F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DB13E-6B39-48F4-9F2D-2B1C52A43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Times New Roman" panose="02020603050405020304" pitchFamily="18" charset="0"/>
              </a:defRPr>
            </a:lvl1pPr>
          </a:lstStyle>
          <a:p>
            <a:fld id="{815E506E-0716-4C5A-A036-4096CD894D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FDCB8A-498C-4BF2-8AA9-5951C135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AF219-6454-404C-9B38-709116EEF8B3}" type="slidenum">
              <a:rPr lang="en-US" altLang="en-US" sz="1400" u="none">
                <a:latin typeface="Times New Roman" panose="02020603050405020304" pitchFamily="18" charset="0"/>
              </a:rPr>
              <a:pPr/>
              <a:t>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7B4F821-2F76-4D48-82DB-DA83190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38417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27: Pot-Pourri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815B73ED-7FE4-477A-8296-7B81EF82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A0117170-4778-4371-B3D7-7F2B0EBD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3833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Synchronization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Consistency Models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Shared memory vs message-passing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multi-threading (SMT)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GPUs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Disks and reliability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D8018B-AFE0-4C80-833E-62BB1A1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D18C3-F6E5-4169-B853-1A17BCA3FDA3}" type="slidenum">
              <a:rPr lang="en-US" altLang="en-US" sz="1400" u="none">
                <a:latin typeface="Times New Roman" panose="02020603050405020304" pitchFamily="18" charset="0"/>
              </a:rPr>
              <a:pPr/>
              <a:t>10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882ABB1-A981-41B1-80D5-D263FA7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81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 Vs. Message-Passing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727E9A70-BB04-49D3-8B5F-18415813C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686EB34-C82E-49DC-8D70-C8091651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632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Well-understood programming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Communication is implicit and hardware handles protection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Hardware-controlled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Message-passing: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cache coherence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simpler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Explicit communication  easier for the programmer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restructure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Software-controlled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Sender can initiate data transfer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1E71730-7060-4227-8615-C0BD79B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04982-5CD6-4A3F-A231-6B9088E3E2FD}" type="slidenum">
              <a:rPr lang="en-US" altLang="en-US" sz="1400" u="none">
                <a:latin typeface="Times New Roman" panose="02020603050405020304" pitchFamily="18" charset="0"/>
              </a:rPr>
              <a:pPr/>
              <a:t>11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6BD6595-BBB0-4D5F-BF2C-4098EFA2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07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Kernel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86C8EE29-E798-4AE3-BB99-3B1651BB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DD01EF3-5D24-41AA-A222-A06A9A3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89805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diff = done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for i </a:t>
            </a: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temp = A[i,j];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A[i,j]  0.2 * (A[i,j] + neighbors);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diff += abs(A[i,j] – temp);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end while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end procedure </a:t>
            </a:r>
            <a:endParaRPr lang="en-US" altLang="en-US" sz="18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B4059EF-1050-4A4A-9A77-F4B908A0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AAE26890-4A85-485D-BE73-6FD2B90B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3AF1EB6-BCC0-47FF-910F-18BBC51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568B0171-9268-4295-A2BF-5B7CC3F9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38F676E0-4EB6-49C1-A1EF-48C221FB2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13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5946D40D-24F7-4131-8B51-054FF5D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AE2E496D-5CCE-4FF2-9EF8-778345D3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B2153A18-1B70-470F-8F17-2C263DE066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DC329E1B-41F2-4FAE-A6AC-E739ACB0C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7" name="Line 22">
            <a:extLst>
              <a:ext uri="{FF2B5EF4-FFF2-40B4-BE49-F238E27FC236}">
                <a16:creationId xmlns:a16="http://schemas.microsoft.com/office/drawing/2014/main" id="{84F448BA-2104-471C-B0AC-BDA240DF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8" name="Line 23">
            <a:extLst>
              <a:ext uri="{FF2B5EF4-FFF2-40B4-BE49-F238E27FC236}">
                <a16:creationId xmlns:a16="http://schemas.microsoft.com/office/drawing/2014/main" id="{973FC4E3-CF13-4456-9909-19047337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9" name="Line 24">
            <a:extLst>
              <a:ext uri="{FF2B5EF4-FFF2-40B4-BE49-F238E27FC236}">
                <a16:creationId xmlns:a16="http://schemas.microsoft.com/office/drawing/2014/main" id="{6FE98593-D6C8-42AD-B499-0EE3ED830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0" name="Text Box 25">
            <a:extLst>
              <a:ext uri="{FF2B5EF4-FFF2-40B4-BE49-F238E27FC236}">
                <a16:creationId xmlns:a16="http://schemas.microsoft.com/office/drawing/2014/main" id="{649167AB-DE50-4A8C-979A-0AF07B0A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11" name="Text Box 26">
            <a:extLst>
              <a:ext uri="{FF2B5EF4-FFF2-40B4-BE49-F238E27FC236}">
                <a16:creationId xmlns:a16="http://schemas.microsoft.com/office/drawing/2014/main" id="{A88DB0D3-1C9D-4D07-BE76-CC0E748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39913"/>
            <a:ext cx="8227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1</a:t>
            </a:r>
          </a:p>
        </p:txBody>
      </p:sp>
      <p:sp>
        <p:nvSpPr>
          <p:cNvPr id="8212" name="Text Box 27">
            <a:extLst>
              <a:ext uri="{FF2B5EF4-FFF2-40B4-BE49-F238E27FC236}">
                <a16:creationId xmlns:a16="http://schemas.microsoft.com/office/drawing/2014/main" id="{B040E6F2-D037-4082-9B2B-E9F13AF1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809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k</a:t>
            </a:r>
          </a:p>
        </p:txBody>
      </p:sp>
      <p:sp>
        <p:nvSpPr>
          <p:cNvPr id="8213" name="Text Box 28">
            <a:extLst>
              <a:ext uri="{FF2B5EF4-FFF2-40B4-BE49-F238E27FC236}">
                <a16:creationId xmlns:a16="http://schemas.microsoft.com/office/drawing/2014/main" id="{67E344C6-5C10-4B72-B018-9848EF0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939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2k</a:t>
            </a:r>
          </a:p>
        </p:txBody>
      </p:sp>
      <p:sp>
        <p:nvSpPr>
          <p:cNvPr id="8214" name="Text Box 29">
            <a:extLst>
              <a:ext uri="{FF2B5EF4-FFF2-40B4-BE49-F238E27FC236}">
                <a16:creationId xmlns:a16="http://schemas.microsoft.com/office/drawing/2014/main" id="{DD583A5C-7F64-41F6-9133-E4EAEA66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53000"/>
            <a:ext cx="9398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3k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C71DB3-2748-4025-A886-3D7CBFD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74ADD-0197-4EBC-8F93-BA20606F5813}" type="slidenum">
              <a:rPr lang="en-US" altLang="en-US" sz="1400" u="none">
                <a:latin typeface="Times New Roman" panose="02020603050405020304" pitchFamily="18" charset="0"/>
              </a:rPr>
              <a:pPr/>
              <a:t>12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9793B48-EA27-4065-8F10-71863CEF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016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Address Space Model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FA90B3D1-0D42-4C59-BBFC-F6E33543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63FB69F7-A293-4D19-9D02-4FFC0D96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13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int  n, nprocs;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float  **A, 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LOCKDEC(diff_lock);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BARDEC(bar1);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G_MALLOC();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 (A);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CREATE (nprocs,Solve,A);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main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4374F6A-4128-4961-8CD3-731B210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38798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i, j, pid,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float temp, mydiff=0;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mymin = 1 + (pid * n/procs);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mymax = mymin + n/nprocs -1;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BARRIER(bar1,nprocs);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mymin to mymax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diff += mydiff;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UNLOCK(diff_lock);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8DE0C0-1EB2-426C-9187-F923C406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566BA-F982-4FAD-94F3-7900428DDDD0}" type="slidenum">
              <a:rPr lang="en-US" altLang="en-US" sz="1400" u="none">
                <a:latin typeface="Times New Roman" panose="02020603050405020304" pitchFamily="18" charset="0"/>
              </a:rPr>
              <a:pPr/>
              <a:t>13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EFF9BFA-0564-40AD-B155-5331F7E8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3150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Passing Model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FDB7034-E72C-4568-8616-728955EF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F79ACE1-B3DD-44BB-BC6F-BC2CAF7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048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CREATE (nprocs-1, Solve);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Solve();</a:t>
            </a: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(nprocs-1);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procedure Solve()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int i, j, pid, nn = n/nprocs,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float temp, tempdiff, mydiff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myA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malloc(…)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initialize(myA);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while (!done)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SEND(&amp;myA[1,0],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SEND(&amp;myA[nn,0], n, pid+1,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RECEIVE(&amp;myA[0,0],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RECEIVE(&amp;myA[nn+1,0], n, pid+1, ROW);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0B6C48B-D20E-43B7-9096-C4E7901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0830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SEND(mydiff, 1, 0,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RECEIVE(done, 1, 0,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RECEIVE(tempdiff, 1, *,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mydiff += tempdiff;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if  (mydiff &lt; TOL) 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SEND(done, 1, I,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F80BA-B104-4820-A873-1182208B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6F3E1-657E-4055-81B2-3FFF9921E4B0}" type="slidenum">
              <a:rPr lang="en-US" altLang="en-US" sz="1400" u="none">
                <a:latin typeface="Times New Roman" panose="02020603050405020304" pitchFamily="18" charset="0"/>
              </a:rPr>
              <a:pPr/>
              <a:t>14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E0A8CCE-E594-4B7F-9477-89414B03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14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 Within a Processor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6598E983-5094-4E51-864B-0B596A2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6ABE6BE-2B77-4D89-9A96-46529F24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82028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Until now, we have executed multiple threads of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application on different processors – can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threads execute concurrently on the same processor?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is this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desireable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inexpensive – one CPU, no external interconnects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remote or coherence misses (more capacity misses)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does this make sense?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processors can’t find enough work – peak IPC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is 6, average IPC is 1.5!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threads can share resources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we can increase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threads without a corresponding linear increase in area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2500D96E-91D8-413B-B5F2-95CB606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2A0A7-D168-413E-AF01-BBA174C0F4DD}" type="slidenum">
              <a:rPr lang="en-US" altLang="en-US" sz="1400" u="none">
                <a:latin typeface="Times New Roman" panose="02020603050405020304" pitchFamily="18" charset="0"/>
              </a:rPr>
              <a:pPr/>
              <a:t>15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A8D0642-F351-4770-8717-06004582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0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Resources Shared?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3E86B97-0889-4686-BFD1-AA63FF723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BF9442CE-0293-49A8-A9A4-2C1295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20E2759A-A4FA-4668-93FF-26364309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85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Each box represents an issue slot for a functional unit. Peak thruput is 4 IPC.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7B1F238-1F59-4F19-94A6-7F9A377E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6C81AE39-7F99-4281-B67D-E3431C4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22A5B8B-9296-4061-BEE1-CFBAAF1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8740BECB-CF1A-4E6E-A58D-0BA6C678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82C76B5-7D54-4615-BF91-6778B948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6" name="Rectangle 11">
            <a:extLst>
              <a:ext uri="{FF2B5EF4-FFF2-40B4-BE49-F238E27FC236}">
                <a16:creationId xmlns:a16="http://schemas.microsoft.com/office/drawing/2014/main" id="{9B07AC00-31F8-48CC-82CB-3BC6861C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Rectangle 12">
            <a:extLst>
              <a:ext uri="{FF2B5EF4-FFF2-40B4-BE49-F238E27FC236}">
                <a16:creationId xmlns:a16="http://schemas.microsoft.com/office/drawing/2014/main" id="{9354DBCE-8A4E-440F-B1E7-7C157BE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8" name="Rectangle 13">
            <a:extLst>
              <a:ext uri="{FF2B5EF4-FFF2-40B4-BE49-F238E27FC236}">
                <a16:creationId xmlns:a16="http://schemas.microsoft.com/office/drawing/2014/main" id="{84208279-7BFB-4D3B-8A25-951BADBA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9" name="Rectangle 14">
            <a:extLst>
              <a:ext uri="{FF2B5EF4-FFF2-40B4-BE49-F238E27FC236}">
                <a16:creationId xmlns:a16="http://schemas.microsoft.com/office/drawing/2014/main" id="{B93B75DB-3267-4031-B9FD-D6E1A1E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0" name="Rectangle 15">
            <a:extLst>
              <a:ext uri="{FF2B5EF4-FFF2-40B4-BE49-F238E27FC236}">
                <a16:creationId xmlns:a16="http://schemas.microsoft.com/office/drawing/2014/main" id="{926279E3-0DB2-4CB7-B064-D82C822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1" name="Rectangle 16">
            <a:extLst>
              <a:ext uri="{FF2B5EF4-FFF2-40B4-BE49-F238E27FC236}">
                <a16:creationId xmlns:a16="http://schemas.microsoft.com/office/drawing/2014/main" id="{FD3658AF-31F2-43CE-91EB-A4F88F58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2" name="Rectangle 17">
            <a:extLst>
              <a:ext uri="{FF2B5EF4-FFF2-40B4-BE49-F238E27FC236}">
                <a16:creationId xmlns:a16="http://schemas.microsoft.com/office/drawing/2014/main" id="{A49BBDBA-9F9F-44A4-B6EE-705BBDC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3" name="Rectangle 18">
            <a:extLst>
              <a:ext uri="{FF2B5EF4-FFF2-40B4-BE49-F238E27FC236}">
                <a16:creationId xmlns:a16="http://schemas.microsoft.com/office/drawing/2014/main" id="{D6F72941-4F06-44EB-BC5F-C94E5C9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Rectangle 19">
            <a:extLst>
              <a:ext uri="{FF2B5EF4-FFF2-40B4-BE49-F238E27FC236}">
                <a16:creationId xmlns:a16="http://schemas.microsoft.com/office/drawing/2014/main" id="{5E5B20B5-F105-411D-A6F4-685D024D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D0FA4E2D-6DB6-40B1-AF7A-D6491C15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6" name="Rectangle 21">
            <a:extLst>
              <a:ext uri="{FF2B5EF4-FFF2-40B4-BE49-F238E27FC236}">
                <a16:creationId xmlns:a16="http://schemas.microsoft.com/office/drawing/2014/main" id="{E2ACAF16-D7E8-47DB-915E-B6FFD531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7" name="Rectangle 22">
            <a:extLst>
              <a:ext uri="{FF2B5EF4-FFF2-40B4-BE49-F238E27FC236}">
                <a16:creationId xmlns:a16="http://schemas.microsoft.com/office/drawing/2014/main" id="{175B2101-CE1A-46CC-816C-8D91C9B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8" name="Rectangle 23">
            <a:extLst>
              <a:ext uri="{FF2B5EF4-FFF2-40B4-BE49-F238E27FC236}">
                <a16:creationId xmlns:a16="http://schemas.microsoft.com/office/drawing/2014/main" id="{197488D7-73A4-4F7C-B567-C3524A30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9" name="Rectangle 24">
            <a:extLst>
              <a:ext uri="{FF2B5EF4-FFF2-40B4-BE49-F238E27FC236}">
                <a16:creationId xmlns:a16="http://schemas.microsoft.com/office/drawing/2014/main" id="{55C800B0-0F2D-42CB-8BB3-282BEBA6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0" name="Rectangle 25">
            <a:extLst>
              <a:ext uri="{FF2B5EF4-FFF2-40B4-BE49-F238E27FC236}">
                <a16:creationId xmlns:a16="http://schemas.microsoft.com/office/drawing/2014/main" id="{5654E8D6-0B13-4929-A9D4-643F0EA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1" name="Rectangle 26">
            <a:extLst>
              <a:ext uri="{FF2B5EF4-FFF2-40B4-BE49-F238E27FC236}">
                <a16:creationId xmlns:a16="http://schemas.microsoft.com/office/drawing/2014/main" id="{4E063E72-04E8-49C0-99E8-B386373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2" name="Rectangle 27">
            <a:extLst>
              <a:ext uri="{FF2B5EF4-FFF2-40B4-BE49-F238E27FC236}">
                <a16:creationId xmlns:a16="http://schemas.microsoft.com/office/drawing/2014/main" id="{202071C5-D4DD-4056-82B0-45FD84A7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3" name="Rectangle 28">
            <a:extLst>
              <a:ext uri="{FF2B5EF4-FFF2-40B4-BE49-F238E27FC236}">
                <a16:creationId xmlns:a16="http://schemas.microsoft.com/office/drawing/2014/main" id="{92161145-8870-463A-A088-9FD910C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4" name="Rectangle 29">
            <a:extLst>
              <a:ext uri="{FF2B5EF4-FFF2-40B4-BE49-F238E27FC236}">
                <a16:creationId xmlns:a16="http://schemas.microsoft.com/office/drawing/2014/main" id="{EF23D57D-764B-4673-B7B7-7562679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5" name="Rectangle 30">
            <a:extLst>
              <a:ext uri="{FF2B5EF4-FFF2-40B4-BE49-F238E27FC236}">
                <a16:creationId xmlns:a16="http://schemas.microsoft.com/office/drawing/2014/main" id="{8784BAE8-CFC2-41AD-9048-5E7DF07E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6" name="Rectangle 31">
            <a:extLst>
              <a:ext uri="{FF2B5EF4-FFF2-40B4-BE49-F238E27FC236}">
                <a16:creationId xmlns:a16="http://schemas.microsoft.com/office/drawing/2014/main" id="{CD2601EC-467D-4E42-AA42-8F9C7872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7" name="Rectangle 32">
            <a:extLst>
              <a:ext uri="{FF2B5EF4-FFF2-40B4-BE49-F238E27FC236}">
                <a16:creationId xmlns:a16="http://schemas.microsoft.com/office/drawing/2014/main" id="{38127D2A-9D0D-4E20-B21F-5377C12F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8" name="Rectangle 33">
            <a:extLst>
              <a:ext uri="{FF2B5EF4-FFF2-40B4-BE49-F238E27FC236}">
                <a16:creationId xmlns:a16="http://schemas.microsoft.com/office/drawing/2014/main" id="{A0B36BDD-A60C-40A7-9C76-B9A6A1D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9" name="Rectangle 34">
            <a:extLst>
              <a:ext uri="{FF2B5EF4-FFF2-40B4-BE49-F238E27FC236}">
                <a16:creationId xmlns:a16="http://schemas.microsoft.com/office/drawing/2014/main" id="{C0726FB5-1B33-49FB-9A90-CE9A437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0" name="Rectangle 35">
            <a:extLst>
              <a:ext uri="{FF2B5EF4-FFF2-40B4-BE49-F238E27FC236}">
                <a16:creationId xmlns:a16="http://schemas.microsoft.com/office/drawing/2014/main" id="{6B058699-46EE-4744-98A5-5A7F70AD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1" name="Rectangle 36">
            <a:extLst>
              <a:ext uri="{FF2B5EF4-FFF2-40B4-BE49-F238E27FC236}">
                <a16:creationId xmlns:a16="http://schemas.microsoft.com/office/drawing/2014/main" id="{C20CC3A9-F302-42B8-B878-EA7A0E8D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2" name="Line 37">
            <a:extLst>
              <a:ext uri="{FF2B5EF4-FFF2-40B4-BE49-F238E27FC236}">
                <a16:creationId xmlns:a16="http://schemas.microsoft.com/office/drawing/2014/main" id="{BEAAB32C-5ACF-4AC0-BD3E-9984C54B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3" name="Text Box 38">
            <a:extLst>
              <a:ext uri="{FF2B5EF4-FFF2-40B4-BE49-F238E27FC236}">
                <a16:creationId xmlns:a16="http://schemas.microsoft.com/office/drawing/2014/main" id="{4C79F6EA-0F06-46DE-88A5-D875EC20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765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sp>
        <p:nvSpPr>
          <p:cNvPr id="16424" name="Rectangle 39">
            <a:extLst>
              <a:ext uri="{FF2B5EF4-FFF2-40B4-BE49-F238E27FC236}">
                <a16:creationId xmlns:a16="http://schemas.microsoft.com/office/drawing/2014/main" id="{7D234E3D-D990-4A40-8275-263DAA0A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" name="Rectangle 40">
            <a:extLst>
              <a:ext uri="{FF2B5EF4-FFF2-40B4-BE49-F238E27FC236}">
                <a16:creationId xmlns:a16="http://schemas.microsoft.com/office/drawing/2014/main" id="{0F48FBE6-BBC3-4087-B4D1-A88BBA8B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6" name="Rectangle 41">
            <a:extLst>
              <a:ext uri="{FF2B5EF4-FFF2-40B4-BE49-F238E27FC236}">
                <a16:creationId xmlns:a16="http://schemas.microsoft.com/office/drawing/2014/main" id="{A1E65417-C4E6-499C-B577-CF5F209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7" name="Rectangle 42">
            <a:extLst>
              <a:ext uri="{FF2B5EF4-FFF2-40B4-BE49-F238E27FC236}">
                <a16:creationId xmlns:a16="http://schemas.microsoft.com/office/drawing/2014/main" id="{2DA23188-0E9C-444E-B73C-B3DF5374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8" name="Rectangle 43">
            <a:extLst>
              <a:ext uri="{FF2B5EF4-FFF2-40B4-BE49-F238E27FC236}">
                <a16:creationId xmlns:a16="http://schemas.microsoft.com/office/drawing/2014/main" id="{6A04D935-E3DC-4428-95BB-FAB38CE2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9" name="Rectangle 44">
            <a:extLst>
              <a:ext uri="{FF2B5EF4-FFF2-40B4-BE49-F238E27FC236}">
                <a16:creationId xmlns:a16="http://schemas.microsoft.com/office/drawing/2014/main" id="{FF46909E-B02D-4030-9A92-2651D8FA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0" name="Rectangle 45">
            <a:extLst>
              <a:ext uri="{FF2B5EF4-FFF2-40B4-BE49-F238E27FC236}">
                <a16:creationId xmlns:a16="http://schemas.microsoft.com/office/drawing/2014/main" id="{DC7BB5A1-423C-46A4-8210-AFAE616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1" name="Rectangle 46">
            <a:extLst>
              <a:ext uri="{FF2B5EF4-FFF2-40B4-BE49-F238E27FC236}">
                <a16:creationId xmlns:a16="http://schemas.microsoft.com/office/drawing/2014/main" id="{D555BAF6-6A2F-4F9E-A3A4-DEA9670E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2" name="Rectangle 47">
            <a:extLst>
              <a:ext uri="{FF2B5EF4-FFF2-40B4-BE49-F238E27FC236}">
                <a16:creationId xmlns:a16="http://schemas.microsoft.com/office/drawing/2014/main" id="{DC772917-E743-4AD1-8A06-2FD7E37E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3" name="Rectangle 48">
            <a:extLst>
              <a:ext uri="{FF2B5EF4-FFF2-40B4-BE49-F238E27FC236}">
                <a16:creationId xmlns:a16="http://schemas.microsoft.com/office/drawing/2014/main" id="{386CF7D3-F808-47A0-AF22-275D975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4" name="Rectangle 49">
            <a:extLst>
              <a:ext uri="{FF2B5EF4-FFF2-40B4-BE49-F238E27FC236}">
                <a16:creationId xmlns:a16="http://schemas.microsoft.com/office/drawing/2014/main" id="{26EFC2C2-B4BF-4663-B4C1-89C0E563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5" name="Rectangle 50">
            <a:extLst>
              <a:ext uri="{FF2B5EF4-FFF2-40B4-BE49-F238E27FC236}">
                <a16:creationId xmlns:a16="http://schemas.microsoft.com/office/drawing/2014/main" id="{1698F5F4-DEB2-46ED-8420-49DA630E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AF667C83-01C5-426D-9F69-2582C1DF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2818F854-A791-4229-A56C-C50E3667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C930CD3E-C516-4094-AEE9-E99D216B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9" name="Rectangle 54">
            <a:extLst>
              <a:ext uri="{FF2B5EF4-FFF2-40B4-BE49-F238E27FC236}">
                <a16:creationId xmlns:a16="http://schemas.microsoft.com/office/drawing/2014/main" id="{84F1AB82-F083-4878-A597-EB183E75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0" name="Rectangle 55">
            <a:extLst>
              <a:ext uri="{FF2B5EF4-FFF2-40B4-BE49-F238E27FC236}">
                <a16:creationId xmlns:a16="http://schemas.microsoft.com/office/drawing/2014/main" id="{F5CA8F68-346C-4427-8D7A-6A8D19E1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1" name="Rectangle 56">
            <a:extLst>
              <a:ext uri="{FF2B5EF4-FFF2-40B4-BE49-F238E27FC236}">
                <a16:creationId xmlns:a16="http://schemas.microsoft.com/office/drawing/2014/main" id="{896D84DB-5A5C-40F6-9D99-E71B67BB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2" name="Rectangle 57">
            <a:extLst>
              <a:ext uri="{FF2B5EF4-FFF2-40B4-BE49-F238E27FC236}">
                <a16:creationId xmlns:a16="http://schemas.microsoft.com/office/drawing/2014/main" id="{21C34751-0A05-4A6B-B606-B631B0C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3" name="Rectangle 58">
            <a:extLst>
              <a:ext uri="{FF2B5EF4-FFF2-40B4-BE49-F238E27FC236}">
                <a16:creationId xmlns:a16="http://schemas.microsoft.com/office/drawing/2014/main" id="{D74C1D31-309F-477C-B644-A2A16BED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4" name="Rectangle 59">
            <a:extLst>
              <a:ext uri="{FF2B5EF4-FFF2-40B4-BE49-F238E27FC236}">
                <a16:creationId xmlns:a16="http://schemas.microsoft.com/office/drawing/2014/main" id="{512C0DD5-892B-424D-B5B8-B58F591B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5" name="Rectangle 60">
            <a:extLst>
              <a:ext uri="{FF2B5EF4-FFF2-40B4-BE49-F238E27FC236}">
                <a16:creationId xmlns:a16="http://schemas.microsoft.com/office/drawing/2014/main" id="{2660E8BE-EF92-4A0A-AF5F-4AA7E738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6" name="Rectangle 61">
            <a:extLst>
              <a:ext uri="{FF2B5EF4-FFF2-40B4-BE49-F238E27FC236}">
                <a16:creationId xmlns:a16="http://schemas.microsoft.com/office/drawing/2014/main" id="{ED4D6C80-2705-4E04-B51E-DCC9BB3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7" name="Rectangle 62">
            <a:extLst>
              <a:ext uri="{FF2B5EF4-FFF2-40B4-BE49-F238E27FC236}">
                <a16:creationId xmlns:a16="http://schemas.microsoft.com/office/drawing/2014/main" id="{6D630D31-9E60-4D4D-B0D1-92B434E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8" name="Rectangle 63">
            <a:extLst>
              <a:ext uri="{FF2B5EF4-FFF2-40B4-BE49-F238E27FC236}">
                <a16:creationId xmlns:a16="http://schemas.microsoft.com/office/drawing/2014/main" id="{5D23670D-3E2D-46B7-B7CA-9C8A96B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9" name="Rectangle 64">
            <a:extLst>
              <a:ext uri="{FF2B5EF4-FFF2-40B4-BE49-F238E27FC236}">
                <a16:creationId xmlns:a16="http://schemas.microsoft.com/office/drawing/2014/main" id="{64AD41EE-810B-452B-A2AE-C6AA5842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0" name="Rectangle 65">
            <a:extLst>
              <a:ext uri="{FF2B5EF4-FFF2-40B4-BE49-F238E27FC236}">
                <a16:creationId xmlns:a16="http://schemas.microsoft.com/office/drawing/2014/main" id="{D3EC10FD-F480-4749-8AD0-46C1CB75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1" name="Rectangle 66">
            <a:extLst>
              <a:ext uri="{FF2B5EF4-FFF2-40B4-BE49-F238E27FC236}">
                <a16:creationId xmlns:a16="http://schemas.microsoft.com/office/drawing/2014/main" id="{ABD40F79-DBAF-4496-A47D-71798EF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2" name="Rectangle 67">
            <a:extLst>
              <a:ext uri="{FF2B5EF4-FFF2-40B4-BE49-F238E27FC236}">
                <a16:creationId xmlns:a16="http://schemas.microsoft.com/office/drawing/2014/main" id="{3D5F0086-CD5B-4044-811A-DA37CC03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3" name="Rectangle 68">
            <a:extLst>
              <a:ext uri="{FF2B5EF4-FFF2-40B4-BE49-F238E27FC236}">
                <a16:creationId xmlns:a16="http://schemas.microsoft.com/office/drawing/2014/main" id="{33878520-D72F-4EF6-81F4-9B07BCFE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4" name="Rectangle 69">
            <a:extLst>
              <a:ext uri="{FF2B5EF4-FFF2-40B4-BE49-F238E27FC236}">
                <a16:creationId xmlns:a16="http://schemas.microsoft.com/office/drawing/2014/main" id="{05B6A392-5AAD-48D5-BABD-4CE4D3CE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5" name="Rectangle 70">
            <a:extLst>
              <a:ext uri="{FF2B5EF4-FFF2-40B4-BE49-F238E27FC236}">
                <a16:creationId xmlns:a16="http://schemas.microsoft.com/office/drawing/2014/main" id="{E98BD315-A6BA-48FF-9E9C-EA97CA62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6" name="Rectangle 71">
            <a:extLst>
              <a:ext uri="{FF2B5EF4-FFF2-40B4-BE49-F238E27FC236}">
                <a16:creationId xmlns:a16="http://schemas.microsoft.com/office/drawing/2014/main" id="{1CB5582B-3560-4A45-A99A-ABB100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7" name="Rectangle 72">
            <a:extLst>
              <a:ext uri="{FF2B5EF4-FFF2-40B4-BE49-F238E27FC236}">
                <a16:creationId xmlns:a16="http://schemas.microsoft.com/office/drawing/2014/main" id="{DD5CD9BF-E205-4BB3-8808-EA892FEB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8" name="Rectangle 73">
            <a:extLst>
              <a:ext uri="{FF2B5EF4-FFF2-40B4-BE49-F238E27FC236}">
                <a16:creationId xmlns:a16="http://schemas.microsoft.com/office/drawing/2014/main" id="{974CEF7E-967A-4BBB-921E-A3A7775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9" name="Rectangle 74">
            <a:extLst>
              <a:ext uri="{FF2B5EF4-FFF2-40B4-BE49-F238E27FC236}">
                <a16:creationId xmlns:a16="http://schemas.microsoft.com/office/drawing/2014/main" id="{0A204EED-20FA-444C-9D9F-C11E1428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0" name="Rectangle 75">
            <a:extLst>
              <a:ext uri="{FF2B5EF4-FFF2-40B4-BE49-F238E27FC236}">
                <a16:creationId xmlns:a16="http://schemas.microsoft.com/office/drawing/2014/main" id="{52DA9FA6-60A2-40E7-ABD5-716D08A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1" name="Rectangle 76">
            <a:extLst>
              <a:ext uri="{FF2B5EF4-FFF2-40B4-BE49-F238E27FC236}">
                <a16:creationId xmlns:a16="http://schemas.microsoft.com/office/drawing/2014/main" id="{955B26A7-2417-49D8-B18C-C1B55744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2" name="Rectangle 77">
            <a:extLst>
              <a:ext uri="{FF2B5EF4-FFF2-40B4-BE49-F238E27FC236}">
                <a16:creationId xmlns:a16="http://schemas.microsoft.com/office/drawing/2014/main" id="{61431534-8E34-4629-BE1C-1181A5FF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3" name="Rectangle 78">
            <a:extLst>
              <a:ext uri="{FF2B5EF4-FFF2-40B4-BE49-F238E27FC236}">
                <a16:creationId xmlns:a16="http://schemas.microsoft.com/office/drawing/2014/main" id="{40697393-9C94-45CE-B428-6123C472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4" name="Rectangle 79">
            <a:extLst>
              <a:ext uri="{FF2B5EF4-FFF2-40B4-BE49-F238E27FC236}">
                <a16:creationId xmlns:a16="http://schemas.microsoft.com/office/drawing/2014/main" id="{1C7AA8E0-BF2F-496D-BBD8-881E6A4E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5" name="Rectangle 80">
            <a:extLst>
              <a:ext uri="{FF2B5EF4-FFF2-40B4-BE49-F238E27FC236}">
                <a16:creationId xmlns:a16="http://schemas.microsoft.com/office/drawing/2014/main" id="{2C1E928B-91EB-4500-A7E8-AE27F5C1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6" name="Rectangle 81">
            <a:extLst>
              <a:ext uri="{FF2B5EF4-FFF2-40B4-BE49-F238E27FC236}">
                <a16:creationId xmlns:a16="http://schemas.microsoft.com/office/drawing/2014/main" id="{31A47DD0-AC6A-42B5-BB2D-9044434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7" name="Rectangle 82">
            <a:extLst>
              <a:ext uri="{FF2B5EF4-FFF2-40B4-BE49-F238E27FC236}">
                <a16:creationId xmlns:a16="http://schemas.microsoft.com/office/drawing/2014/main" id="{1E96A011-31D3-495D-9B09-0883F751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8" name="Rectangle 83">
            <a:extLst>
              <a:ext uri="{FF2B5EF4-FFF2-40B4-BE49-F238E27FC236}">
                <a16:creationId xmlns:a16="http://schemas.microsoft.com/office/drawing/2014/main" id="{C72DAF5A-C2F4-420E-8EE2-D736DCB3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9" name="Rectangle 84">
            <a:extLst>
              <a:ext uri="{FF2B5EF4-FFF2-40B4-BE49-F238E27FC236}">
                <a16:creationId xmlns:a16="http://schemas.microsoft.com/office/drawing/2014/main" id="{D667ACA4-7FB9-4D35-93DF-22D9E29F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0" name="Rectangle 85">
            <a:extLst>
              <a:ext uri="{FF2B5EF4-FFF2-40B4-BE49-F238E27FC236}">
                <a16:creationId xmlns:a16="http://schemas.microsoft.com/office/drawing/2014/main" id="{AC30276B-E6BA-4D36-BDAF-951D4C2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1" name="Rectangle 86">
            <a:extLst>
              <a:ext uri="{FF2B5EF4-FFF2-40B4-BE49-F238E27FC236}">
                <a16:creationId xmlns:a16="http://schemas.microsoft.com/office/drawing/2014/main" id="{3FDC1E73-CC7F-4419-94E8-FA3E799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2" name="Rectangle 87">
            <a:extLst>
              <a:ext uri="{FF2B5EF4-FFF2-40B4-BE49-F238E27FC236}">
                <a16:creationId xmlns:a16="http://schemas.microsoft.com/office/drawing/2014/main" id="{708B14A6-9304-4221-9DC9-8923DD70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3" name="Rectangle 88">
            <a:extLst>
              <a:ext uri="{FF2B5EF4-FFF2-40B4-BE49-F238E27FC236}">
                <a16:creationId xmlns:a16="http://schemas.microsoft.com/office/drawing/2014/main" id="{CC819CB3-0535-461E-A078-AE001E7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4" name="Rectangle 89">
            <a:extLst>
              <a:ext uri="{FF2B5EF4-FFF2-40B4-BE49-F238E27FC236}">
                <a16:creationId xmlns:a16="http://schemas.microsoft.com/office/drawing/2014/main" id="{70FD6644-3BD4-4D9E-B462-0E692D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5" name="Rectangle 90">
            <a:extLst>
              <a:ext uri="{FF2B5EF4-FFF2-40B4-BE49-F238E27FC236}">
                <a16:creationId xmlns:a16="http://schemas.microsoft.com/office/drawing/2014/main" id="{686A172C-49AD-4D9D-8359-A7FD6DB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6" name="Rectangle 91">
            <a:extLst>
              <a:ext uri="{FF2B5EF4-FFF2-40B4-BE49-F238E27FC236}">
                <a16:creationId xmlns:a16="http://schemas.microsoft.com/office/drawing/2014/main" id="{29BC9533-9038-4242-8BD5-282F13A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7" name="Rectangle 92">
            <a:extLst>
              <a:ext uri="{FF2B5EF4-FFF2-40B4-BE49-F238E27FC236}">
                <a16:creationId xmlns:a16="http://schemas.microsoft.com/office/drawing/2014/main" id="{5D2B348F-71B2-4902-8A51-2B169ACC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8" name="Rectangle 93">
            <a:extLst>
              <a:ext uri="{FF2B5EF4-FFF2-40B4-BE49-F238E27FC236}">
                <a16:creationId xmlns:a16="http://schemas.microsoft.com/office/drawing/2014/main" id="{37376198-66CF-4848-A5E7-70CD90E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9" name="Rectangle 94">
            <a:extLst>
              <a:ext uri="{FF2B5EF4-FFF2-40B4-BE49-F238E27FC236}">
                <a16:creationId xmlns:a16="http://schemas.microsoft.com/office/drawing/2014/main" id="{A8D3D804-A7DA-4C5C-96F7-672006F4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0" name="Rectangle 95">
            <a:extLst>
              <a:ext uri="{FF2B5EF4-FFF2-40B4-BE49-F238E27FC236}">
                <a16:creationId xmlns:a16="http://schemas.microsoft.com/office/drawing/2014/main" id="{74CD62B0-3634-4CB7-842A-D6E39907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1" name="Rectangle 96">
            <a:extLst>
              <a:ext uri="{FF2B5EF4-FFF2-40B4-BE49-F238E27FC236}">
                <a16:creationId xmlns:a16="http://schemas.microsoft.com/office/drawing/2014/main" id="{2D11F76C-A715-4318-8AC7-6B0D7DEC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2" name="Rectangle 97">
            <a:extLst>
              <a:ext uri="{FF2B5EF4-FFF2-40B4-BE49-F238E27FC236}">
                <a16:creationId xmlns:a16="http://schemas.microsoft.com/office/drawing/2014/main" id="{737E92AE-D4A4-4D28-9EEF-7ECBF57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3" name="Rectangle 98">
            <a:extLst>
              <a:ext uri="{FF2B5EF4-FFF2-40B4-BE49-F238E27FC236}">
                <a16:creationId xmlns:a16="http://schemas.microsoft.com/office/drawing/2014/main" id="{B3CA710B-E7F8-413B-9B1F-86532684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4" name="Rectangle 99">
            <a:extLst>
              <a:ext uri="{FF2B5EF4-FFF2-40B4-BE49-F238E27FC236}">
                <a16:creationId xmlns:a16="http://schemas.microsoft.com/office/drawing/2014/main" id="{28392004-3EDE-4B78-9356-50C00FD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5" name="Rectangle 100">
            <a:extLst>
              <a:ext uri="{FF2B5EF4-FFF2-40B4-BE49-F238E27FC236}">
                <a16:creationId xmlns:a16="http://schemas.microsoft.com/office/drawing/2014/main" id="{FBF17EA4-B280-445A-B1C4-FCDE7FE1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6" name="Rectangle 101">
            <a:extLst>
              <a:ext uri="{FF2B5EF4-FFF2-40B4-BE49-F238E27FC236}">
                <a16:creationId xmlns:a16="http://schemas.microsoft.com/office/drawing/2014/main" id="{E3D9BC9C-F841-4732-8B4B-4C9C75CB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7" name="Rectangle 102">
            <a:extLst>
              <a:ext uri="{FF2B5EF4-FFF2-40B4-BE49-F238E27FC236}">
                <a16:creationId xmlns:a16="http://schemas.microsoft.com/office/drawing/2014/main" id="{C44C1CEA-D69E-4FBA-AF21-63DE6F67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8" name="Text Box 103">
            <a:extLst>
              <a:ext uri="{FF2B5EF4-FFF2-40B4-BE49-F238E27FC236}">
                <a16:creationId xmlns:a16="http://schemas.microsoft.com/office/drawing/2014/main" id="{1057B853-5AEE-448B-9FA5-1E1D84FD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78300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Superscalar processor has high under-utilization – not enough work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cycle, especially when there is a cache miss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Fine-grained multithreading can only issue instructions from a single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in a cycle – can not find max work every cycle, but cache misses can be tolerated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multithreading can issue instructions from any thread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 – has the highest probability of finding work for every issue slot</a:t>
            </a:r>
          </a:p>
        </p:txBody>
      </p:sp>
      <p:sp>
        <p:nvSpPr>
          <p:cNvPr id="16489" name="Text Box 104">
            <a:extLst>
              <a:ext uri="{FF2B5EF4-FFF2-40B4-BE49-F238E27FC236}">
                <a16:creationId xmlns:a16="http://schemas.microsoft.com/office/drawing/2014/main" id="{0117AB98-7BEE-4D6D-A014-20E90222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12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Superscalar</a:t>
            </a:r>
          </a:p>
        </p:txBody>
      </p:sp>
      <p:sp>
        <p:nvSpPr>
          <p:cNvPr id="16490" name="Text Box 105">
            <a:extLst>
              <a:ext uri="{FF2B5EF4-FFF2-40B4-BE49-F238E27FC236}">
                <a16:creationId xmlns:a16="http://schemas.microsoft.com/office/drawing/2014/main" id="{3FCB5261-FEE0-4C29-AAE3-BE7926D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1" name="Text Box 106">
            <a:extLst>
              <a:ext uri="{FF2B5EF4-FFF2-40B4-BE49-F238E27FC236}">
                <a16:creationId xmlns:a16="http://schemas.microsoft.com/office/drawing/2014/main" id="{2CBA9C4D-8FCF-49AC-8D03-3FCB58A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2" name="Rectangle 107">
            <a:extLst>
              <a:ext uri="{FF2B5EF4-FFF2-40B4-BE49-F238E27FC236}">
                <a16:creationId xmlns:a16="http://schemas.microsoft.com/office/drawing/2014/main" id="{82282095-E81A-4D62-941E-7E5054A4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3" name="Rectangle 108">
            <a:extLst>
              <a:ext uri="{FF2B5EF4-FFF2-40B4-BE49-F238E27FC236}">
                <a16:creationId xmlns:a16="http://schemas.microsoft.com/office/drawing/2014/main" id="{E80C005C-40F1-44ED-A3B9-3F540E9B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4" name="Rectangle 109">
            <a:extLst>
              <a:ext uri="{FF2B5EF4-FFF2-40B4-BE49-F238E27FC236}">
                <a16:creationId xmlns:a16="http://schemas.microsoft.com/office/drawing/2014/main" id="{C331B48B-F033-422C-B024-E46AD5F7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5" name="Rectangle 110">
            <a:extLst>
              <a:ext uri="{FF2B5EF4-FFF2-40B4-BE49-F238E27FC236}">
                <a16:creationId xmlns:a16="http://schemas.microsoft.com/office/drawing/2014/main" id="{31B0784E-42A1-4240-9A88-9FA768D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6" name="Rectangle 111">
            <a:extLst>
              <a:ext uri="{FF2B5EF4-FFF2-40B4-BE49-F238E27FC236}">
                <a16:creationId xmlns:a16="http://schemas.microsoft.com/office/drawing/2014/main" id="{345DAE80-D3EC-4497-AC46-98E865B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7" name="Text Box 112">
            <a:extLst>
              <a:ext uri="{FF2B5EF4-FFF2-40B4-BE49-F238E27FC236}">
                <a16:creationId xmlns:a16="http://schemas.microsoft.com/office/drawing/2014/main" id="{9FEBA5BC-3823-447C-9097-E611456F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65313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1</a:t>
            </a:r>
          </a:p>
        </p:txBody>
      </p:sp>
      <p:sp>
        <p:nvSpPr>
          <p:cNvPr id="16498" name="Text Box 113">
            <a:extLst>
              <a:ext uri="{FF2B5EF4-FFF2-40B4-BE49-F238E27FC236}">
                <a16:creationId xmlns:a16="http://schemas.microsoft.com/office/drawing/2014/main" id="{B21E5234-9F64-4DDF-905F-462E39A4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2</a:t>
            </a:r>
          </a:p>
        </p:txBody>
      </p:sp>
      <p:sp>
        <p:nvSpPr>
          <p:cNvPr id="16499" name="Text Box 114">
            <a:extLst>
              <a:ext uri="{FF2B5EF4-FFF2-40B4-BE49-F238E27FC236}">
                <a16:creationId xmlns:a16="http://schemas.microsoft.com/office/drawing/2014/main" id="{3DC1D513-9F63-4F0C-A06A-5529675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3</a:t>
            </a:r>
          </a:p>
        </p:txBody>
      </p:sp>
      <p:sp>
        <p:nvSpPr>
          <p:cNvPr id="16500" name="Text Box 115">
            <a:extLst>
              <a:ext uri="{FF2B5EF4-FFF2-40B4-BE49-F238E27FC236}">
                <a16:creationId xmlns:a16="http://schemas.microsoft.com/office/drawing/2014/main" id="{572C2905-B8DA-4CDF-B097-3EC3B9CB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4</a:t>
            </a:r>
          </a:p>
        </p:txBody>
      </p:sp>
      <p:sp>
        <p:nvSpPr>
          <p:cNvPr id="16501" name="Text Box 116">
            <a:extLst>
              <a:ext uri="{FF2B5EF4-FFF2-40B4-BE49-F238E27FC236}">
                <a16:creationId xmlns:a16="http://schemas.microsoft.com/office/drawing/2014/main" id="{0836BD29-722E-4B3A-97CD-6F7320A1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Idle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8BFB6-6E9E-4A15-B10D-DEAD006D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44A15-CB46-409A-A2A3-5B9B9852890D}" type="slidenum">
              <a:rPr lang="en-US" altLang="en-US" sz="1400" u="none">
                <a:latin typeface="Times New Roman" panose="02020603050405020304" pitchFamily="18" charset="0"/>
              </a:rPr>
              <a:pPr/>
              <a:t>16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71D5BBE-F113-4704-B26B-7325C385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1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Implications of SMT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70893842-A1C5-470F-8FAC-F6D163D22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AFBE060-1C3C-4A06-ACD6-38C67715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350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thread performance is likely to go down (caches,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branch predictors, registers, etc. are shared) – this effect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mitigated by trying to prioritize one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With eight threads in a processor with many resources,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SMT yields throughput improvements of roughly 2-4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5DD0B9-B0CA-4CB6-82FA-EECADDD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D07F0-B181-4A3F-9DDB-09BB4DBCDB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8A8D0CB-3690-4958-B8C3-BAE4A94B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258914CA-C5C9-4919-9011-B79B666E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2119887-ECB1-4C38-BED2-2B0BD8C4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D0266A17-77D3-4744-A031-09F5C70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4823649-5FA3-4F26-8E0D-4804D62C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4869B1-8E06-44EC-A81B-38CC68B0D30F}" type="slidenum">
              <a:rPr lang="en-US" altLang="en-US" sz="1400" u="none">
                <a:latin typeface="Times New Roman" panose="02020603050405020304" pitchFamily="18" charset="0"/>
              </a:rPr>
              <a:pPr/>
              <a:t>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E81C8E95-2D22-4C55-B285-86002053C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25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 Coherence Protocols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9CF10ABD-0179-43E8-8E5E-6FE7D6143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F9288069-98FA-416F-A2C9-B3A6F01D2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6430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Directory-based: A single location (directory) keeps track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the sharing status of a block of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Snooping: Every cache block is accompanied by the sharing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status of that block – all cache controllers monitor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shared bus so they can update the sharing status of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block, if necessary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Write-invalidate: a processor gains exclusive access of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a block before writing by invalidating all other copies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Write-update: when a processor writes, it updates other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shared copies of that block</a:t>
            </a:r>
          </a:p>
        </p:txBody>
      </p:sp>
    </p:spTree>
    <p:extLst>
      <p:ext uri="{BB962C8B-B14F-4D97-AF65-F5344CB8AC3E}">
        <p14:creationId xmlns:p14="http://schemas.microsoft.com/office/powerpoint/2010/main" val="109937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052A01F-5107-4CCD-BFD0-D461DF4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553D8-6242-4861-AB6A-BA3978647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5AE5C78-237D-4292-AE89-D75B9F64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73B5FFF-B576-4F73-AA91-DEFC083C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B71D373-56A0-429F-A67B-606A74F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 new warp if the currently running warp stalls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6A9BE9D-ED05-421E-BBD5-4800139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FF5F-3EFD-4DF9-B7FF-7750E3E3E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86A7144-0CC1-4998-8A37-C75F3D2D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903779E-CC5E-4774-8D04-2A7A8E5B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4FD98562-70AF-462E-B954-66FE34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A2EC20C0-7CD3-4373-B572-F5C23AB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5E8FC-18B9-4339-ABC1-6F0EEF9D5B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918C58-7084-4A8C-B02B-9BAB8934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A17C8E2-B505-4265-BC9F-704C0AED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51CB59F3-DBC0-4337-9B47-C494C0C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58852AF6-3448-4004-93FD-44F15C3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751E8-3A0C-48F7-8936-0D6EAF1F1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D9AC89F-F89E-41E2-852C-BDCFA9F5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68D9F8D-4EAF-42D0-AF3C-9D0D17B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AAAE17-6F19-42CF-A03E-ED8989F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77591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portion of GDDR5 memory is private to the GPU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 is accessible to the host CPU (the GPU performs copies)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0C5D7C-84A9-4B73-B609-20EA54E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24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367FA3D-0F51-4244-BBCC-84B62B19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92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 - Tesla FSD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D1C1CAF1-EF87-49F2-9828-D2C83168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6" descr="Image result for tesla self driving fsd chip">
            <a:extLst>
              <a:ext uri="{FF2B5EF4-FFF2-40B4-BE49-F238E27FC236}">
                <a16:creationId xmlns:a16="http://schemas.microsoft.com/office/drawing/2014/main" id="{60A84189-EFB5-4932-A6EC-8072B22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351"/>
            <a:ext cx="3850940" cy="25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sla self driving fsd chip">
            <a:extLst>
              <a:ext uri="{FF2B5EF4-FFF2-40B4-BE49-F238E27FC236}">
                <a16:creationId xmlns:a16="http://schemas.microsoft.com/office/drawing/2014/main" id="{0B98E552-B820-47CB-8E44-BAB4863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" y="2666999"/>
            <a:ext cx="5120591" cy="3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e4pFootnotes">
            <a:extLst>
              <a:ext uri="{FF2B5EF4-FFF2-40B4-BE49-F238E27FC236}">
                <a16:creationId xmlns:a16="http://schemas.microsoft.com/office/drawing/2014/main" id="{A900B636-3A49-4F9D-91E5-3070801B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705600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270637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25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91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Disks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1028">
            <a:extLst>
              <a:ext uri="{FF2B5EF4-FFF2-40B4-BE49-F238E27FC236}">
                <a16:creationId xmlns:a16="http://schemas.microsoft.com/office/drawing/2014/main" id="{BF1AA191-A65B-4980-ADF0-1348036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9404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Activities external to the CPU/memory are typically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orders of magnitude slower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Example: while CPU performance has improved by 50%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 year, disk latencies have improved by 10% every year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Typical strategy on I/O: switch contexts and work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something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Other metrics, such as bandwidth, reliability, availability,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capacity, often receive more attention than performance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413A5-F423-446E-B6C9-0B69708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FDB7A-3468-4043-BBC0-7AE7383F27A3}" type="slidenum">
              <a:rPr lang="en-US" altLang="en-US" sz="1400" u="none">
                <a:latin typeface="Times New Roman" panose="02020603050405020304" pitchFamily="18" charset="0"/>
              </a:rPr>
              <a:pPr/>
              <a:t>26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286CAB26-2136-41AF-8C46-12E366EB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9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Disks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16ED9D0-FDE3-4371-9FF2-C67DD5D9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5DF64242-7EC7-4A07-B496-030661F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7194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magnetic disk consists of 1-12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platters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(metal or glass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covered with magnetic recording material on both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sides), with diameters between 1-3.5 inches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platter is comprised of concentric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(5-30K)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track is divided into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(100 – 500 per track,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about 512 bytes)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movable arm holds the read/write heads for each disk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surface and moves them all in tandem – a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cylinder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accessible at a time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8F2604-9B14-44A8-902F-66541B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8456E-87C0-48EF-A0E7-3B30213B68A8}" type="slidenum">
              <a:rPr lang="en-US" altLang="en-US" sz="1400" u="none">
                <a:latin typeface="Times New Roman" panose="02020603050405020304" pitchFamily="18" charset="0"/>
              </a:rPr>
              <a:pPr/>
              <a:t>27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E70BB8E-2892-4378-8CCD-F60DEB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50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 Latency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70488FD5-3F65-4F1B-8C2B-C5C34A9E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41924DEF-16C7-40A4-9556-50D79697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4245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 read/write data, the arm has to be placed on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track – this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usually takes 5 to 12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average – can take less if there is 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Rotational latency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rotate the correct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sector under the head – average is typically more than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(15,000 RPM)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transfer a block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out of the disk and is typically 3 – 65 MB/second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disk controller maintains a disk cache (spatial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exploited) and sets up the transfer on the bus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overhead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DC0E1E-8686-4CDD-A7A0-9EF0C3D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A45B-DD04-43C2-9DCC-CDD1E2BEAE52}" type="slidenum">
              <a:rPr lang="en-US" altLang="en-US" sz="1400" u="none">
                <a:latin typeface="Times New Roman" panose="02020603050405020304" pitchFamily="18" charset="0"/>
              </a:rPr>
              <a:pPr/>
              <a:t>28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9E85FF-932A-4E07-AA65-06A0FAAB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34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Reliability and Availability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DDDB296D-0E28-449D-8FB0-5E8AE3D0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5FADBBF-22A5-4D76-9D20-D04E3AB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977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system toggles between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accomplishment: service matches specifications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interruption: service deviates from specs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toggle is caused by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failures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restorations 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measures continuous service accomplishment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and is usually expressed as mean time to failure (MTTF)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Availability measures fraction of time that service matches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specifications, expressed as  MTTF / (MTTF + MTTR)</a:t>
            </a:r>
            <a:endParaRPr lang="en-US" altLang="en-US" sz="2400" i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CADB60-2CCF-4DDD-B02E-D7FE0A3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0091E-0355-42D6-B763-374B93023A71}" type="slidenum">
              <a:rPr lang="en-US" altLang="en-US" sz="1400" u="none">
                <a:latin typeface="Times New Roman" panose="02020603050405020304" pitchFamily="18" charset="0"/>
              </a:rPr>
              <a:pPr/>
              <a:t>29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672C5FB-41BD-4B22-843E-BA9E1D9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0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F15221E4-83F2-437C-AD98-B3C08B24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F32BE2-59F1-40E0-A879-9DD2E37D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567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and availability are important metrics for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RAID: redundant array of inexpensive (independent)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Redundancy can deal with one or more failures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sector of a disk records check information that allows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it to determine if the disk has an error or not (in other words,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already exists within a disk)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the disk read flags an error, we turn elsewhere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data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E48E443-8E0D-4B5E-99AA-375951ED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2435B4-78E2-488F-8F09-309D41DC9BE7}" type="slidenum">
              <a:rPr lang="en-US" altLang="en-US" sz="1400" u="none">
                <a:latin typeface="Times New Roman" panose="02020603050405020304" pitchFamily="18" charset="0"/>
              </a:rPr>
              <a:pPr/>
              <a:t>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F55A5C6D-C81F-4742-99CE-546D9821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03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Constructing Locks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7E432901-6759-4ED8-82E0-DF14D494A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8F159C5A-B71B-47A8-B812-472F8492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6499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Applications have phases (consisting of many instructions)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that must be executed atomically, without other parallel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processes modifying the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lock surrounding the data/code ensures that only one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 can be in a critical section at a time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hardware must provide some basic primitives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allow us to construct locks with different properties</a:t>
            </a: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E7188ABD-2188-4657-A8FF-C90A77D1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270" y="4887913"/>
            <a:ext cx="156966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 balance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$1000</a:t>
            </a:r>
          </a:p>
        </p:txBody>
      </p:sp>
      <p:sp>
        <p:nvSpPr>
          <p:cNvPr id="22535" name="Text Box 6">
            <a:extLst>
              <a:ext uri="{FF2B5EF4-FFF2-40B4-BE49-F238E27FC236}">
                <a16:creationId xmlns:a16="http://schemas.microsoft.com/office/drawing/2014/main" id="{F8DA868D-BDF8-417D-A899-E38AA6645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15000"/>
            <a:ext cx="1201483" cy="101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 $1000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$100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 $1100</a:t>
            </a: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2E794D44-E3D9-489F-AA10-46A51087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15000"/>
            <a:ext cx="1201483" cy="101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 $1000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$200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 $1200</a:t>
            </a:r>
          </a:p>
        </p:txBody>
      </p:sp>
      <p:sp>
        <p:nvSpPr>
          <p:cNvPr id="22537" name="Line 8">
            <a:extLst>
              <a:ext uri="{FF2B5EF4-FFF2-40B4-BE49-F238E27FC236}">
                <a16:creationId xmlns:a16="http://schemas.microsoft.com/office/drawing/2014/main" id="{2A2D4CD8-81CC-427C-B2A3-1FD6974A3A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8" name="Line 9">
            <a:extLst>
              <a:ext uri="{FF2B5EF4-FFF2-40B4-BE49-F238E27FC236}">
                <a16:creationId xmlns:a16="http://schemas.microsoft.com/office/drawing/2014/main" id="{C7F2AC54-4E85-4122-8D3D-3467F8E4A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334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9" name="Text Box 10">
            <a:extLst>
              <a:ext uri="{FF2B5EF4-FFF2-40B4-BE49-F238E27FC236}">
                <a16:creationId xmlns:a16="http://schemas.microsoft.com/office/drawing/2014/main" id="{53925733-CF62-43DC-BD11-08C69A9F3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4989513"/>
            <a:ext cx="3907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Parallel (unlocked) banking transactions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DE19C5-5468-4624-8E0B-7C1806F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AF01-1890-49E1-8735-44531ABC3483}" type="slidenum">
              <a:rPr lang="en-US" altLang="en-US" sz="1400" u="none">
                <a:latin typeface="Times New Roman" panose="02020603050405020304" pitchFamily="18" charset="0"/>
              </a:rPr>
              <a:pPr/>
              <a:t>30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629994E-1240-41DA-A4CC-875CA3A4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0 and RAID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81B1C4C9-7DCB-48F5-A126-5B59D4D5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6832F6-9AC8-470B-A113-C96C8549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533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0 has no additional redundancy (misnomer) –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uses an array of disks and stripes (interleaves)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across the arrays to improve parallelism and throughput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 mirrors or shadows every disk – every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happens to two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Reads to the mirror may happen only when the primary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fails – or, you may try to read both together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quicker response is accepted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Expensive solution: high reliability at twice the cost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860F71-E088-44BF-979B-16AE70C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4B95C-C84E-41FF-B8C5-2303DC2C3C15}" type="slidenum">
              <a:rPr lang="en-US" altLang="en-US" sz="1400" u="none">
                <a:latin typeface="Times New Roman" panose="02020603050405020304" pitchFamily="18" charset="0"/>
              </a:rPr>
              <a:pPr/>
              <a:t>31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38DEDC5-D191-4855-91FF-A6462B98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3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832C3B1B-B742-45D4-A3CC-786D35CC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861924CA-496A-4AE8-9418-2634328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783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bit-interleaved across several disks and a separate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maintains parity information for a set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example: with 8 disks, bit 0 is in disk-0, bit 1 is in disk-1,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…, bit 7 is in disk-7; disk-8 maintains parity for all 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any read, 8 disks must be accessed (as we usually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more than a byte at a time) and for any write,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must be accessed as parity has to be re-calculated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High throughput for a single request, low cost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(overhead: 12.5%), low task-level parallelism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7E31E9-9248-47F5-972E-37CD5EC9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6611-5E1C-40F8-BFB7-9FC630EE7C74}" type="slidenum">
              <a:rPr lang="en-US" altLang="en-US" sz="1400" u="none">
                <a:latin typeface="Times New Roman" panose="02020603050405020304" pitchFamily="18" charset="0"/>
              </a:rPr>
              <a:pPr/>
              <a:t>32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6CC4A1E5-85EE-4B2B-9772-CE92329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4 and RAID 5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F4B93FB3-E973-4431-841F-C219B49FC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7DC9F5E0-2D5B-4BD8-BFF8-7FC5C833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862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checking if the new data differs from the old data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8BFC7-818B-4912-8A56-27952D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2043A-5765-45F6-83E3-E7442B7AB538}" type="slidenum">
              <a:rPr lang="en-US" altLang="en-US" sz="1400" u="none">
                <a:latin typeface="Times New Roman" panose="02020603050405020304" pitchFamily="18" charset="0"/>
              </a:rPr>
              <a:pPr/>
              <a:t>33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239E5F09-126D-477C-9582-0E32317B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5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823176F-6E2A-410B-94C9-44453F1E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125243AC-F6EB-4FEA-92CB-FEEEB7A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764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we have a single disk for parity, multiple writes can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 in parallel (as all writes must update parity info)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5 distributes the parity block to allow simultaneous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writes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FA1993-7648-4A01-8578-8FDE68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EC724-46C0-444B-BED5-456AC421E09A}" type="slidenum">
              <a:rPr lang="en-US" altLang="en-US" sz="1400" u="none">
                <a:latin typeface="Times New Roman" panose="02020603050405020304" pitchFamily="18" charset="0"/>
              </a:rPr>
              <a:pPr/>
              <a:t>34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F2971E6-C5C2-463A-A656-E4BDCE34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85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Summary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5D28D7EA-8516-4BDB-B603-7D0E73DC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E14881B1-D09E-40D7-BA45-7EFB7666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2693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1-5 can tolerate a single fault – mirroring (RAID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has a 100% overhead, while parity (RAID 3, 4, 5) has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modest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tolerate multiple faults by having multiple check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functions – each additional check can cost an additional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(RAID 6)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6 and RAID 2 (memory-style ECC) are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commercially employed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D2A4A2-1B7D-4DF6-983E-94EC622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29BE1-1573-4F63-85CB-DF76255C013E}" type="slidenum">
              <a:rPr lang="en-US" altLang="en-US" sz="1400" u="none">
                <a:latin typeface="Times New Roman" panose="02020603050405020304" pitchFamily="18" charset="0"/>
              </a:rPr>
              <a:pPr/>
              <a:t>35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E099B037-480A-4C83-9C12-55FFD4C1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Protection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A4462064-CBCC-44EB-839A-56168121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B3F594C-225D-4737-99A1-2DC643C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970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common approach: SECDED – single error correction,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double error detection – an 8-bit code for every 64-bit word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-- can correct a single error in any 64-bit word – also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 caches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Extends a 64-bit memory channel to a 72-bit channel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requires ECC DIMMs (e.g., a word is fetched from 9 chips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instead of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Chipkill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a form of error protection where failures in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entire memory chip can be corrected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2C41FA-EBFB-4C36-9781-BDFB69B4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1A7-CB3D-4630-A38B-4A263426336C}" type="slidenum">
              <a:rPr lang="en-US" altLang="en-US" sz="1400" u="none">
                <a:latin typeface="Times New Roman" panose="02020603050405020304" pitchFamily="18" charset="0"/>
              </a:rPr>
              <a:pPr/>
              <a:t>36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578906CA-282A-4E12-8105-5136A30D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23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Errors – TMR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5FEA0A2-68FA-4C7B-8D00-25F153F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00CE53AD-D51B-4067-AB4B-0F63E065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1727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Errors in ALUs and cores are typically handled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performing the computation n times and voting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answer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n=3 is common and is referred to as triple modular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D1833E-AD1F-4DE6-931F-33B0CD9F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728E36-3A34-4A1D-9CAE-970D07C82378}" type="slidenum">
              <a:rPr lang="en-US" altLang="en-US" sz="1400" u="none">
                <a:latin typeface="Times New Roman" panose="02020603050405020304" pitchFamily="18" charset="0"/>
              </a:rPr>
              <a:pPr/>
              <a:t>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246EA1CC-322F-48AA-B3E8-76F6D847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8378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Synchronization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066133B3-0985-4E1B-ACD4-2C11EAC6A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F5454E34-7C8A-4C14-B5C0-472C8791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8025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simplest hardware primitive that greatly facilitates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synchronization implementations (locks, barriers, etc.)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an atomic read-modify-write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Atomic exchange: swap contents of register and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Special case of atomic exchange: test &amp; set: transfer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memory location into register and write 1 into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(if memory has 0, lock is free)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lock:   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t&amp;s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register, location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bnz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register, lock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            CS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 location, #0</a:t>
            </a: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C945DCDF-242B-4EEC-B910-655453E2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181600"/>
            <a:ext cx="3417282" cy="101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multiple parallel threads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execute this code, only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able to enter 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73DFD9-EB0A-4B4D-AE4A-00A7DB8D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682EA9-0C6F-463C-9141-C93A7962E0A2}" type="slidenum">
              <a:rPr lang="en-US" altLang="en-US" sz="1400" u="none">
                <a:latin typeface="Times New Roman" panose="02020603050405020304" pitchFamily="18" charset="0"/>
              </a:rPr>
              <a:pPr/>
              <a:t>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62A13F63-2B68-44DA-9416-834C315E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149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Coherence Vs. Consistency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6FFD0B3-DA02-4DF1-807E-7BC089525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3B69FA8D-F054-45BB-9525-7553AF15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5809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Coherence guarantees (i) write propagation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(a write will eventually be seen by other processors),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(ii) write serialization (all processors see writes to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same location in the same order)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consistency model defines the ordering of writes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reads to different memory locations – the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guarantees a certain consistency model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programmer attempts to write correct programs with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those assumptions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8A7FC1-53F1-43A3-A49D-E0AAB9D2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1C560C-9E5A-46C6-A17B-7D955D4D4F33}" type="slidenum">
              <a:rPr lang="en-US" altLang="en-US" sz="1400" u="none">
                <a:latin typeface="Times New Roman" panose="02020603050405020304" pitchFamily="18" charset="0"/>
              </a:rPr>
              <a:pPr/>
              <a:t>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C64D8D8E-C93E-48AC-BA2F-E35FFBFA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64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 Example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41CB8BDD-E701-4A9D-B9C6-F7248DAD1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BD0074EC-C231-482C-94FF-C7D2B1E85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643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Consider a multiprocessor with bus-based snooping cache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coherence</a:t>
            </a: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36A3FD89-39E0-4B9F-8C53-8A74593E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2933816" cy="175432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 A = B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P1                        P2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B 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</a:t>
            </a:r>
            <a:endParaRPr lang="en-US" altLang="en-US" sz="1800" u="none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                      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(B == 0)           if (A ==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Crit.Section         Crit.Section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FCAAD29-3879-44D1-85F9-363F0C2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96B8FA-A548-49D8-95D0-B5536D31D626}" type="slidenum">
              <a:rPr lang="en-US" altLang="en-US" sz="1400" u="none">
                <a:latin typeface="Times New Roman" panose="02020603050405020304" pitchFamily="18" charset="0"/>
              </a:rPr>
              <a:pPr/>
              <a:t>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9C90D00-2911-476B-AB78-D5665279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64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 Example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36120515-D13A-4AF3-B664-CF5BAD3D8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E52C4630-8BFF-4C08-8D1B-3FC8A92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643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Consider a multiprocessor with bus-based snooping cache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coherence</a:t>
            </a: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B251D1E9-8048-482B-9C97-47A68CAD0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2933816" cy="175432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 A = B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P1                        P2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B </a:t>
            </a: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</a:t>
            </a:r>
            <a:endParaRPr lang="en-US" altLang="en-US" sz="1800" u="none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                      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(B == 0)           if (A ==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Crit.Section         Crit.Section</a:t>
            </a:r>
          </a:p>
        </p:txBody>
      </p:sp>
      <p:sp>
        <p:nvSpPr>
          <p:cNvPr id="30727" name="Text Box 6">
            <a:extLst>
              <a:ext uri="{FF2B5EF4-FFF2-40B4-BE49-F238E27FC236}">
                <a16:creationId xmlns:a16="http://schemas.microsoft.com/office/drawing/2014/main" id="{EB53AF0C-F79F-4138-8A48-4035600D4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517" y="4114800"/>
            <a:ext cx="42186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The programmer expected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above code to implement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lock – because of ooo, both processors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can enter the critical section</a:t>
            </a:r>
          </a:p>
        </p:txBody>
      </p:sp>
      <p:sp>
        <p:nvSpPr>
          <p:cNvPr id="30728" name="Text Box 7">
            <a:extLst>
              <a:ext uri="{FF2B5EF4-FFF2-40B4-BE49-F238E27FC236}">
                <a16:creationId xmlns:a16="http://schemas.microsoft.com/office/drawing/2014/main" id="{FF7613F5-E663-414A-AD08-BAC83C61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05" y="5943600"/>
            <a:ext cx="73447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consistency model lets the programmer know what assumptions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make about the hardware’s reordering capabilities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93A1AD-C3CB-475E-B68E-77C07D5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51852-73B2-4BBC-88DE-5B669F92599B}" type="slidenum">
              <a:rPr lang="en-US" altLang="en-US" sz="1400" u="none">
                <a:latin typeface="Times New Roman" panose="02020603050405020304" pitchFamily="18" charset="0"/>
              </a:rPr>
              <a:pPr/>
              <a:t>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5E77CAB-F043-45F1-BDF8-8DB898F4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190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 Consistency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1FD2048-9E3F-4A69-97AA-5843BE27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E7EC100-1080-49B1-9F18-D00ABE3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59028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multiprocessor is sequentially consistent if the result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the execution 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achieveable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by maintaining program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 within a processor and interleaving accesses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different processors in an arbitrary fashion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multiprocessor in the previous example is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sequentially consistent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implement sequential consistency by requiring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following: program order, write serialization, everyone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seen an update before a value is read – very intuitive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the programmer, but extremely slow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93A1AD-C3CB-475E-B68E-77C07D5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51852-73B2-4BBC-88DE-5B669F92599B}" type="slidenum">
              <a:rPr lang="en-US" altLang="en-US" sz="1400" u="none">
                <a:latin typeface="Times New Roman" panose="02020603050405020304" pitchFamily="18" charset="0"/>
              </a:rPr>
              <a:pPr/>
              <a:t>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5E77CAB-F043-45F1-BDF8-8DB898F4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Relaxed Consistency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1FD2048-9E3F-4A69-97AA-5843BE27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E7EC100-1080-49B1-9F18-D00ABE3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5224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Sequential consistency is very slow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programming complications/surprises are caused when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 has race conditions (two threads dealing with same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and at least one of the threads is modifying the data)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programmers are disciplined and enforce mutual exclusion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when dealing with shared data, we can allow some re-orderings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higher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This is effective at balancing performance &amp; programming effort</a:t>
            </a:r>
          </a:p>
        </p:txBody>
      </p:sp>
    </p:spTree>
    <p:extLst>
      <p:ext uri="{BB962C8B-B14F-4D97-AF65-F5344CB8AC3E}">
        <p14:creationId xmlns:p14="http://schemas.microsoft.com/office/powerpoint/2010/main" val="42868650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47285</TotalTime>
  <Words>3286</Words>
  <Application>Microsoft Office PowerPoint</Application>
  <PresentationFormat>On-screen Show (4:3)</PresentationFormat>
  <Paragraphs>553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286</cp:revision>
  <dcterms:created xsi:type="dcterms:W3CDTF">2002-09-20T18:19:18Z</dcterms:created>
  <dcterms:modified xsi:type="dcterms:W3CDTF">2024-04-18T08:33:25Z</dcterms:modified>
</cp:coreProperties>
</file>