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7" r:id="rId11"/>
    <p:sldId id="281" r:id="rId12"/>
    <p:sldId id="282" r:id="rId13"/>
    <p:sldId id="283" r:id="rId14"/>
    <p:sldId id="284" r:id="rId15"/>
    <p:sldId id="285" r:id="rId16"/>
    <p:sldId id="28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6484"/>
    <a:srgbClr val="FFCD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458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1894f8d5-da90-49db-a2d5-cc99062af5ba" providerId="ADAL" clId="{658BF6F9-3CC8-4095-8C91-D1D5AF648966}"/>
    <pc:docChg chg="undo redo custSel addSld delSld modSld">
      <pc:chgData name="Rajeev Balasubramonian" userId="1894f8d5-da90-49db-a2d5-cc99062af5ba" providerId="ADAL" clId="{658BF6F9-3CC8-4095-8C91-D1D5AF648966}" dt="2018-02-26T16:35:29.291" v="2681" actId="20577"/>
      <pc:docMkLst>
        <pc:docMk/>
      </pc:docMkLst>
      <pc:sldChg chg="addSp delSp modSp">
        <pc:chgData name="Rajeev Balasubramonian" userId="1894f8d5-da90-49db-a2d5-cc99062af5ba" providerId="ADAL" clId="{658BF6F9-3CC8-4095-8C91-D1D5AF648966}" dt="2018-02-25T22:39:32.426" v="112" actId="1076"/>
        <pc:sldMkLst>
          <pc:docMk/>
          <pc:sldMk cId="3265591887" sldId="256"/>
        </pc:sldMkLst>
        <pc:spChg chg="del mod">
          <ac:chgData name="Rajeev Balasubramonian" userId="1894f8d5-da90-49db-a2d5-cc99062af5ba" providerId="ADAL" clId="{658BF6F9-3CC8-4095-8C91-D1D5AF648966}" dt="2018-02-25T22:36:30.526" v="64" actId="478"/>
          <ac:spMkLst>
            <pc:docMk/>
            <pc:sldMk cId="3265591887" sldId="256"/>
            <ac:spMk id="2" creationId="{00000000-0000-0000-0000-000000000000}"/>
          </ac:spMkLst>
        </pc:spChg>
        <pc:spChg chg="mod">
          <ac:chgData name="Rajeev Balasubramonian" userId="1894f8d5-da90-49db-a2d5-cc99062af5ba" providerId="ADAL" clId="{658BF6F9-3CC8-4095-8C91-D1D5AF648966}" dt="2018-02-25T22:38:28.109" v="88" actId="1076"/>
          <ac:spMkLst>
            <pc:docMk/>
            <pc:sldMk cId="3265591887" sldId="256"/>
            <ac:spMk id="3" creationId="{00000000-0000-0000-0000-000000000000}"/>
          </ac:spMkLst>
        </pc:spChg>
        <pc:spChg chg="add mod">
          <ac:chgData name="Rajeev Balasubramonian" userId="1894f8d5-da90-49db-a2d5-cc99062af5ba" providerId="ADAL" clId="{658BF6F9-3CC8-4095-8C91-D1D5AF648966}" dt="2018-02-25T22:36:40.872" v="66" actId="1076"/>
          <ac:spMkLst>
            <pc:docMk/>
            <pc:sldMk cId="3265591887" sldId="256"/>
            <ac:spMk id="6" creationId="{A07D03CA-09F9-4EA8-81C3-85F12A5085A7}"/>
          </ac:spMkLst>
        </pc:spChg>
        <pc:spChg chg="add del mod">
          <ac:chgData name="Rajeev Balasubramonian" userId="1894f8d5-da90-49db-a2d5-cc99062af5ba" providerId="ADAL" clId="{658BF6F9-3CC8-4095-8C91-D1D5AF648966}" dt="2018-02-25T22:36:34.140" v="65" actId="478"/>
          <ac:spMkLst>
            <pc:docMk/>
            <pc:sldMk cId="3265591887" sldId="256"/>
            <ac:spMk id="8" creationId="{268F29BE-52F4-43A6-95BC-DC5B904FC851}"/>
          </ac:spMkLst>
        </pc:spChg>
        <pc:spChg chg="add mod">
          <ac:chgData name="Rajeev Balasubramonian" userId="1894f8d5-da90-49db-a2d5-cc99062af5ba" providerId="ADAL" clId="{658BF6F9-3CC8-4095-8C91-D1D5AF648966}" dt="2018-02-25T22:39:02.645" v="109" actId="1076"/>
          <ac:spMkLst>
            <pc:docMk/>
            <pc:sldMk cId="3265591887" sldId="256"/>
            <ac:spMk id="9" creationId="{12C1B068-A984-4525-821F-2A70D6B2FA6B}"/>
          </ac:spMkLst>
        </pc:spChg>
        <pc:picChg chg="add mod">
          <ac:chgData name="Rajeev Balasubramonian" userId="1894f8d5-da90-49db-a2d5-cc99062af5ba" providerId="ADAL" clId="{658BF6F9-3CC8-4095-8C91-D1D5AF648966}" dt="2018-02-25T22:38:35.474" v="89" actId="1076"/>
          <ac:picMkLst>
            <pc:docMk/>
            <pc:sldMk cId="3265591887" sldId="256"/>
            <ac:picMk id="4" creationId="{6A3988D9-AAA3-4B89-AF7C-F352E5022BA3}"/>
          </ac:picMkLst>
        </pc:picChg>
        <pc:picChg chg="add mod">
          <ac:chgData name="Rajeev Balasubramonian" userId="1894f8d5-da90-49db-a2d5-cc99062af5ba" providerId="ADAL" clId="{658BF6F9-3CC8-4095-8C91-D1D5AF648966}" dt="2018-02-25T22:39:32.426" v="112" actId="1076"/>
          <ac:picMkLst>
            <pc:docMk/>
            <pc:sldMk cId="3265591887" sldId="256"/>
            <ac:picMk id="5" creationId="{EBDAB471-8E87-462A-9B18-0B00813C48D4}"/>
          </ac:picMkLst>
        </pc:picChg>
      </pc:sldChg>
      <pc:sldChg chg="del">
        <pc:chgData name="Rajeev Balasubramonian" userId="1894f8d5-da90-49db-a2d5-cc99062af5ba" providerId="ADAL" clId="{658BF6F9-3CC8-4095-8C91-D1D5AF648966}" dt="2018-02-26T01:27:54.912" v="2119" actId="2696"/>
        <pc:sldMkLst>
          <pc:docMk/>
          <pc:sldMk cId="2851119695" sldId="257"/>
        </pc:sldMkLst>
      </pc:sldChg>
      <pc:sldChg chg="del">
        <pc:chgData name="Rajeev Balasubramonian" userId="1894f8d5-da90-49db-a2d5-cc99062af5ba" providerId="ADAL" clId="{658BF6F9-3CC8-4095-8C91-D1D5AF648966}" dt="2018-02-26T01:27:55.768" v="2120" actId="2696"/>
        <pc:sldMkLst>
          <pc:docMk/>
          <pc:sldMk cId="2296865122" sldId="258"/>
        </pc:sldMkLst>
      </pc:sldChg>
      <pc:sldChg chg="del">
        <pc:chgData name="Rajeev Balasubramonian" userId="1894f8d5-da90-49db-a2d5-cc99062af5ba" providerId="ADAL" clId="{658BF6F9-3CC8-4095-8C91-D1D5AF648966}" dt="2018-02-26T01:27:56.139" v="2121" actId="2696"/>
        <pc:sldMkLst>
          <pc:docMk/>
          <pc:sldMk cId="1240881356" sldId="259"/>
        </pc:sldMkLst>
      </pc:sldChg>
      <pc:sldChg chg="del">
        <pc:chgData name="Rajeev Balasubramonian" userId="1894f8d5-da90-49db-a2d5-cc99062af5ba" providerId="ADAL" clId="{658BF6F9-3CC8-4095-8C91-D1D5AF648966}" dt="2018-02-26T01:27:56.486" v="2122" actId="2696"/>
        <pc:sldMkLst>
          <pc:docMk/>
          <pc:sldMk cId="15148213" sldId="260"/>
        </pc:sldMkLst>
      </pc:sldChg>
      <pc:sldChg chg="del">
        <pc:chgData name="Rajeev Balasubramonian" userId="1894f8d5-da90-49db-a2d5-cc99062af5ba" providerId="ADAL" clId="{658BF6F9-3CC8-4095-8C91-D1D5AF648966}" dt="2018-02-26T01:27:57.786" v="2124" actId="2696"/>
        <pc:sldMkLst>
          <pc:docMk/>
          <pc:sldMk cId="3291830073" sldId="261"/>
        </pc:sldMkLst>
      </pc:sldChg>
      <pc:sldChg chg="del">
        <pc:chgData name="Rajeev Balasubramonian" userId="1894f8d5-da90-49db-a2d5-cc99062af5ba" providerId="ADAL" clId="{658BF6F9-3CC8-4095-8C91-D1D5AF648966}" dt="2018-02-26T01:27:58.307" v="2125" actId="2696"/>
        <pc:sldMkLst>
          <pc:docMk/>
          <pc:sldMk cId="1039902216" sldId="262"/>
        </pc:sldMkLst>
      </pc:sldChg>
      <pc:sldChg chg="del">
        <pc:chgData name="Rajeev Balasubramonian" userId="1894f8d5-da90-49db-a2d5-cc99062af5ba" providerId="ADAL" clId="{658BF6F9-3CC8-4095-8C91-D1D5AF648966}" dt="2018-02-26T01:27:59.029" v="2126" actId="2696"/>
        <pc:sldMkLst>
          <pc:docMk/>
          <pc:sldMk cId="4057057125" sldId="263"/>
        </pc:sldMkLst>
      </pc:sldChg>
      <pc:sldChg chg="del">
        <pc:chgData name="Rajeev Balasubramonian" userId="1894f8d5-da90-49db-a2d5-cc99062af5ba" providerId="ADAL" clId="{658BF6F9-3CC8-4095-8C91-D1D5AF648966}" dt="2018-02-26T01:27:59.776" v="2127" actId="2696"/>
        <pc:sldMkLst>
          <pc:docMk/>
          <pc:sldMk cId="1437172893" sldId="264"/>
        </pc:sldMkLst>
      </pc:sldChg>
      <pc:sldChg chg="del">
        <pc:chgData name="Rajeev Balasubramonian" userId="1894f8d5-da90-49db-a2d5-cc99062af5ba" providerId="ADAL" clId="{658BF6F9-3CC8-4095-8C91-D1D5AF648966}" dt="2018-02-26T01:28:00.488" v="2128" actId="2696"/>
        <pc:sldMkLst>
          <pc:docMk/>
          <pc:sldMk cId="4099113153" sldId="265"/>
        </pc:sldMkLst>
      </pc:sldChg>
      <pc:sldChg chg="del">
        <pc:chgData name="Rajeev Balasubramonian" userId="1894f8d5-da90-49db-a2d5-cc99062af5ba" providerId="ADAL" clId="{658BF6F9-3CC8-4095-8C91-D1D5AF648966}" dt="2018-02-26T01:28:03.714" v="2130" actId="2696"/>
        <pc:sldMkLst>
          <pc:docMk/>
          <pc:sldMk cId="1006865799" sldId="266"/>
        </pc:sldMkLst>
      </pc:sldChg>
      <pc:sldChg chg="del">
        <pc:chgData name="Rajeev Balasubramonian" userId="1894f8d5-da90-49db-a2d5-cc99062af5ba" providerId="ADAL" clId="{658BF6F9-3CC8-4095-8C91-D1D5AF648966}" dt="2018-02-26T01:27:56.781" v="2123" actId="2696"/>
        <pc:sldMkLst>
          <pc:docMk/>
          <pc:sldMk cId="3760556060" sldId="267"/>
        </pc:sldMkLst>
      </pc:sldChg>
      <pc:sldChg chg="del">
        <pc:chgData name="Rajeev Balasubramonian" userId="1894f8d5-da90-49db-a2d5-cc99062af5ba" providerId="ADAL" clId="{658BF6F9-3CC8-4095-8C91-D1D5AF648966}" dt="2018-02-26T01:28:03.210" v="2129" actId="2696"/>
        <pc:sldMkLst>
          <pc:docMk/>
          <pc:sldMk cId="3834663120" sldId="268"/>
        </pc:sldMkLst>
      </pc:sldChg>
      <pc:sldChg chg="addSp delSp modSp del">
        <pc:chgData name="Rajeev Balasubramonian" userId="1894f8d5-da90-49db-a2d5-cc99062af5ba" providerId="ADAL" clId="{658BF6F9-3CC8-4095-8C91-D1D5AF648966}" dt="2018-02-26T01:28:05.208" v="2131" actId="2696"/>
        <pc:sldMkLst>
          <pc:docMk/>
          <pc:sldMk cId="4070943513" sldId="269"/>
        </pc:sldMkLst>
        <pc:picChg chg="add mod">
          <ac:chgData name="Rajeev Balasubramonian" userId="1894f8d5-da90-49db-a2d5-cc99062af5ba" providerId="ADAL" clId="{658BF6F9-3CC8-4095-8C91-D1D5AF648966}" dt="2018-02-26T01:16:32.315" v="1907" actId="1076"/>
          <ac:picMkLst>
            <pc:docMk/>
            <pc:sldMk cId="4070943513" sldId="269"/>
            <ac:picMk id="3" creationId="{4685A8E0-89AC-46D1-AA02-4C74BA59E7E7}"/>
          </ac:picMkLst>
        </pc:picChg>
        <pc:picChg chg="del">
          <ac:chgData name="Rajeev Balasubramonian" userId="1894f8d5-da90-49db-a2d5-cc99062af5ba" providerId="ADAL" clId="{658BF6F9-3CC8-4095-8C91-D1D5AF648966}" dt="2018-02-26T01:15:43.439" v="1904" actId="478"/>
          <ac:picMkLst>
            <pc:docMk/>
            <pc:sldMk cId="4070943513" sldId="269"/>
            <ac:picMk id="4" creationId="{00000000-0000-0000-0000-000000000000}"/>
          </ac:picMkLst>
        </pc:picChg>
      </pc:sldChg>
      <pc:sldChg chg="del">
        <pc:chgData name="Rajeev Balasubramonian" userId="1894f8d5-da90-49db-a2d5-cc99062af5ba" providerId="ADAL" clId="{658BF6F9-3CC8-4095-8C91-D1D5AF648966}" dt="2018-02-26T01:28:05.980" v="2132" actId="2696"/>
        <pc:sldMkLst>
          <pc:docMk/>
          <pc:sldMk cId="474641049" sldId="270"/>
        </pc:sldMkLst>
      </pc:sldChg>
      <pc:sldChg chg="del">
        <pc:chgData name="Rajeev Balasubramonian" userId="1894f8d5-da90-49db-a2d5-cc99062af5ba" providerId="ADAL" clId="{658BF6F9-3CC8-4095-8C91-D1D5AF648966}" dt="2018-02-26T01:28:07.195" v="2133" actId="2696"/>
        <pc:sldMkLst>
          <pc:docMk/>
          <pc:sldMk cId="3924666560" sldId="271"/>
        </pc:sldMkLst>
      </pc:sldChg>
      <pc:sldChg chg="del">
        <pc:chgData name="Rajeev Balasubramonian" userId="1894f8d5-da90-49db-a2d5-cc99062af5ba" providerId="ADAL" clId="{658BF6F9-3CC8-4095-8C91-D1D5AF648966}" dt="2018-02-26T01:28:07.988" v="2134" actId="2696"/>
        <pc:sldMkLst>
          <pc:docMk/>
          <pc:sldMk cId="2476952489" sldId="272"/>
        </pc:sldMkLst>
      </pc:sldChg>
      <pc:sldChg chg="addSp delSp modSp add modAnim">
        <pc:chgData name="Rajeev Balasubramonian" userId="1894f8d5-da90-49db-a2d5-cc99062af5ba" providerId="ADAL" clId="{658BF6F9-3CC8-4095-8C91-D1D5AF648966}" dt="2018-02-25T22:58:10.400" v="307" actId="1076"/>
        <pc:sldMkLst>
          <pc:docMk/>
          <pc:sldMk cId="3036789812" sldId="273"/>
        </pc:sldMkLst>
        <pc:spChg chg="del">
          <ac:chgData name="Rajeev Balasubramonian" userId="1894f8d5-da90-49db-a2d5-cc99062af5ba" providerId="ADAL" clId="{658BF6F9-3CC8-4095-8C91-D1D5AF648966}" dt="2018-02-25T22:41:43.969" v="128" actId="478"/>
          <ac:spMkLst>
            <pc:docMk/>
            <pc:sldMk cId="3036789812" sldId="273"/>
            <ac:spMk id="3" creationId="{00000000-0000-0000-0000-000000000000}"/>
          </ac:spMkLst>
        </pc:spChg>
        <pc:spChg chg="mod">
          <ac:chgData name="Rajeev Balasubramonian" userId="1894f8d5-da90-49db-a2d5-cc99062af5ba" providerId="ADAL" clId="{658BF6F9-3CC8-4095-8C91-D1D5AF648966}" dt="2018-02-25T22:41:35.262" v="127" actId="20577"/>
          <ac:spMkLst>
            <pc:docMk/>
            <pc:sldMk cId="3036789812" sldId="273"/>
            <ac:spMk id="6" creationId="{A07D03CA-09F9-4EA8-81C3-85F12A5085A7}"/>
          </ac:spMkLst>
        </pc:spChg>
        <pc:spChg chg="add del mod">
          <ac:chgData name="Rajeev Balasubramonian" userId="1894f8d5-da90-49db-a2d5-cc99062af5ba" providerId="ADAL" clId="{658BF6F9-3CC8-4095-8C91-D1D5AF648966}" dt="2018-02-25T22:41:47.022" v="129" actId="478"/>
          <ac:spMkLst>
            <pc:docMk/>
            <pc:sldMk cId="3036789812" sldId="273"/>
            <ac:spMk id="7" creationId="{F8819CF0-D45B-48C3-9B68-78D558FFDCEA}"/>
          </ac:spMkLst>
        </pc:spChg>
        <pc:spChg chg="add del mod">
          <ac:chgData name="Rajeev Balasubramonian" userId="1894f8d5-da90-49db-a2d5-cc99062af5ba" providerId="ADAL" clId="{658BF6F9-3CC8-4095-8C91-D1D5AF648966}" dt="2018-02-25T22:56:58.412" v="288" actId="478"/>
          <ac:spMkLst>
            <pc:docMk/>
            <pc:sldMk cId="3036789812" sldId="273"/>
            <ac:spMk id="8" creationId="{645C6746-1C34-4D9C-BD3C-FEEB0E96D07C}"/>
          </ac:spMkLst>
        </pc:spChg>
        <pc:spChg chg="del">
          <ac:chgData name="Rajeev Balasubramonian" userId="1894f8d5-da90-49db-a2d5-cc99062af5ba" providerId="ADAL" clId="{658BF6F9-3CC8-4095-8C91-D1D5AF648966}" dt="2018-02-25T22:41:50.680" v="130" actId="478"/>
          <ac:spMkLst>
            <pc:docMk/>
            <pc:sldMk cId="3036789812" sldId="273"/>
            <ac:spMk id="9" creationId="{12C1B068-A984-4525-821F-2A70D6B2FA6B}"/>
          </ac:spMkLst>
        </pc:spChg>
        <pc:spChg chg="add mod">
          <ac:chgData name="Rajeev Balasubramonian" userId="1894f8d5-da90-49db-a2d5-cc99062af5ba" providerId="ADAL" clId="{658BF6F9-3CC8-4095-8C91-D1D5AF648966}" dt="2018-02-25T22:43:19.404" v="248" actId="255"/>
          <ac:spMkLst>
            <pc:docMk/>
            <pc:sldMk cId="3036789812" sldId="273"/>
            <ac:spMk id="10" creationId="{2266D090-7941-4DC8-BAF0-7183422DED67}"/>
          </ac:spMkLst>
        </pc:spChg>
        <pc:spChg chg="add mod">
          <ac:chgData name="Rajeev Balasubramonian" userId="1894f8d5-da90-49db-a2d5-cc99062af5ba" providerId="ADAL" clId="{658BF6F9-3CC8-4095-8C91-D1D5AF648966}" dt="2018-02-25T22:45:13.976" v="252" actId="255"/>
          <ac:spMkLst>
            <pc:docMk/>
            <pc:sldMk cId="3036789812" sldId="273"/>
            <ac:spMk id="11" creationId="{E057E1E5-0765-4096-AC43-DA02BE8A8AE2}"/>
          </ac:spMkLst>
        </pc:spChg>
        <pc:spChg chg="add mod">
          <ac:chgData name="Rajeev Balasubramonian" userId="1894f8d5-da90-49db-a2d5-cc99062af5ba" providerId="ADAL" clId="{658BF6F9-3CC8-4095-8C91-D1D5AF648966}" dt="2018-02-25T22:50:02.921" v="272" actId="1076"/>
          <ac:spMkLst>
            <pc:docMk/>
            <pc:sldMk cId="3036789812" sldId="273"/>
            <ac:spMk id="13" creationId="{AF0C43CB-90F1-49D4-AF05-1DE6443C10E7}"/>
          </ac:spMkLst>
        </pc:spChg>
        <pc:spChg chg="add mod">
          <ac:chgData name="Rajeev Balasubramonian" userId="1894f8d5-da90-49db-a2d5-cc99062af5ba" providerId="ADAL" clId="{658BF6F9-3CC8-4095-8C91-D1D5AF648966}" dt="2018-02-25T22:48:50.726" v="263" actId="1076"/>
          <ac:spMkLst>
            <pc:docMk/>
            <pc:sldMk cId="3036789812" sldId="273"/>
            <ac:spMk id="14" creationId="{14C875A2-AC0A-4DD2-B3DD-B002B7A318B3}"/>
          </ac:spMkLst>
        </pc:spChg>
        <pc:spChg chg="add mod">
          <ac:chgData name="Rajeev Balasubramonian" userId="1894f8d5-da90-49db-a2d5-cc99062af5ba" providerId="ADAL" clId="{658BF6F9-3CC8-4095-8C91-D1D5AF648966}" dt="2018-02-25T22:48:50.726" v="263" actId="1076"/>
          <ac:spMkLst>
            <pc:docMk/>
            <pc:sldMk cId="3036789812" sldId="273"/>
            <ac:spMk id="15" creationId="{9479EB85-B5AB-4789-95EE-05D969D5CCEF}"/>
          </ac:spMkLst>
        </pc:spChg>
        <pc:spChg chg="add mod">
          <ac:chgData name="Rajeev Balasubramonian" userId="1894f8d5-da90-49db-a2d5-cc99062af5ba" providerId="ADAL" clId="{658BF6F9-3CC8-4095-8C91-D1D5AF648966}" dt="2018-02-25T22:48:50.726" v="263" actId="1076"/>
          <ac:spMkLst>
            <pc:docMk/>
            <pc:sldMk cId="3036789812" sldId="273"/>
            <ac:spMk id="16" creationId="{A805974F-CC7E-4FBE-A30A-C68897917FD3}"/>
          </ac:spMkLst>
        </pc:spChg>
        <pc:spChg chg="add mod">
          <ac:chgData name="Rajeev Balasubramonian" userId="1894f8d5-da90-49db-a2d5-cc99062af5ba" providerId="ADAL" clId="{658BF6F9-3CC8-4095-8C91-D1D5AF648966}" dt="2018-02-25T22:48:50.726" v="263" actId="1076"/>
          <ac:spMkLst>
            <pc:docMk/>
            <pc:sldMk cId="3036789812" sldId="273"/>
            <ac:spMk id="17" creationId="{54B74279-BF35-4AED-B502-303E02D37FA5}"/>
          </ac:spMkLst>
        </pc:spChg>
        <pc:spChg chg="add mod">
          <ac:chgData name="Rajeev Balasubramonian" userId="1894f8d5-da90-49db-a2d5-cc99062af5ba" providerId="ADAL" clId="{658BF6F9-3CC8-4095-8C91-D1D5AF648966}" dt="2018-02-25T22:48:50.726" v="263" actId="1076"/>
          <ac:spMkLst>
            <pc:docMk/>
            <pc:sldMk cId="3036789812" sldId="273"/>
            <ac:spMk id="18" creationId="{8A35964E-5A12-48FC-8BED-F6C2DAC0A72E}"/>
          </ac:spMkLst>
        </pc:spChg>
        <pc:spChg chg="add mod">
          <ac:chgData name="Rajeev Balasubramonian" userId="1894f8d5-da90-49db-a2d5-cc99062af5ba" providerId="ADAL" clId="{658BF6F9-3CC8-4095-8C91-D1D5AF648966}" dt="2018-02-25T22:48:50.726" v="263" actId="1076"/>
          <ac:spMkLst>
            <pc:docMk/>
            <pc:sldMk cId="3036789812" sldId="273"/>
            <ac:spMk id="19" creationId="{BCC4BC3E-A1EB-4623-9EC0-60314FE08AD1}"/>
          </ac:spMkLst>
        </pc:spChg>
        <pc:spChg chg="add mod">
          <ac:chgData name="Rajeev Balasubramonian" userId="1894f8d5-da90-49db-a2d5-cc99062af5ba" providerId="ADAL" clId="{658BF6F9-3CC8-4095-8C91-D1D5AF648966}" dt="2018-02-25T22:48:50.726" v="263" actId="1076"/>
          <ac:spMkLst>
            <pc:docMk/>
            <pc:sldMk cId="3036789812" sldId="273"/>
            <ac:spMk id="20" creationId="{3FE7EBE8-92E7-4767-AF5C-F91072AD20FE}"/>
          </ac:spMkLst>
        </pc:spChg>
        <pc:spChg chg="add mod">
          <ac:chgData name="Rajeev Balasubramonian" userId="1894f8d5-da90-49db-a2d5-cc99062af5ba" providerId="ADAL" clId="{658BF6F9-3CC8-4095-8C91-D1D5AF648966}" dt="2018-02-25T22:48:50.726" v="263" actId="1076"/>
          <ac:spMkLst>
            <pc:docMk/>
            <pc:sldMk cId="3036789812" sldId="273"/>
            <ac:spMk id="21" creationId="{9FA7B8E9-0828-46A0-86AB-00BC06EF7722}"/>
          </ac:spMkLst>
        </pc:spChg>
        <pc:spChg chg="add mod">
          <ac:chgData name="Rajeev Balasubramonian" userId="1894f8d5-da90-49db-a2d5-cc99062af5ba" providerId="ADAL" clId="{658BF6F9-3CC8-4095-8C91-D1D5AF648966}" dt="2018-02-25T22:48:50.726" v="263" actId="1076"/>
          <ac:spMkLst>
            <pc:docMk/>
            <pc:sldMk cId="3036789812" sldId="273"/>
            <ac:spMk id="22" creationId="{94DA77E2-64BD-4AF2-AE79-93CD685A28CF}"/>
          </ac:spMkLst>
        </pc:spChg>
        <pc:spChg chg="add mod">
          <ac:chgData name="Rajeev Balasubramonian" userId="1894f8d5-da90-49db-a2d5-cc99062af5ba" providerId="ADAL" clId="{658BF6F9-3CC8-4095-8C91-D1D5AF648966}" dt="2018-02-25T22:48:50.726" v="263" actId="1076"/>
          <ac:spMkLst>
            <pc:docMk/>
            <pc:sldMk cId="3036789812" sldId="273"/>
            <ac:spMk id="23" creationId="{D8E24903-4A3B-4947-BA1C-DCB6B7BB8E23}"/>
          </ac:spMkLst>
        </pc:spChg>
        <pc:spChg chg="add del mod">
          <ac:chgData name="Rajeev Balasubramonian" userId="1894f8d5-da90-49db-a2d5-cc99062af5ba" providerId="ADAL" clId="{658BF6F9-3CC8-4095-8C91-D1D5AF648966}" dt="2018-02-25T22:57:01.688" v="289" actId="478"/>
          <ac:spMkLst>
            <pc:docMk/>
            <pc:sldMk cId="3036789812" sldId="273"/>
            <ac:spMk id="24" creationId="{357DDFB7-0D6A-4047-B115-306992B8B528}"/>
          </ac:spMkLst>
        </pc:spChg>
        <pc:spChg chg="add mod">
          <ac:chgData name="Rajeev Balasubramonian" userId="1894f8d5-da90-49db-a2d5-cc99062af5ba" providerId="ADAL" clId="{658BF6F9-3CC8-4095-8C91-D1D5AF648966}" dt="2018-02-25T22:58:10.400" v="307" actId="1076"/>
          <ac:spMkLst>
            <pc:docMk/>
            <pc:sldMk cId="3036789812" sldId="273"/>
            <ac:spMk id="25" creationId="{E0D32465-285D-4119-90BA-FC44FE393B89}"/>
          </ac:spMkLst>
        </pc:spChg>
        <pc:picChg chg="del">
          <ac:chgData name="Rajeev Balasubramonian" userId="1894f8d5-da90-49db-a2d5-cc99062af5ba" providerId="ADAL" clId="{658BF6F9-3CC8-4095-8C91-D1D5AF648966}" dt="2018-02-25T22:41:55.335" v="132" actId="478"/>
          <ac:picMkLst>
            <pc:docMk/>
            <pc:sldMk cId="3036789812" sldId="273"/>
            <ac:picMk id="4" creationId="{6A3988D9-AAA3-4B89-AF7C-F352E5022BA3}"/>
          </ac:picMkLst>
        </pc:picChg>
        <pc:picChg chg="del">
          <ac:chgData name="Rajeev Balasubramonian" userId="1894f8d5-da90-49db-a2d5-cc99062af5ba" providerId="ADAL" clId="{658BF6F9-3CC8-4095-8C91-D1D5AF648966}" dt="2018-02-25T22:41:52.966" v="131" actId="478"/>
          <ac:picMkLst>
            <pc:docMk/>
            <pc:sldMk cId="3036789812" sldId="273"/>
            <ac:picMk id="5" creationId="{EBDAB471-8E87-462A-9B18-0B00813C48D4}"/>
          </ac:picMkLst>
        </pc:picChg>
        <pc:picChg chg="add mod modCrop">
          <ac:chgData name="Rajeev Balasubramonian" userId="1894f8d5-da90-49db-a2d5-cc99062af5ba" providerId="ADAL" clId="{658BF6F9-3CC8-4095-8C91-D1D5AF648966}" dt="2018-02-25T22:57:36.416" v="292" actId="1076"/>
          <ac:picMkLst>
            <pc:docMk/>
            <pc:sldMk cId="3036789812" sldId="273"/>
            <ac:picMk id="12" creationId="{08B417F6-134D-4683-A731-3DD8FD40B589}"/>
          </ac:picMkLst>
        </pc:picChg>
      </pc:sldChg>
      <pc:sldChg chg="addSp delSp modSp add delAnim modAnim">
        <pc:chgData name="Rajeev Balasubramonian" userId="1894f8d5-da90-49db-a2d5-cc99062af5ba" providerId="ADAL" clId="{658BF6F9-3CC8-4095-8C91-D1D5AF648966}" dt="2018-02-25T23:00:53.044" v="343" actId="1076"/>
        <pc:sldMkLst>
          <pc:docMk/>
          <pc:sldMk cId="3576595756" sldId="274"/>
        </pc:sldMkLst>
        <pc:spChg chg="mod">
          <ac:chgData name="Rajeev Balasubramonian" userId="1894f8d5-da90-49db-a2d5-cc99062af5ba" providerId="ADAL" clId="{658BF6F9-3CC8-4095-8C91-D1D5AF648966}" dt="2018-02-25T22:59:40.193" v="333" actId="20577"/>
          <ac:spMkLst>
            <pc:docMk/>
            <pc:sldMk cId="3576595756" sldId="274"/>
            <ac:spMk id="6" creationId="{A07D03CA-09F9-4EA8-81C3-85F12A5085A7}"/>
          </ac:spMkLst>
        </pc:spChg>
        <pc:spChg chg="del">
          <ac:chgData name="Rajeev Balasubramonian" userId="1894f8d5-da90-49db-a2d5-cc99062af5ba" providerId="ADAL" clId="{658BF6F9-3CC8-4095-8C91-D1D5AF648966}" dt="2018-02-25T22:59:26.040" v="309" actId="478"/>
          <ac:spMkLst>
            <pc:docMk/>
            <pc:sldMk cId="3576595756" sldId="274"/>
            <ac:spMk id="13" creationId="{AF0C43CB-90F1-49D4-AF05-1DE6443C10E7}"/>
          </ac:spMkLst>
        </pc:spChg>
        <pc:spChg chg="del">
          <ac:chgData name="Rajeev Balasubramonian" userId="1894f8d5-da90-49db-a2d5-cc99062af5ba" providerId="ADAL" clId="{658BF6F9-3CC8-4095-8C91-D1D5AF648966}" dt="2018-02-25T22:59:26.040" v="309" actId="478"/>
          <ac:spMkLst>
            <pc:docMk/>
            <pc:sldMk cId="3576595756" sldId="274"/>
            <ac:spMk id="14" creationId="{14C875A2-AC0A-4DD2-B3DD-B002B7A318B3}"/>
          </ac:spMkLst>
        </pc:spChg>
        <pc:spChg chg="del">
          <ac:chgData name="Rajeev Balasubramonian" userId="1894f8d5-da90-49db-a2d5-cc99062af5ba" providerId="ADAL" clId="{658BF6F9-3CC8-4095-8C91-D1D5AF648966}" dt="2018-02-25T22:59:26.040" v="309" actId="478"/>
          <ac:spMkLst>
            <pc:docMk/>
            <pc:sldMk cId="3576595756" sldId="274"/>
            <ac:spMk id="15" creationId="{9479EB85-B5AB-4789-95EE-05D969D5CCEF}"/>
          </ac:spMkLst>
        </pc:spChg>
        <pc:spChg chg="del">
          <ac:chgData name="Rajeev Balasubramonian" userId="1894f8d5-da90-49db-a2d5-cc99062af5ba" providerId="ADAL" clId="{658BF6F9-3CC8-4095-8C91-D1D5AF648966}" dt="2018-02-25T22:59:26.040" v="309" actId="478"/>
          <ac:spMkLst>
            <pc:docMk/>
            <pc:sldMk cId="3576595756" sldId="274"/>
            <ac:spMk id="16" creationId="{A805974F-CC7E-4FBE-A30A-C68897917FD3}"/>
          </ac:spMkLst>
        </pc:spChg>
        <pc:spChg chg="del">
          <ac:chgData name="Rajeev Balasubramonian" userId="1894f8d5-da90-49db-a2d5-cc99062af5ba" providerId="ADAL" clId="{658BF6F9-3CC8-4095-8C91-D1D5AF648966}" dt="2018-02-25T22:59:26.040" v="309" actId="478"/>
          <ac:spMkLst>
            <pc:docMk/>
            <pc:sldMk cId="3576595756" sldId="274"/>
            <ac:spMk id="17" creationId="{54B74279-BF35-4AED-B502-303E02D37FA5}"/>
          </ac:spMkLst>
        </pc:spChg>
        <pc:spChg chg="del">
          <ac:chgData name="Rajeev Balasubramonian" userId="1894f8d5-da90-49db-a2d5-cc99062af5ba" providerId="ADAL" clId="{658BF6F9-3CC8-4095-8C91-D1D5AF648966}" dt="2018-02-25T22:59:26.040" v="309" actId="478"/>
          <ac:spMkLst>
            <pc:docMk/>
            <pc:sldMk cId="3576595756" sldId="274"/>
            <ac:spMk id="18" creationId="{8A35964E-5A12-48FC-8BED-F6C2DAC0A72E}"/>
          </ac:spMkLst>
        </pc:spChg>
        <pc:spChg chg="del">
          <ac:chgData name="Rajeev Balasubramonian" userId="1894f8d5-da90-49db-a2d5-cc99062af5ba" providerId="ADAL" clId="{658BF6F9-3CC8-4095-8C91-D1D5AF648966}" dt="2018-02-25T22:59:26.040" v="309" actId="478"/>
          <ac:spMkLst>
            <pc:docMk/>
            <pc:sldMk cId="3576595756" sldId="274"/>
            <ac:spMk id="19" creationId="{BCC4BC3E-A1EB-4623-9EC0-60314FE08AD1}"/>
          </ac:spMkLst>
        </pc:spChg>
        <pc:spChg chg="del">
          <ac:chgData name="Rajeev Balasubramonian" userId="1894f8d5-da90-49db-a2d5-cc99062af5ba" providerId="ADAL" clId="{658BF6F9-3CC8-4095-8C91-D1D5AF648966}" dt="2018-02-25T22:59:26.040" v="309" actId="478"/>
          <ac:spMkLst>
            <pc:docMk/>
            <pc:sldMk cId="3576595756" sldId="274"/>
            <ac:spMk id="20" creationId="{3FE7EBE8-92E7-4767-AF5C-F91072AD20FE}"/>
          </ac:spMkLst>
        </pc:spChg>
        <pc:spChg chg="del">
          <ac:chgData name="Rajeev Balasubramonian" userId="1894f8d5-da90-49db-a2d5-cc99062af5ba" providerId="ADAL" clId="{658BF6F9-3CC8-4095-8C91-D1D5AF648966}" dt="2018-02-25T22:59:26.040" v="309" actId="478"/>
          <ac:spMkLst>
            <pc:docMk/>
            <pc:sldMk cId="3576595756" sldId="274"/>
            <ac:spMk id="21" creationId="{9FA7B8E9-0828-46A0-86AB-00BC06EF7722}"/>
          </ac:spMkLst>
        </pc:spChg>
        <pc:spChg chg="del">
          <ac:chgData name="Rajeev Balasubramonian" userId="1894f8d5-da90-49db-a2d5-cc99062af5ba" providerId="ADAL" clId="{658BF6F9-3CC8-4095-8C91-D1D5AF648966}" dt="2018-02-25T22:59:26.040" v="309" actId="478"/>
          <ac:spMkLst>
            <pc:docMk/>
            <pc:sldMk cId="3576595756" sldId="274"/>
            <ac:spMk id="22" creationId="{94DA77E2-64BD-4AF2-AE79-93CD685A28CF}"/>
          </ac:spMkLst>
        </pc:spChg>
        <pc:spChg chg="del">
          <ac:chgData name="Rajeev Balasubramonian" userId="1894f8d5-da90-49db-a2d5-cc99062af5ba" providerId="ADAL" clId="{658BF6F9-3CC8-4095-8C91-D1D5AF648966}" dt="2018-02-25T22:59:26.040" v="309" actId="478"/>
          <ac:spMkLst>
            <pc:docMk/>
            <pc:sldMk cId="3576595756" sldId="274"/>
            <ac:spMk id="23" creationId="{D8E24903-4A3B-4947-BA1C-DCB6B7BB8E23}"/>
          </ac:spMkLst>
        </pc:spChg>
        <pc:spChg chg="add mod">
          <ac:chgData name="Rajeev Balasubramonian" userId="1894f8d5-da90-49db-a2d5-cc99062af5ba" providerId="ADAL" clId="{658BF6F9-3CC8-4095-8C91-D1D5AF648966}" dt="2018-02-25T23:00:53.044" v="343" actId="1076"/>
          <ac:spMkLst>
            <pc:docMk/>
            <pc:sldMk cId="3576595756" sldId="274"/>
            <ac:spMk id="24" creationId="{EB474AA4-343B-4D09-9FAE-AABCAEDC9964}"/>
          </ac:spMkLst>
        </pc:spChg>
        <pc:spChg chg="del">
          <ac:chgData name="Rajeev Balasubramonian" userId="1894f8d5-da90-49db-a2d5-cc99062af5ba" providerId="ADAL" clId="{658BF6F9-3CC8-4095-8C91-D1D5AF648966}" dt="2018-02-25T22:59:26.040" v="309" actId="478"/>
          <ac:spMkLst>
            <pc:docMk/>
            <pc:sldMk cId="3576595756" sldId="274"/>
            <ac:spMk id="25" creationId="{E0D32465-285D-4119-90BA-FC44FE393B89}"/>
          </ac:spMkLst>
        </pc:spChg>
        <pc:spChg chg="add mod">
          <ac:chgData name="Rajeev Balasubramonian" userId="1894f8d5-da90-49db-a2d5-cc99062af5ba" providerId="ADAL" clId="{658BF6F9-3CC8-4095-8C91-D1D5AF648966}" dt="2018-02-25T23:00:53.044" v="343" actId="1076"/>
          <ac:spMkLst>
            <pc:docMk/>
            <pc:sldMk cId="3576595756" sldId="274"/>
            <ac:spMk id="26" creationId="{D3D62C78-166A-49B0-A413-34FD91E9FB03}"/>
          </ac:spMkLst>
        </pc:spChg>
        <pc:spChg chg="add mod">
          <ac:chgData name="Rajeev Balasubramonian" userId="1894f8d5-da90-49db-a2d5-cc99062af5ba" providerId="ADAL" clId="{658BF6F9-3CC8-4095-8C91-D1D5AF648966}" dt="2018-02-25T23:00:53.044" v="343" actId="1076"/>
          <ac:spMkLst>
            <pc:docMk/>
            <pc:sldMk cId="3576595756" sldId="274"/>
            <ac:spMk id="28" creationId="{6B1BEB99-A060-49A7-A276-E92D2A131A38}"/>
          </ac:spMkLst>
        </pc:spChg>
        <pc:spChg chg="add mod">
          <ac:chgData name="Rajeev Balasubramonian" userId="1894f8d5-da90-49db-a2d5-cc99062af5ba" providerId="ADAL" clId="{658BF6F9-3CC8-4095-8C91-D1D5AF648966}" dt="2018-02-25T23:00:53.044" v="343" actId="1076"/>
          <ac:spMkLst>
            <pc:docMk/>
            <pc:sldMk cId="3576595756" sldId="274"/>
            <ac:spMk id="29" creationId="{8E78792E-E8AD-4F56-8509-BB68D2FDE51E}"/>
          </ac:spMkLst>
        </pc:spChg>
        <pc:spChg chg="add mod">
          <ac:chgData name="Rajeev Balasubramonian" userId="1894f8d5-da90-49db-a2d5-cc99062af5ba" providerId="ADAL" clId="{658BF6F9-3CC8-4095-8C91-D1D5AF648966}" dt="2018-02-25T23:00:53.044" v="343" actId="1076"/>
          <ac:spMkLst>
            <pc:docMk/>
            <pc:sldMk cId="3576595756" sldId="274"/>
            <ac:spMk id="30" creationId="{FBA52F5D-D5F9-4AD9-8769-1BBB68044006}"/>
          </ac:spMkLst>
        </pc:spChg>
        <pc:spChg chg="add mod">
          <ac:chgData name="Rajeev Balasubramonian" userId="1894f8d5-da90-49db-a2d5-cc99062af5ba" providerId="ADAL" clId="{658BF6F9-3CC8-4095-8C91-D1D5AF648966}" dt="2018-02-25T23:00:53.044" v="343" actId="1076"/>
          <ac:spMkLst>
            <pc:docMk/>
            <pc:sldMk cId="3576595756" sldId="274"/>
            <ac:spMk id="31" creationId="{DFD55CAF-C6F7-4C2B-A1F2-62CAA05C3677}"/>
          </ac:spMkLst>
        </pc:spChg>
        <pc:spChg chg="add mod">
          <ac:chgData name="Rajeev Balasubramonian" userId="1894f8d5-da90-49db-a2d5-cc99062af5ba" providerId="ADAL" clId="{658BF6F9-3CC8-4095-8C91-D1D5AF648966}" dt="2018-02-25T23:00:53.044" v="343" actId="1076"/>
          <ac:spMkLst>
            <pc:docMk/>
            <pc:sldMk cId="3576595756" sldId="274"/>
            <ac:spMk id="33" creationId="{04D527FC-C0D7-4326-95DD-1D6DCB0AC9AE}"/>
          </ac:spMkLst>
        </pc:spChg>
        <pc:spChg chg="add mod">
          <ac:chgData name="Rajeev Balasubramonian" userId="1894f8d5-da90-49db-a2d5-cc99062af5ba" providerId="ADAL" clId="{658BF6F9-3CC8-4095-8C91-D1D5AF648966}" dt="2018-02-25T23:00:53.044" v="343" actId="1076"/>
          <ac:spMkLst>
            <pc:docMk/>
            <pc:sldMk cId="3576595756" sldId="274"/>
            <ac:spMk id="34" creationId="{D8D8A936-2947-4303-8F47-7085B37B9935}"/>
          </ac:spMkLst>
        </pc:spChg>
        <pc:spChg chg="add mod">
          <ac:chgData name="Rajeev Balasubramonian" userId="1894f8d5-da90-49db-a2d5-cc99062af5ba" providerId="ADAL" clId="{658BF6F9-3CC8-4095-8C91-D1D5AF648966}" dt="2018-02-25T23:00:53.044" v="343" actId="1076"/>
          <ac:spMkLst>
            <pc:docMk/>
            <pc:sldMk cId="3576595756" sldId="274"/>
            <ac:spMk id="36" creationId="{BAC0D907-2F3D-4E74-951A-57E3E94147CB}"/>
          </ac:spMkLst>
        </pc:spChg>
        <pc:spChg chg="add mod">
          <ac:chgData name="Rajeev Balasubramonian" userId="1894f8d5-da90-49db-a2d5-cc99062af5ba" providerId="ADAL" clId="{658BF6F9-3CC8-4095-8C91-D1D5AF648966}" dt="2018-02-25T23:00:53.044" v="343" actId="1076"/>
          <ac:spMkLst>
            <pc:docMk/>
            <pc:sldMk cId="3576595756" sldId="274"/>
            <ac:spMk id="37" creationId="{3A76465C-BB74-45EB-ADB8-1199642969E6}"/>
          </ac:spMkLst>
        </pc:spChg>
        <pc:spChg chg="add mod">
          <ac:chgData name="Rajeev Balasubramonian" userId="1894f8d5-da90-49db-a2d5-cc99062af5ba" providerId="ADAL" clId="{658BF6F9-3CC8-4095-8C91-D1D5AF648966}" dt="2018-02-25T23:00:53.044" v="343" actId="1076"/>
          <ac:spMkLst>
            <pc:docMk/>
            <pc:sldMk cId="3576595756" sldId="274"/>
            <ac:spMk id="38" creationId="{9EB5374B-651E-4475-8858-8AFFEE05B893}"/>
          </ac:spMkLst>
        </pc:spChg>
        <pc:spChg chg="add mod">
          <ac:chgData name="Rajeev Balasubramonian" userId="1894f8d5-da90-49db-a2d5-cc99062af5ba" providerId="ADAL" clId="{658BF6F9-3CC8-4095-8C91-D1D5AF648966}" dt="2018-02-25T23:00:53.044" v="343" actId="1076"/>
          <ac:spMkLst>
            <pc:docMk/>
            <pc:sldMk cId="3576595756" sldId="274"/>
            <ac:spMk id="39" creationId="{A9EE00A5-4B2A-47E1-BA45-21A46F6854FA}"/>
          </ac:spMkLst>
        </pc:spChg>
        <pc:spChg chg="add mod">
          <ac:chgData name="Rajeev Balasubramonian" userId="1894f8d5-da90-49db-a2d5-cc99062af5ba" providerId="ADAL" clId="{658BF6F9-3CC8-4095-8C91-D1D5AF648966}" dt="2018-02-25T23:00:53.044" v="343" actId="1076"/>
          <ac:spMkLst>
            <pc:docMk/>
            <pc:sldMk cId="3576595756" sldId="274"/>
            <ac:spMk id="40" creationId="{D866B089-FFE7-4E8C-97E8-C9A31B644786}"/>
          </ac:spMkLst>
        </pc:spChg>
        <pc:spChg chg="add mod">
          <ac:chgData name="Rajeev Balasubramonian" userId="1894f8d5-da90-49db-a2d5-cc99062af5ba" providerId="ADAL" clId="{658BF6F9-3CC8-4095-8C91-D1D5AF648966}" dt="2018-02-25T23:00:53.044" v="343" actId="1076"/>
          <ac:spMkLst>
            <pc:docMk/>
            <pc:sldMk cId="3576595756" sldId="274"/>
            <ac:spMk id="41" creationId="{E3604783-1562-4C81-9DC9-001525A91F26}"/>
          </ac:spMkLst>
        </pc:spChg>
        <pc:spChg chg="add mod">
          <ac:chgData name="Rajeev Balasubramonian" userId="1894f8d5-da90-49db-a2d5-cc99062af5ba" providerId="ADAL" clId="{658BF6F9-3CC8-4095-8C91-D1D5AF648966}" dt="2018-02-25T23:00:53.044" v="343" actId="1076"/>
          <ac:spMkLst>
            <pc:docMk/>
            <pc:sldMk cId="3576595756" sldId="274"/>
            <ac:spMk id="42" creationId="{2CF388A0-03DB-4879-84A7-3789C73357DF}"/>
          </ac:spMkLst>
        </pc:spChg>
        <pc:spChg chg="add mod">
          <ac:chgData name="Rajeev Balasubramonian" userId="1894f8d5-da90-49db-a2d5-cc99062af5ba" providerId="ADAL" clId="{658BF6F9-3CC8-4095-8C91-D1D5AF648966}" dt="2018-02-25T23:00:53.044" v="343" actId="1076"/>
          <ac:spMkLst>
            <pc:docMk/>
            <pc:sldMk cId="3576595756" sldId="274"/>
            <ac:spMk id="43" creationId="{4DD7D522-04E4-40B8-B141-27457F8A5876}"/>
          </ac:spMkLst>
        </pc:spChg>
        <pc:spChg chg="add mod">
          <ac:chgData name="Rajeev Balasubramonian" userId="1894f8d5-da90-49db-a2d5-cc99062af5ba" providerId="ADAL" clId="{658BF6F9-3CC8-4095-8C91-D1D5AF648966}" dt="2018-02-25T23:00:53.044" v="343" actId="1076"/>
          <ac:spMkLst>
            <pc:docMk/>
            <pc:sldMk cId="3576595756" sldId="274"/>
            <ac:spMk id="44" creationId="{344EB546-DD1F-4112-A35E-88B558BE245E}"/>
          </ac:spMkLst>
        </pc:spChg>
        <pc:picChg chg="del">
          <ac:chgData name="Rajeev Balasubramonian" userId="1894f8d5-da90-49db-a2d5-cc99062af5ba" providerId="ADAL" clId="{658BF6F9-3CC8-4095-8C91-D1D5AF648966}" dt="2018-02-25T22:59:26.040" v="309" actId="478"/>
          <ac:picMkLst>
            <pc:docMk/>
            <pc:sldMk cId="3576595756" sldId="274"/>
            <ac:picMk id="12" creationId="{08B417F6-134D-4683-A731-3DD8FD40B589}"/>
          </ac:picMkLst>
        </pc:picChg>
        <pc:cxnChg chg="add mod">
          <ac:chgData name="Rajeev Balasubramonian" userId="1894f8d5-da90-49db-a2d5-cc99062af5ba" providerId="ADAL" clId="{658BF6F9-3CC8-4095-8C91-D1D5AF648966}" dt="2018-02-25T23:00:53.044" v="343" actId="1076"/>
          <ac:cxnSpMkLst>
            <pc:docMk/>
            <pc:sldMk cId="3576595756" sldId="274"/>
            <ac:cxnSpMk id="27" creationId="{890C67DF-5550-4552-8C0E-90605760EE3C}"/>
          </ac:cxnSpMkLst>
        </pc:cxnChg>
        <pc:cxnChg chg="add mod">
          <ac:chgData name="Rajeev Balasubramonian" userId="1894f8d5-da90-49db-a2d5-cc99062af5ba" providerId="ADAL" clId="{658BF6F9-3CC8-4095-8C91-D1D5AF648966}" dt="2018-02-25T23:00:53.044" v="343" actId="1076"/>
          <ac:cxnSpMkLst>
            <pc:docMk/>
            <pc:sldMk cId="3576595756" sldId="274"/>
            <ac:cxnSpMk id="32" creationId="{6BAB78EA-6ADB-4258-A23F-093FBE169291}"/>
          </ac:cxnSpMkLst>
        </pc:cxnChg>
        <pc:cxnChg chg="add mod">
          <ac:chgData name="Rajeev Balasubramonian" userId="1894f8d5-da90-49db-a2d5-cc99062af5ba" providerId="ADAL" clId="{658BF6F9-3CC8-4095-8C91-D1D5AF648966}" dt="2018-02-25T23:00:53.044" v="343" actId="1076"/>
          <ac:cxnSpMkLst>
            <pc:docMk/>
            <pc:sldMk cId="3576595756" sldId="274"/>
            <ac:cxnSpMk id="35" creationId="{5DB27586-6874-460B-A8B5-5CF71799F669}"/>
          </ac:cxnSpMkLst>
        </pc:cxnChg>
        <pc:cxnChg chg="add mod">
          <ac:chgData name="Rajeev Balasubramonian" userId="1894f8d5-da90-49db-a2d5-cc99062af5ba" providerId="ADAL" clId="{658BF6F9-3CC8-4095-8C91-D1D5AF648966}" dt="2018-02-25T23:00:53.044" v="343" actId="1076"/>
          <ac:cxnSpMkLst>
            <pc:docMk/>
            <pc:sldMk cId="3576595756" sldId="274"/>
            <ac:cxnSpMk id="45" creationId="{D8B3ECCB-3E14-4D12-AD53-CABF31F18715}"/>
          </ac:cxnSpMkLst>
        </pc:cxnChg>
      </pc:sldChg>
      <pc:sldChg chg="addSp modSp add">
        <pc:chgData name="Rajeev Balasubramonian" userId="1894f8d5-da90-49db-a2d5-cc99062af5ba" providerId="ADAL" clId="{658BF6F9-3CC8-4095-8C91-D1D5AF648966}" dt="2018-02-26T16:34:51.406" v="2659"/>
        <pc:sldMkLst>
          <pc:docMk/>
          <pc:sldMk cId="1585818081" sldId="275"/>
        </pc:sldMkLst>
        <pc:spChg chg="add mod">
          <ac:chgData name="Rajeev Balasubramonian" userId="1894f8d5-da90-49db-a2d5-cc99062af5ba" providerId="ADAL" clId="{658BF6F9-3CC8-4095-8C91-D1D5AF648966}" dt="2018-02-26T16:34:51.406" v="2659"/>
          <ac:spMkLst>
            <pc:docMk/>
            <pc:sldMk cId="1585818081" sldId="275"/>
            <ac:spMk id="5" creationId="{6133EF60-C0A2-408C-B0CF-2143AC1D0508}"/>
          </ac:spMkLst>
        </pc:spChg>
        <pc:spChg chg="mod">
          <ac:chgData name="Rajeev Balasubramonian" userId="1894f8d5-da90-49db-a2d5-cc99062af5ba" providerId="ADAL" clId="{658BF6F9-3CC8-4095-8C91-D1D5AF648966}" dt="2018-02-25T23:14:40.454" v="370" actId="20577"/>
          <ac:spMkLst>
            <pc:docMk/>
            <pc:sldMk cId="1585818081" sldId="275"/>
            <ac:spMk id="6" creationId="{A07D03CA-09F9-4EA8-81C3-85F12A5085A7}"/>
          </ac:spMkLst>
        </pc:spChg>
      </pc:sldChg>
      <pc:sldChg chg="addSp delSp modSp add delAnim modAnim">
        <pc:chgData name="Rajeev Balasubramonian" userId="1894f8d5-da90-49db-a2d5-cc99062af5ba" providerId="ADAL" clId="{658BF6F9-3CC8-4095-8C91-D1D5AF648966}" dt="2018-02-26T16:08:58.196" v="2213" actId="14100"/>
        <pc:sldMkLst>
          <pc:docMk/>
          <pc:sldMk cId="1393230238" sldId="276"/>
        </pc:sldMkLst>
        <pc:spChg chg="add mod">
          <ac:chgData name="Rajeev Balasubramonian" userId="1894f8d5-da90-49db-a2d5-cc99062af5ba" providerId="ADAL" clId="{658BF6F9-3CC8-4095-8C91-D1D5AF648966}" dt="2018-02-26T16:00:27.072" v="2189" actId="1076"/>
          <ac:spMkLst>
            <pc:docMk/>
            <pc:sldMk cId="1393230238" sldId="276"/>
            <ac:spMk id="5" creationId="{5C1C40A7-8887-4E27-94AA-A4C43A8DAD88}"/>
          </ac:spMkLst>
        </pc:spChg>
        <pc:spChg chg="mod">
          <ac:chgData name="Rajeev Balasubramonian" userId="1894f8d5-da90-49db-a2d5-cc99062af5ba" providerId="ADAL" clId="{658BF6F9-3CC8-4095-8C91-D1D5AF648966}" dt="2018-02-25T23:28:43.218" v="644" actId="20577"/>
          <ac:spMkLst>
            <pc:docMk/>
            <pc:sldMk cId="1393230238" sldId="276"/>
            <ac:spMk id="6" creationId="{A07D03CA-09F9-4EA8-81C3-85F12A5085A7}"/>
          </ac:spMkLst>
        </pc:spChg>
        <pc:spChg chg="add mod">
          <ac:chgData name="Rajeev Balasubramonian" userId="1894f8d5-da90-49db-a2d5-cc99062af5ba" providerId="ADAL" clId="{658BF6F9-3CC8-4095-8C91-D1D5AF648966}" dt="2018-02-25T23:26:23.431" v="614" actId="1076"/>
          <ac:spMkLst>
            <pc:docMk/>
            <pc:sldMk cId="1393230238" sldId="276"/>
            <ac:spMk id="8" creationId="{03CB60B8-5EA5-4B68-A218-3FD9BA9F3D0B}"/>
          </ac:spMkLst>
        </pc:spChg>
        <pc:spChg chg="add mod">
          <ac:chgData name="Rajeev Balasubramonian" userId="1894f8d5-da90-49db-a2d5-cc99062af5ba" providerId="ADAL" clId="{658BF6F9-3CC8-4095-8C91-D1D5AF648966}" dt="2018-02-25T23:26:23.431" v="614" actId="1076"/>
          <ac:spMkLst>
            <pc:docMk/>
            <pc:sldMk cId="1393230238" sldId="276"/>
            <ac:spMk id="9" creationId="{3FC91F70-912A-4FBB-9472-CAF411F0E0AC}"/>
          </ac:spMkLst>
        </pc:spChg>
        <pc:spChg chg="add mod">
          <ac:chgData name="Rajeev Balasubramonian" userId="1894f8d5-da90-49db-a2d5-cc99062af5ba" providerId="ADAL" clId="{658BF6F9-3CC8-4095-8C91-D1D5AF648966}" dt="2018-02-25T23:26:23.431" v="614" actId="1076"/>
          <ac:spMkLst>
            <pc:docMk/>
            <pc:sldMk cId="1393230238" sldId="276"/>
            <ac:spMk id="13" creationId="{B03B15F7-98C3-4A7A-BE39-D81C49063B2C}"/>
          </ac:spMkLst>
        </pc:spChg>
        <pc:spChg chg="add mod">
          <ac:chgData name="Rajeev Balasubramonian" userId="1894f8d5-da90-49db-a2d5-cc99062af5ba" providerId="ADAL" clId="{658BF6F9-3CC8-4095-8C91-D1D5AF648966}" dt="2018-02-25T23:26:23.431" v="614" actId="1076"/>
          <ac:spMkLst>
            <pc:docMk/>
            <pc:sldMk cId="1393230238" sldId="276"/>
            <ac:spMk id="15" creationId="{B292341E-B70D-4D32-B4F9-2C852D7FBED6}"/>
          </ac:spMkLst>
        </pc:spChg>
        <pc:spChg chg="add mod">
          <ac:chgData name="Rajeev Balasubramonian" userId="1894f8d5-da90-49db-a2d5-cc99062af5ba" providerId="ADAL" clId="{658BF6F9-3CC8-4095-8C91-D1D5AF648966}" dt="2018-02-25T23:26:23.431" v="614" actId="1076"/>
          <ac:spMkLst>
            <pc:docMk/>
            <pc:sldMk cId="1393230238" sldId="276"/>
            <ac:spMk id="17" creationId="{6CD1D15E-E0DE-464D-A996-62A3299631D3}"/>
          </ac:spMkLst>
        </pc:spChg>
        <pc:spChg chg="add mod">
          <ac:chgData name="Rajeev Balasubramonian" userId="1894f8d5-da90-49db-a2d5-cc99062af5ba" providerId="ADAL" clId="{658BF6F9-3CC8-4095-8C91-D1D5AF648966}" dt="2018-02-25T23:26:23.431" v="614" actId="1076"/>
          <ac:spMkLst>
            <pc:docMk/>
            <pc:sldMk cId="1393230238" sldId="276"/>
            <ac:spMk id="19" creationId="{33191CF1-EBDF-4BA8-8E8D-3B368DD52FC2}"/>
          </ac:spMkLst>
        </pc:spChg>
        <pc:spChg chg="add mod">
          <ac:chgData name="Rajeev Balasubramonian" userId="1894f8d5-da90-49db-a2d5-cc99062af5ba" providerId="ADAL" clId="{658BF6F9-3CC8-4095-8C91-D1D5AF648966}" dt="2018-02-25T23:26:23.431" v="614" actId="1076"/>
          <ac:spMkLst>
            <pc:docMk/>
            <pc:sldMk cId="1393230238" sldId="276"/>
            <ac:spMk id="25" creationId="{F328B6BA-F584-4D63-9C80-2651403A4E60}"/>
          </ac:spMkLst>
        </pc:spChg>
        <pc:spChg chg="add mod">
          <ac:chgData name="Rajeev Balasubramonian" userId="1894f8d5-da90-49db-a2d5-cc99062af5ba" providerId="ADAL" clId="{658BF6F9-3CC8-4095-8C91-D1D5AF648966}" dt="2018-02-25T23:34:30.743" v="669" actId="255"/>
          <ac:spMkLst>
            <pc:docMk/>
            <pc:sldMk cId="1393230238" sldId="276"/>
            <ac:spMk id="27" creationId="{E5CE511C-38A1-4ED3-83DA-358BD87D2F3F}"/>
          </ac:spMkLst>
        </pc:spChg>
        <pc:spChg chg="add mod">
          <ac:chgData name="Rajeev Balasubramonian" userId="1894f8d5-da90-49db-a2d5-cc99062af5ba" providerId="ADAL" clId="{658BF6F9-3CC8-4095-8C91-D1D5AF648966}" dt="2018-02-25T23:33:06.186" v="665" actId="14100"/>
          <ac:spMkLst>
            <pc:docMk/>
            <pc:sldMk cId="1393230238" sldId="276"/>
            <ac:spMk id="28" creationId="{C54374DE-63AA-4878-A2AA-E6EB9B0DAD7C}"/>
          </ac:spMkLst>
        </pc:spChg>
        <pc:spChg chg="add mod">
          <ac:chgData name="Rajeev Balasubramonian" userId="1894f8d5-da90-49db-a2d5-cc99062af5ba" providerId="ADAL" clId="{658BF6F9-3CC8-4095-8C91-D1D5AF648966}" dt="2018-02-25T23:26:23.431" v="614" actId="1076"/>
          <ac:spMkLst>
            <pc:docMk/>
            <pc:sldMk cId="1393230238" sldId="276"/>
            <ac:spMk id="29" creationId="{AB31251F-CBA4-49DE-910A-5D908F596542}"/>
          </ac:spMkLst>
        </pc:spChg>
        <pc:spChg chg="add mod">
          <ac:chgData name="Rajeev Balasubramonian" userId="1894f8d5-da90-49db-a2d5-cc99062af5ba" providerId="ADAL" clId="{658BF6F9-3CC8-4095-8C91-D1D5AF648966}" dt="2018-02-25T23:26:23.431" v="614" actId="1076"/>
          <ac:spMkLst>
            <pc:docMk/>
            <pc:sldMk cId="1393230238" sldId="276"/>
            <ac:spMk id="30" creationId="{F28D52E2-6BA0-4769-9940-44FD3F1C0F2F}"/>
          </ac:spMkLst>
        </pc:spChg>
        <pc:spChg chg="add mod">
          <ac:chgData name="Rajeev Balasubramonian" userId="1894f8d5-da90-49db-a2d5-cc99062af5ba" providerId="ADAL" clId="{658BF6F9-3CC8-4095-8C91-D1D5AF648966}" dt="2018-02-25T23:26:23.431" v="614" actId="1076"/>
          <ac:spMkLst>
            <pc:docMk/>
            <pc:sldMk cId="1393230238" sldId="276"/>
            <ac:spMk id="31" creationId="{E2C82BE2-975A-4C98-A1F3-38D4FC84A731}"/>
          </ac:spMkLst>
        </pc:spChg>
        <pc:spChg chg="add mod">
          <ac:chgData name="Rajeev Balasubramonian" userId="1894f8d5-da90-49db-a2d5-cc99062af5ba" providerId="ADAL" clId="{658BF6F9-3CC8-4095-8C91-D1D5AF648966}" dt="2018-02-25T23:26:23.431" v="614" actId="1076"/>
          <ac:spMkLst>
            <pc:docMk/>
            <pc:sldMk cId="1393230238" sldId="276"/>
            <ac:spMk id="32" creationId="{49F445F9-A900-498B-96C3-75A2B84168F5}"/>
          </ac:spMkLst>
        </pc:spChg>
        <pc:spChg chg="add mod">
          <ac:chgData name="Rajeev Balasubramonian" userId="1894f8d5-da90-49db-a2d5-cc99062af5ba" providerId="ADAL" clId="{658BF6F9-3CC8-4095-8C91-D1D5AF648966}" dt="2018-02-25T23:33:33.847" v="667" actId="14100"/>
          <ac:spMkLst>
            <pc:docMk/>
            <pc:sldMk cId="1393230238" sldId="276"/>
            <ac:spMk id="34" creationId="{AD97B798-EEC7-4D98-98D0-11D0F46ECCD1}"/>
          </ac:spMkLst>
        </pc:spChg>
        <pc:spChg chg="add mod">
          <ac:chgData name="Rajeev Balasubramonian" userId="1894f8d5-da90-49db-a2d5-cc99062af5ba" providerId="ADAL" clId="{658BF6F9-3CC8-4095-8C91-D1D5AF648966}" dt="2018-02-25T23:33:37.502" v="668" actId="14100"/>
          <ac:spMkLst>
            <pc:docMk/>
            <pc:sldMk cId="1393230238" sldId="276"/>
            <ac:spMk id="35" creationId="{B0540A90-C4CC-42C1-94B8-54D3C31EA39D}"/>
          </ac:spMkLst>
        </pc:spChg>
        <pc:spChg chg="add mod">
          <ac:chgData name="Rajeev Balasubramonian" userId="1894f8d5-da90-49db-a2d5-cc99062af5ba" providerId="ADAL" clId="{658BF6F9-3CC8-4095-8C91-D1D5AF648966}" dt="2018-02-25T23:31:30.408" v="656" actId="1076"/>
          <ac:spMkLst>
            <pc:docMk/>
            <pc:sldMk cId="1393230238" sldId="276"/>
            <ac:spMk id="37" creationId="{2BE99CFA-32E5-49FA-80A6-B899D5C6787A}"/>
          </ac:spMkLst>
        </pc:spChg>
        <pc:spChg chg="add mod">
          <ac:chgData name="Rajeev Balasubramonian" userId="1894f8d5-da90-49db-a2d5-cc99062af5ba" providerId="ADAL" clId="{658BF6F9-3CC8-4095-8C91-D1D5AF648966}" dt="2018-02-25T23:30:53.778" v="651" actId="1076"/>
          <ac:spMkLst>
            <pc:docMk/>
            <pc:sldMk cId="1393230238" sldId="276"/>
            <ac:spMk id="38" creationId="{B5FB39D3-DFDA-400D-A564-B1660C91D44A}"/>
          </ac:spMkLst>
        </pc:spChg>
        <pc:spChg chg="add mod">
          <ac:chgData name="Rajeev Balasubramonian" userId="1894f8d5-da90-49db-a2d5-cc99062af5ba" providerId="ADAL" clId="{658BF6F9-3CC8-4095-8C91-D1D5AF648966}" dt="2018-02-25T23:30:53.778" v="651" actId="1076"/>
          <ac:spMkLst>
            <pc:docMk/>
            <pc:sldMk cId="1393230238" sldId="276"/>
            <ac:spMk id="39" creationId="{C8E1F678-CDB2-446F-872F-0988AEB35BE1}"/>
          </ac:spMkLst>
        </pc:spChg>
        <pc:spChg chg="add mod">
          <ac:chgData name="Rajeev Balasubramonian" userId="1894f8d5-da90-49db-a2d5-cc99062af5ba" providerId="ADAL" clId="{658BF6F9-3CC8-4095-8C91-D1D5AF648966}" dt="2018-02-25T23:30:58.433" v="652" actId="20577"/>
          <ac:spMkLst>
            <pc:docMk/>
            <pc:sldMk cId="1393230238" sldId="276"/>
            <ac:spMk id="40" creationId="{81EB7ECC-383C-4A5F-B59C-50DC31232F2C}"/>
          </ac:spMkLst>
        </pc:spChg>
        <pc:spChg chg="add mod">
          <ac:chgData name="Rajeev Balasubramonian" userId="1894f8d5-da90-49db-a2d5-cc99062af5ba" providerId="ADAL" clId="{658BF6F9-3CC8-4095-8C91-D1D5AF648966}" dt="2018-02-25T23:31:05.251" v="654" actId="20577"/>
          <ac:spMkLst>
            <pc:docMk/>
            <pc:sldMk cId="1393230238" sldId="276"/>
            <ac:spMk id="41" creationId="{C2BDA7ED-7DF3-4139-B5D1-B42E0C61AE8A}"/>
          </ac:spMkLst>
        </pc:spChg>
        <pc:spChg chg="add mod">
          <ac:chgData name="Rajeev Balasubramonian" userId="1894f8d5-da90-49db-a2d5-cc99062af5ba" providerId="ADAL" clId="{658BF6F9-3CC8-4095-8C91-D1D5AF648966}" dt="2018-02-26T16:08:58.196" v="2213" actId="14100"/>
          <ac:spMkLst>
            <pc:docMk/>
            <pc:sldMk cId="1393230238" sldId="276"/>
            <ac:spMk id="42" creationId="{983B4C48-8F0E-4395-A5D1-B5A7CF21C77B}"/>
          </ac:spMkLst>
        </pc:spChg>
        <pc:spChg chg="add mod">
          <ac:chgData name="Rajeev Balasubramonian" userId="1894f8d5-da90-49db-a2d5-cc99062af5ba" providerId="ADAL" clId="{658BF6F9-3CC8-4095-8C91-D1D5AF648966}" dt="2018-02-25T23:26:23.431" v="614" actId="1076"/>
          <ac:spMkLst>
            <pc:docMk/>
            <pc:sldMk cId="1393230238" sldId="276"/>
            <ac:spMk id="43" creationId="{61C64B4D-C770-457B-93AB-471288DA2D02}"/>
          </ac:spMkLst>
        </pc:spChg>
        <pc:spChg chg="add mod">
          <ac:chgData name="Rajeev Balasubramonian" userId="1894f8d5-da90-49db-a2d5-cc99062af5ba" providerId="ADAL" clId="{658BF6F9-3CC8-4095-8C91-D1D5AF648966}" dt="2018-02-26T16:08:19.697" v="2212" actId="1076"/>
          <ac:spMkLst>
            <pc:docMk/>
            <pc:sldMk cId="1393230238" sldId="276"/>
            <ac:spMk id="45" creationId="{CDF8C38E-6003-467B-A595-DED192AF76C1}"/>
          </ac:spMkLst>
        </pc:spChg>
        <pc:spChg chg="add mod">
          <ac:chgData name="Rajeev Balasubramonian" userId="1894f8d5-da90-49db-a2d5-cc99062af5ba" providerId="ADAL" clId="{658BF6F9-3CC8-4095-8C91-D1D5AF648966}" dt="2018-02-25T23:26:23.431" v="614" actId="1076"/>
          <ac:spMkLst>
            <pc:docMk/>
            <pc:sldMk cId="1393230238" sldId="276"/>
            <ac:spMk id="46" creationId="{12D7317D-E430-47C1-872F-9143DFAD92E0}"/>
          </ac:spMkLst>
        </pc:spChg>
        <pc:spChg chg="add mod">
          <ac:chgData name="Rajeev Balasubramonian" userId="1894f8d5-da90-49db-a2d5-cc99062af5ba" providerId="ADAL" clId="{658BF6F9-3CC8-4095-8C91-D1D5AF648966}" dt="2018-02-26T15:59:15.564" v="2171" actId="1076"/>
          <ac:spMkLst>
            <pc:docMk/>
            <pc:sldMk cId="1393230238" sldId="276"/>
            <ac:spMk id="47" creationId="{F1D35FF6-46EC-4F8E-8D86-9A755DBC609A}"/>
          </ac:spMkLst>
        </pc:spChg>
        <pc:spChg chg="add mod">
          <ac:chgData name="Rajeev Balasubramonian" userId="1894f8d5-da90-49db-a2d5-cc99062af5ba" providerId="ADAL" clId="{658BF6F9-3CC8-4095-8C91-D1D5AF648966}" dt="2018-02-26T16:00:38.210" v="2190" actId="1076"/>
          <ac:spMkLst>
            <pc:docMk/>
            <pc:sldMk cId="1393230238" sldId="276"/>
            <ac:spMk id="48" creationId="{C37AF74B-BE58-4D58-BF78-F225AF77A339}"/>
          </ac:spMkLst>
        </pc:spChg>
        <pc:spChg chg="add mod">
          <ac:chgData name="Rajeev Balasubramonian" userId="1894f8d5-da90-49db-a2d5-cc99062af5ba" providerId="ADAL" clId="{658BF6F9-3CC8-4095-8C91-D1D5AF648966}" dt="2018-02-26T16:03:43.823" v="2192" actId="1076"/>
          <ac:spMkLst>
            <pc:docMk/>
            <pc:sldMk cId="1393230238" sldId="276"/>
            <ac:spMk id="49" creationId="{344AFFEA-5C20-4BC7-8EA0-1AB5D7ADA9B9}"/>
          </ac:spMkLst>
        </pc:spChg>
        <pc:spChg chg="add mod">
          <ac:chgData name="Rajeev Balasubramonian" userId="1894f8d5-da90-49db-a2d5-cc99062af5ba" providerId="ADAL" clId="{658BF6F9-3CC8-4095-8C91-D1D5AF648966}" dt="2018-02-26T16:03:43.823" v="2192" actId="1076"/>
          <ac:spMkLst>
            <pc:docMk/>
            <pc:sldMk cId="1393230238" sldId="276"/>
            <ac:spMk id="50" creationId="{7ED7527E-1F17-460A-B280-68B682781960}"/>
          </ac:spMkLst>
        </pc:spChg>
        <pc:spChg chg="add mod">
          <ac:chgData name="Rajeev Balasubramonian" userId="1894f8d5-da90-49db-a2d5-cc99062af5ba" providerId="ADAL" clId="{658BF6F9-3CC8-4095-8C91-D1D5AF648966}" dt="2018-02-26T16:04:00.890" v="2198" actId="20577"/>
          <ac:spMkLst>
            <pc:docMk/>
            <pc:sldMk cId="1393230238" sldId="276"/>
            <ac:spMk id="51" creationId="{4067BB5A-382A-499F-984C-B4B1C84CBF68}"/>
          </ac:spMkLst>
        </pc:spChg>
        <pc:graphicFrameChg chg="add mod">
          <ac:chgData name="Rajeev Balasubramonian" userId="1894f8d5-da90-49db-a2d5-cc99062af5ba" providerId="ADAL" clId="{658BF6F9-3CC8-4095-8C91-D1D5AF648966}" dt="2018-02-25T23:26:23.431" v="614" actId="1076"/>
          <ac:graphicFrameMkLst>
            <pc:docMk/>
            <pc:sldMk cId="1393230238" sldId="276"/>
            <ac:graphicFrameMk id="7" creationId="{6E69806C-91C3-4068-906F-A21D7BA97BDF}"/>
          </ac:graphicFrameMkLst>
        </pc:graphicFrameChg>
        <pc:graphicFrameChg chg="add mod modGraphic">
          <ac:chgData name="Rajeev Balasubramonian" userId="1894f8d5-da90-49db-a2d5-cc99062af5ba" providerId="ADAL" clId="{658BF6F9-3CC8-4095-8C91-D1D5AF648966}" dt="2018-02-26T16:07:54.397" v="2210" actId="255"/>
          <ac:graphicFrameMkLst>
            <pc:docMk/>
            <pc:sldMk cId="1393230238" sldId="276"/>
            <ac:graphicFrameMk id="26" creationId="{309173FF-E4FB-4E4B-9D67-72A95AB65A48}"/>
          </ac:graphicFrameMkLst>
        </pc:graphicFrameChg>
        <pc:cxnChg chg="add mod">
          <ac:chgData name="Rajeev Balasubramonian" userId="1894f8d5-da90-49db-a2d5-cc99062af5ba" providerId="ADAL" clId="{658BF6F9-3CC8-4095-8C91-D1D5AF648966}" dt="2018-02-26T16:00:12.540" v="2188" actId="692"/>
          <ac:cxnSpMkLst>
            <pc:docMk/>
            <pc:sldMk cId="1393230238" sldId="276"/>
            <ac:cxnSpMk id="3" creationId="{4BBC84BC-DA2D-4F39-B95B-06117351F7C4}"/>
          </ac:cxnSpMkLst>
        </pc:cxnChg>
        <pc:cxnChg chg="add mod">
          <ac:chgData name="Rajeev Balasubramonian" userId="1894f8d5-da90-49db-a2d5-cc99062af5ba" providerId="ADAL" clId="{658BF6F9-3CC8-4095-8C91-D1D5AF648966}" dt="2018-02-25T23:26:23.431" v="614" actId="1076"/>
          <ac:cxnSpMkLst>
            <pc:docMk/>
            <pc:sldMk cId="1393230238" sldId="276"/>
            <ac:cxnSpMk id="12" creationId="{5D69BA48-9BBD-4A06-8DBE-F120CE8A3097}"/>
          </ac:cxnSpMkLst>
        </pc:cxnChg>
        <pc:cxnChg chg="add mod">
          <ac:chgData name="Rajeev Balasubramonian" userId="1894f8d5-da90-49db-a2d5-cc99062af5ba" providerId="ADAL" clId="{658BF6F9-3CC8-4095-8C91-D1D5AF648966}" dt="2018-02-25T23:26:23.431" v="614" actId="1076"/>
          <ac:cxnSpMkLst>
            <pc:docMk/>
            <pc:sldMk cId="1393230238" sldId="276"/>
            <ac:cxnSpMk id="14" creationId="{C3738C89-A379-4261-8522-9FB5145A3747}"/>
          </ac:cxnSpMkLst>
        </pc:cxnChg>
        <pc:cxnChg chg="add mod">
          <ac:chgData name="Rajeev Balasubramonian" userId="1894f8d5-da90-49db-a2d5-cc99062af5ba" providerId="ADAL" clId="{658BF6F9-3CC8-4095-8C91-D1D5AF648966}" dt="2018-02-25T23:26:23.431" v="614" actId="1076"/>
          <ac:cxnSpMkLst>
            <pc:docMk/>
            <pc:sldMk cId="1393230238" sldId="276"/>
            <ac:cxnSpMk id="16" creationId="{56054A3C-D603-41D7-81ED-1C9F0D693A63}"/>
          </ac:cxnSpMkLst>
        </pc:cxnChg>
        <pc:cxnChg chg="add mod">
          <ac:chgData name="Rajeev Balasubramonian" userId="1894f8d5-da90-49db-a2d5-cc99062af5ba" providerId="ADAL" clId="{658BF6F9-3CC8-4095-8C91-D1D5AF648966}" dt="2018-02-25T23:26:23.431" v="614" actId="1076"/>
          <ac:cxnSpMkLst>
            <pc:docMk/>
            <pc:sldMk cId="1393230238" sldId="276"/>
            <ac:cxnSpMk id="18" creationId="{03741466-9268-424F-ADAD-54B3EA2CD821}"/>
          </ac:cxnSpMkLst>
        </pc:cxnChg>
        <pc:cxnChg chg="add mod">
          <ac:chgData name="Rajeev Balasubramonian" userId="1894f8d5-da90-49db-a2d5-cc99062af5ba" providerId="ADAL" clId="{658BF6F9-3CC8-4095-8C91-D1D5AF648966}" dt="2018-02-25T23:26:23.431" v="614" actId="1076"/>
          <ac:cxnSpMkLst>
            <pc:docMk/>
            <pc:sldMk cId="1393230238" sldId="276"/>
            <ac:cxnSpMk id="20" creationId="{F736D1B5-7CC5-4C3B-BAA5-0EDF1A5EF323}"/>
          </ac:cxnSpMkLst>
        </pc:cxnChg>
        <pc:cxnChg chg="add mod">
          <ac:chgData name="Rajeev Balasubramonian" userId="1894f8d5-da90-49db-a2d5-cc99062af5ba" providerId="ADAL" clId="{658BF6F9-3CC8-4095-8C91-D1D5AF648966}" dt="2018-02-25T23:26:23.431" v="614" actId="1076"/>
          <ac:cxnSpMkLst>
            <pc:docMk/>
            <pc:sldMk cId="1393230238" sldId="276"/>
            <ac:cxnSpMk id="21" creationId="{1DEC0EA8-A044-48BA-8C47-A80188EF6637}"/>
          </ac:cxnSpMkLst>
        </pc:cxnChg>
        <pc:cxnChg chg="add mod">
          <ac:chgData name="Rajeev Balasubramonian" userId="1894f8d5-da90-49db-a2d5-cc99062af5ba" providerId="ADAL" clId="{658BF6F9-3CC8-4095-8C91-D1D5AF648966}" dt="2018-02-25T23:26:23.431" v="614" actId="1076"/>
          <ac:cxnSpMkLst>
            <pc:docMk/>
            <pc:sldMk cId="1393230238" sldId="276"/>
            <ac:cxnSpMk id="22" creationId="{570C656E-99B5-4E19-A1D8-87608C0A1335}"/>
          </ac:cxnSpMkLst>
        </pc:cxnChg>
        <pc:cxnChg chg="add mod">
          <ac:chgData name="Rajeev Balasubramonian" userId="1894f8d5-da90-49db-a2d5-cc99062af5ba" providerId="ADAL" clId="{658BF6F9-3CC8-4095-8C91-D1D5AF648966}" dt="2018-02-25T23:26:23.431" v="614" actId="1076"/>
          <ac:cxnSpMkLst>
            <pc:docMk/>
            <pc:sldMk cId="1393230238" sldId="276"/>
            <ac:cxnSpMk id="23" creationId="{FC9BD95E-19DC-49E0-B4CC-A5CE74C85D4F}"/>
          </ac:cxnSpMkLst>
        </pc:cxnChg>
        <pc:cxnChg chg="add mod">
          <ac:chgData name="Rajeev Balasubramonian" userId="1894f8d5-da90-49db-a2d5-cc99062af5ba" providerId="ADAL" clId="{658BF6F9-3CC8-4095-8C91-D1D5AF648966}" dt="2018-02-25T23:26:23.431" v="614" actId="1076"/>
          <ac:cxnSpMkLst>
            <pc:docMk/>
            <pc:sldMk cId="1393230238" sldId="276"/>
            <ac:cxnSpMk id="24" creationId="{9A2D7A90-B689-4719-9F93-BABF1857BC9C}"/>
          </ac:cxnSpMkLst>
        </pc:cxnChg>
        <pc:cxnChg chg="add mod">
          <ac:chgData name="Rajeev Balasubramonian" userId="1894f8d5-da90-49db-a2d5-cc99062af5ba" providerId="ADAL" clId="{658BF6F9-3CC8-4095-8C91-D1D5AF648966}" dt="2018-02-25T23:26:23.431" v="614" actId="1076"/>
          <ac:cxnSpMkLst>
            <pc:docMk/>
            <pc:sldMk cId="1393230238" sldId="276"/>
            <ac:cxnSpMk id="33" creationId="{200AC8A4-5B9C-4834-9AA9-C4344A0ABAB9}"/>
          </ac:cxnSpMkLst>
        </pc:cxnChg>
        <pc:cxnChg chg="add mod">
          <ac:chgData name="Rajeev Balasubramonian" userId="1894f8d5-da90-49db-a2d5-cc99062af5ba" providerId="ADAL" clId="{658BF6F9-3CC8-4095-8C91-D1D5AF648966}" dt="2018-02-25T23:26:23.431" v="614" actId="1076"/>
          <ac:cxnSpMkLst>
            <pc:docMk/>
            <pc:sldMk cId="1393230238" sldId="276"/>
            <ac:cxnSpMk id="36" creationId="{A7141A8F-3864-43E3-91FA-DB32EAEB8815}"/>
          </ac:cxnSpMkLst>
        </pc:cxnChg>
        <pc:cxnChg chg="add del mod">
          <ac:chgData name="Rajeev Balasubramonian" userId="1894f8d5-da90-49db-a2d5-cc99062af5ba" providerId="ADAL" clId="{658BF6F9-3CC8-4095-8C91-D1D5AF648966}" dt="2018-02-26T15:59:36.522" v="2183" actId="478"/>
          <ac:cxnSpMkLst>
            <pc:docMk/>
            <pc:sldMk cId="1393230238" sldId="276"/>
            <ac:cxnSpMk id="44" creationId="{4C2845CC-A935-41B9-94EA-FE23BC7BD7CF}"/>
          </ac:cxnSpMkLst>
        </pc:cxnChg>
        <pc:cxnChg chg="add mod">
          <ac:chgData name="Rajeev Balasubramonian" userId="1894f8d5-da90-49db-a2d5-cc99062af5ba" providerId="ADAL" clId="{658BF6F9-3CC8-4095-8C91-D1D5AF648966}" dt="2018-02-26T16:03:56.087" v="2194" actId="14100"/>
          <ac:cxnSpMkLst>
            <pc:docMk/>
            <pc:sldMk cId="1393230238" sldId="276"/>
            <ac:cxnSpMk id="52" creationId="{8F4B948E-FB99-4487-8041-C4D74C68153E}"/>
          </ac:cxnSpMkLst>
        </pc:cxnChg>
      </pc:sldChg>
      <pc:sldChg chg="addSp modSp add modAnim">
        <pc:chgData name="Rajeev Balasubramonian" userId="1894f8d5-da90-49db-a2d5-cc99062af5ba" providerId="ADAL" clId="{658BF6F9-3CC8-4095-8C91-D1D5AF648966}" dt="2018-02-25T23:48:19.520" v="915" actId="20577"/>
        <pc:sldMkLst>
          <pc:docMk/>
          <pc:sldMk cId="186179802" sldId="277"/>
        </pc:sldMkLst>
        <pc:spChg chg="mod">
          <ac:chgData name="Rajeev Balasubramonian" userId="1894f8d5-da90-49db-a2d5-cc99062af5ba" providerId="ADAL" clId="{658BF6F9-3CC8-4095-8C91-D1D5AF648966}" dt="2018-02-25T23:48:19.520" v="915" actId="20577"/>
          <ac:spMkLst>
            <pc:docMk/>
            <pc:sldMk cId="186179802" sldId="277"/>
            <ac:spMk id="6" creationId="{A07D03CA-09F9-4EA8-81C3-85F12A5085A7}"/>
          </ac:spMkLst>
        </pc:spChg>
        <pc:spChg chg="add mod">
          <ac:chgData name="Rajeev Balasubramonian" userId="1894f8d5-da90-49db-a2d5-cc99062af5ba" providerId="ADAL" clId="{658BF6F9-3CC8-4095-8C91-D1D5AF648966}" dt="2018-02-25T23:43:10.146" v="671" actId="1076"/>
          <ac:spMkLst>
            <pc:docMk/>
            <pc:sldMk cId="186179802" sldId="277"/>
            <ac:spMk id="91" creationId="{D70C1B65-1E9D-4142-869B-80156AEF82D4}"/>
          </ac:spMkLst>
        </pc:spChg>
        <pc:spChg chg="add mod">
          <ac:chgData name="Rajeev Balasubramonian" userId="1894f8d5-da90-49db-a2d5-cc99062af5ba" providerId="ADAL" clId="{658BF6F9-3CC8-4095-8C91-D1D5AF648966}" dt="2018-02-25T23:43:10.146" v="671" actId="1076"/>
          <ac:spMkLst>
            <pc:docMk/>
            <pc:sldMk cId="186179802" sldId="277"/>
            <ac:spMk id="175" creationId="{0F234DD9-6815-46CE-B9DC-231C4918A7F7}"/>
          </ac:spMkLst>
        </pc:spChg>
        <pc:spChg chg="add mod">
          <ac:chgData name="Rajeev Balasubramonian" userId="1894f8d5-da90-49db-a2d5-cc99062af5ba" providerId="ADAL" clId="{658BF6F9-3CC8-4095-8C91-D1D5AF648966}" dt="2018-02-25T23:43:10.146" v="671" actId="1076"/>
          <ac:spMkLst>
            <pc:docMk/>
            <pc:sldMk cId="186179802" sldId="277"/>
            <ac:spMk id="259" creationId="{26DA9D0E-3069-4AA6-AF0C-F70BADCB7D99}"/>
          </ac:spMkLst>
        </pc:spChg>
        <pc:spChg chg="add mod">
          <ac:chgData name="Rajeev Balasubramonian" userId="1894f8d5-da90-49db-a2d5-cc99062af5ba" providerId="ADAL" clId="{658BF6F9-3CC8-4095-8C91-D1D5AF648966}" dt="2018-02-25T23:44:20.568" v="678" actId="20577"/>
          <ac:spMkLst>
            <pc:docMk/>
            <pc:sldMk cId="186179802" sldId="277"/>
            <ac:spMk id="343" creationId="{EFBEC2F7-9529-430E-9C4A-4F6127D5C091}"/>
          </ac:spMkLst>
        </pc:spChg>
        <pc:spChg chg="add mod">
          <ac:chgData name="Rajeev Balasubramonian" userId="1894f8d5-da90-49db-a2d5-cc99062af5ba" providerId="ADAL" clId="{658BF6F9-3CC8-4095-8C91-D1D5AF648966}" dt="2018-02-25T23:44:54.668" v="683" actId="1076"/>
          <ac:spMkLst>
            <pc:docMk/>
            <pc:sldMk cId="186179802" sldId="277"/>
            <ac:spMk id="344" creationId="{286B9A3A-0D20-41E5-8FF4-12F02C13D970}"/>
          </ac:spMkLst>
        </pc:spChg>
        <pc:spChg chg="add mod">
          <ac:chgData name="Rajeev Balasubramonian" userId="1894f8d5-da90-49db-a2d5-cc99062af5ba" providerId="ADAL" clId="{658BF6F9-3CC8-4095-8C91-D1D5AF648966}" dt="2018-02-25T23:44:36.476" v="680" actId="1076"/>
          <ac:spMkLst>
            <pc:docMk/>
            <pc:sldMk cId="186179802" sldId="277"/>
            <ac:spMk id="345" creationId="{4BCDD766-282F-4C2C-9788-0E862D62DEA8}"/>
          </ac:spMkLst>
        </pc:spChg>
        <pc:spChg chg="add mod">
          <ac:chgData name="Rajeev Balasubramonian" userId="1894f8d5-da90-49db-a2d5-cc99062af5ba" providerId="ADAL" clId="{658BF6F9-3CC8-4095-8C91-D1D5AF648966}" dt="2018-02-25T23:43:45.345" v="674" actId="1076"/>
          <ac:spMkLst>
            <pc:docMk/>
            <pc:sldMk cId="186179802" sldId="277"/>
            <ac:spMk id="348" creationId="{BFBBD3DF-B6A1-4554-88BC-B6117B22966F}"/>
          </ac:spMkLst>
        </pc:spChg>
        <pc:spChg chg="add mod">
          <ac:chgData name="Rajeev Balasubramonian" userId="1894f8d5-da90-49db-a2d5-cc99062af5ba" providerId="ADAL" clId="{658BF6F9-3CC8-4095-8C91-D1D5AF648966}" dt="2018-02-25T23:43:58.018" v="675" actId="1076"/>
          <ac:spMkLst>
            <pc:docMk/>
            <pc:sldMk cId="186179802" sldId="277"/>
            <ac:spMk id="349" creationId="{0DEAFB03-8AFF-4C87-8F37-BD95CB888482}"/>
          </ac:spMkLst>
        </pc:spChg>
        <pc:spChg chg="add mod">
          <ac:chgData name="Rajeev Balasubramonian" userId="1894f8d5-da90-49db-a2d5-cc99062af5ba" providerId="ADAL" clId="{658BF6F9-3CC8-4095-8C91-D1D5AF648966}" dt="2018-02-25T23:47:47.065" v="888" actId="1076"/>
          <ac:spMkLst>
            <pc:docMk/>
            <pc:sldMk cId="186179802" sldId="277"/>
            <ac:spMk id="354" creationId="{B897F361-AFC5-414B-91A2-051065F70B01}"/>
          </ac:spMkLst>
        </pc:spChg>
        <pc:grpChg chg="add mod">
          <ac:chgData name="Rajeev Balasubramonian" userId="1894f8d5-da90-49db-a2d5-cc99062af5ba" providerId="ADAL" clId="{658BF6F9-3CC8-4095-8C91-D1D5AF648966}" dt="2018-02-25T23:43:10.146" v="671" actId="1076"/>
          <ac:grpSpMkLst>
            <pc:docMk/>
            <pc:sldMk cId="186179802" sldId="277"/>
            <ac:grpSpMk id="5" creationId="{B1FEDC35-C2CC-416C-A649-E7C25461A17D}"/>
          </ac:grpSpMkLst>
        </pc:grpChg>
        <pc:grpChg chg="add mod">
          <ac:chgData name="Rajeev Balasubramonian" userId="1894f8d5-da90-49db-a2d5-cc99062af5ba" providerId="ADAL" clId="{658BF6F9-3CC8-4095-8C91-D1D5AF648966}" dt="2018-02-25T23:43:10.146" v="671" actId="1076"/>
          <ac:grpSpMkLst>
            <pc:docMk/>
            <pc:sldMk cId="186179802" sldId="277"/>
            <ac:grpSpMk id="92" creationId="{4C7F8CF9-ED11-4980-99B6-8A09DF178E83}"/>
          </ac:grpSpMkLst>
        </pc:grpChg>
        <pc:grpChg chg="add mod">
          <ac:chgData name="Rajeev Balasubramonian" userId="1894f8d5-da90-49db-a2d5-cc99062af5ba" providerId="ADAL" clId="{658BF6F9-3CC8-4095-8C91-D1D5AF648966}" dt="2018-02-25T23:43:10.146" v="671" actId="1076"/>
          <ac:grpSpMkLst>
            <pc:docMk/>
            <pc:sldMk cId="186179802" sldId="277"/>
            <ac:grpSpMk id="176" creationId="{FE49B428-E239-473D-B0C6-EEE35972EFC6}"/>
          </ac:grpSpMkLst>
        </pc:grpChg>
        <pc:grpChg chg="add mod">
          <ac:chgData name="Rajeev Balasubramonian" userId="1894f8d5-da90-49db-a2d5-cc99062af5ba" providerId="ADAL" clId="{658BF6F9-3CC8-4095-8C91-D1D5AF648966}" dt="2018-02-25T23:43:10.146" v="671" actId="1076"/>
          <ac:grpSpMkLst>
            <pc:docMk/>
            <pc:sldMk cId="186179802" sldId="277"/>
            <ac:grpSpMk id="260" creationId="{0B25BB39-1856-4AA0-9D28-4BD740493CFD}"/>
          </ac:grpSpMkLst>
        </pc:grpChg>
        <pc:cxnChg chg="add mod">
          <ac:chgData name="Rajeev Balasubramonian" userId="1894f8d5-da90-49db-a2d5-cc99062af5ba" providerId="ADAL" clId="{658BF6F9-3CC8-4095-8C91-D1D5AF648966}" dt="2018-02-25T23:45:05.035" v="685" actId="14100"/>
          <ac:cxnSpMkLst>
            <pc:docMk/>
            <pc:sldMk cId="186179802" sldId="277"/>
            <ac:cxnSpMk id="346" creationId="{78D9BC4C-D718-4D7E-B448-29ACA3F2E53E}"/>
          </ac:cxnSpMkLst>
        </pc:cxnChg>
        <pc:cxnChg chg="add mod">
          <ac:chgData name="Rajeev Balasubramonian" userId="1894f8d5-da90-49db-a2d5-cc99062af5ba" providerId="ADAL" clId="{658BF6F9-3CC8-4095-8C91-D1D5AF648966}" dt="2018-02-25T23:44:48.646" v="682" actId="14100"/>
          <ac:cxnSpMkLst>
            <pc:docMk/>
            <pc:sldMk cId="186179802" sldId="277"/>
            <ac:cxnSpMk id="347" creationId="{CDD06DC8-D002-43E8-866A-C994F1DE00C7}"/>
          </ac:cxnSpMkLst>
        </pc:cxnChg>
        <pc:cxnChg chg="add mod">
          <ac:chgData name="Rajeev Balasubramonian" userId="1894f8d5-da90-49db-a2d5-cc99062af5ba" providerId="ADAL" clId="{658BF6F9-3CC8-4095-8C91-D1D5AF648966}" dt="2018-02-25T23:44:08.754" v="677" actId="14100"/>
          <ac:cxnSpMkLst>
            <pc:docMk/>
            <pc:sldMk cId="186179802" sldId="277"/>
            <ac:cxnSpMk id="350" creationId="{75E35D59-4F82-488E-A321-9C2457982AF0}"/>
          </ac:cxnSpMkLst>
        </pc:cxnChg>
        <pc:cxnChg chg="add mod">
          <ac:chgData name="Rajeev Balasubramonian" userId="1894f8d5-da90-49db-a2d5-cc99062af5ba" providerId="ADAL" clId="{658BF6F9-3CC8-4095-8C91-D1D5AF648966}" dt="2018-02-25T23:44:03.192" v="676" actId="14100"/>
          <ac:cxnSpMkLst>
            <pc:docMk/>
            <pc:sldMk cId="186179802" sldId="277"/>
            <ac:cxnSpMk id="351" creationId="{5418F1D6-82D5-496C-8332-87B3201A4C30}"/>
          </ac:cxnSpMkLst>
        </pc:cxnChg>
        <pc:cxnChg chg="add mod">
          <ac:chgData name="Rajeev Balasubramonian" userId="1894f8d5-da90-49db-a2d5-cc99062af5ba" providerId="ADAL" clId="{658BF6F9-3CC8-4095-8C91-D1D5AF648966}" dt="2018-02-25T23:43:10.146" v="671" actId="1076"/>
          <ac:cxnSpMkLst>
            <pc:docMk/>
            <pc:sldMk cId="186179802" sldId="277"/>
            <ac:cxnSpMk id="352" creationId="{E3A24DC5-7EF4-4B22-B454-5C6612C5ADFD}"/>
          </ac:cxnSpMkLst>
        </pc:cxnChg>
        <pc:cxnChg chg="add mod">
          <ac:chgData name="Rajeev Balasubramonian" userId="1894f8d5-da90-49db-a2d5-cc99062af5ba" providerId="ADAL" clId="{658BF6F9-3CC8-4095-8C91-D1D5AF648966}" dt="2018-02-25T23:43:10.146" v="671" actId="1076"/>
          <ac:cxnSpMkLst>
            <pc:docMk/>
            <pc:sldMk cId="186179802" sldId="277"/>
            <ac:cxnSpMk id="353" creationId="{6C18C402-AF28-4F04-8DA1-10DF2B960A5F}"/>
          </ac:cxnSpMkLst>
        </pc:cxnChg>
      </pc:sldChg>
      <pc:sldChg chg="addSp delSp modSp add modAnim">
        <pc:chgData name="Rajeev Balasubramonian" userId="1894f8d5-da90-49db-a2d5-cc99062af5ba" providerId="ADAL" clId="{658BF6F9-3CC8-4095-8C91-D1D5AF648966}" dt="2018-02-26T16:35:29.291" v="2681" actId="20577"/>
        <pc:sldMkLst>
          <pc:docMk/>
          <pc:sldMk cId="3138612849" sldId="278"/>
        </pc:sldMkLst>
        <pc:spChg chg="mod">
          <ac:chgData name="Rajeev Balasubramonian" userId="1894f8d5-da90-49db-a2d5-cc99062af5ba" providerId="ADAL" clId="{658BF6F9-3CC8-4095-8C91-D1D5AF648966}" dt="2018-02-25T23:55:56.132" v="948" actId="20577"/>
          <ac:spMkLst>
            <pc:docMk/>
            <pc:sldMk cId="3138612849" sldId="278"/>
            <ac:spMk id="6" creationId="{A07D03CA-09F9-4EA8-81C3-85F12A5085A7}"/>
          </ac:spMkLst>
        </pc:spChg>
        <pc:spChg chg="add">
          <ac:chgData name="Rajeev Balasubramonian" userId="1894f8d5-da90-49db-a2d5-cc99062af5ba" providerId="ADAL" clId="{658BF6F9-3CC8-4095-8C91-D1D5AF648966}" dt="2018-02-25T23:49:38.449" v="916" actId="1076"/>
          <ac:spMkLst>
            <pc:docMk/>
            <pc:sldMk cId="3138612849" sldId="278"/>
            <ac:spMk id="91" creationId="{28B946DA-2D84-4135-AAFC-7471997F1799}"/>
          </ac:spMkLst>
        </pc:spChg>
        <pc:spChg chg="add">
          <ac:chgData name="Rajeev Balasubramonian" userId="1894f8d5-da90-49db-a2d5-cc99062af5ba" providerId="ADAL" clId="{658BF6F9-3CC8-4095-8C91-D1D5AF648966}" dt="2018-02-25T23:49:38.449" v="916" actId="1076"/>
          <ac:spMkLst>
            <pc:docMk/>
            <pc:sldMk cId="3138612849" sldId="278"/>
            <ac:spMk id="175" creationId="{CBC701AF-C6D0-4AC1-851E-F5BD2CD29623}"/>
          </ac:spMkLst>
        </pc:spChg>
        <pc:spChg chg="add mod">
          <ac:chgData name="Rajeev Balasubramonian" userId="1894f8d5-da90-49db-a2d5-cc99062af5ba" providerId="ADAL" clId="{658BF6F9-3CC8-4095-8C91-D1D5AF648966}" dt="2018-02-26T16:24:59.658" v="2574"/>
          <ac:spMkLst>
            <pc:docMk/>
            <pc:sldMk cId="3138612849" sldId="278"/>
            <ac:spMk id="176" creationId="{E12D9E28-4EB4-49D3-88BB-527B63652C47}"/>
          </ac:spMkLst>
        </pc:spChg>
        <pc:spChg chg="add mod">
          <ac:chgData name="Rajeev Balasubramonian" userId="1894f8d5-da90-49db-a2d5-cc99062af5ba" providerId="ADAL" clId="{658BF6F9-3CC8-4095-8C91-D1D5AF648966}" dt="2018-02-26T16:24:49.878" v="2573"/>
          <ac:spMkLst>
            <pc:docMk/>
            <pc:sldMk cId="3138612849" sldId="278"/>
            <ac:spMk id="177" creationId="{B3427E9C-C9AC-4E9B-BB76-566AF8C26926}"/>
          </ac:spMkLst>
        </pc:spChg>
        <pc:spChg chg="add mod">
          <ac:chgData name="Rajeev Balasubramonian" userId="1894f8d5-da90-49db-a2d5-cc99062af5ba" providerId="ADAL" clId="{658BF6F9-3CC8-4095-8C91-D1D5AF648966}" dt="2018-02-26T00:12:04.825" v="1270" actId="1076"/>
          <ac:spMkLst>
            <pc:docMk/>
            <pc:sldMk cId="3138612849" sldId="278"/>
            <ac:spMk id="178" creationId="{31C9C657-289A-4E62-99AD-1FF182F73F52}"/>
          </ac:spMkLst>
        </pc:spChg>
        <pc:spChg chg="add mod">
          <ac:chgData name="Rajeev Balasubramonian" userId="1894f8d5-da90-49db-a2d5-cc99062af5ba" providerId="ADAL" clId="{658BF6F9-3CC8-4095-8C91-D1D5AF648966}" dt="2018-02-26T00:11:49.712" v="1268" actId="1076"/>
          <ac:spMkLst>
            <pc:docMk/>
            <pc:sldMk cId="3138612849" sldId="278"/>
            <ac:spMk id="179" creationId="{4CFE6CC2-61CA-4978-B9E1-A0CD17C58550}"/>
          </ac:spMkLst>
        </pc:spChg>
        <pc:spChg chg="add mod">
          <ac:chgData name="Rajeev Balasubramonian" userId="1894f8d5-da90-49db-a2d5-cc99062af5ba" providerId="ADAL" clId="{658BF6F9-3CC8-4095-8C91-D1D5AF648966}" dt="2018-02-26T16:24:27.607" v="2571" actId="1076"/>
          <ac:spMkLst>
            <pc:docMk/>
            <pc:sldMk cId="3138612849" sldId="278"/>
            <ac:spMk id="180" creationId="{7D7E05BE-9A80-4201-92BD-C5167ECADC66}"/>
          </ac:spMkLst>
        </pc:spChg>
        <pc:spChg chg="add mod">
          <ac:chgData name="Rajeev Balasubramonian" userId="1894f8d5-da90-49db-a2d5-cc99062af5ba" providerId="ADAL" clId="{658BF6F9-3CC8-4095-8C91-D1D5AF648966}" dt="2018-02-26T16:35:16.874" v="2660" actId="20577"/>
          <ac:spMkLst>
            <pc:docMk/>
            <pc:sldMk cId="3138612849" sldId="278"/>
            <ac:spMk id="181" creationId="{AE4179A6-B171-4CC3-BAA2-40BF2FC236D7}"/>
          </ac:spMkLst>
        </pc:spChg>
        <pc:spChg chg="add mod">
          <ac:chgData name="Rajeev Balasubramonian" userId="1894f8d5-da90-49db-a2d5-cc99062af5ba" providerId="ADAL" clId="{658BF6F9-3CC8-4095-8C91-D1D5AF648966}" dt="2018-02-26T00:11:22.743" v="1266" actId="122"/>
          <ac:spMkLst>
            <pc:docMk/>
            <pc:sldMk cId="3138612849" sldId="278"/>
            <ac:spMk id="183" creationId="{9768B9A0-E1F6-471A-B464-8FA3D315877A}"/>
          </ac:spMkLst>
        </pc:spChg>
        <pc:spChg chg="add mod">
          <ac:chgData name="Rajeev Balasubramonian" userId="1894f8d5-da90-49db-a2d5-cc99062af5ba" providerId="ADAL" clId="{658BF6F9-3CC8-4095-8C91-D1D5AF648966}" dt="2018-02-26T00:11:22.743" v="1266" actId="122"/>
          <ac:spMkLst>
            <pc:docMk/>
            <pc:sldMk cId="3138612849" sldId="278"/>
            <ac:spMk id="184" creationId="{A4FBD9EE-0450-46B4-A849-EF08A6C0E3D3}"/>
          </ac:spMkLst>
        </pc:spChg>
        <pc:spChg chg="add mod">
          <ac:chgData name="Rajeev Balasubramonian" userId="1894f8d5-da90-49db-a2d5-cc99062af5ba" providerId="ADAL" clId="{658BF6F9-3CC8-4095-8C91-D1D5AF648966}" dt="2018-02-25T23:49:52.970" v="917" actId="1076"/>
          <ac:spMkLst>
            <pc:docMk/>
            <pc:sldMk cId="3138612849" sldId="278"/>
            <ac:spMk id="185" creationId="{D65F3885-9394-4022-A953-0C40F9E72F08}"/>
          </ac:spMkLst>
        </pc:spChg>
        <pc:spChg chg="add mod">
          <ac:chgData name="Rajeev Balasubramonian" userId="1894f8d5-da90-49db-a2d5-cc99062af5ba" providerId="ADAL" clId="{658BF6F9-3CC8-4095-8C91-D1D5AF648966}" dt="2018-02-26T00:04:50.457" v="1118" actId="20577"/>
          <ac:spMkLst>
            <pc:docMk/>
            <pc:sldMk cId="3138612849" sldId="278"/>
            <ac:spMk id="186" creationId="{35C58D0F-DD1F-41B6-ABC6-E0D555C731ED}"/>
          </ac:spMkLst>
        </pc:spChg>
        <pc:spChg chg="add mod">
          <ac:chgData name="Rajeev Balasubramonian" userId="1894f8d5-da90-49db-a2d5-cc99062af5ba" providerId="ADAL" clId="{658BF6F9-3CC8-4095-8C91-D1D5AF648966}" dt="2018-02-26T00:11:22.743" v="1266" actId="122"/>
          <ac:spMkLst>
            <pc:docMk/>
            <pc:sldMk cId="3138612849" sldId="278"/>
            <ac:spMk id="188" creationId="{232169B2-FDF0-41F1-BA4F-13C1DD9814D9}"/>
          </ac:spMkLst>
        </pc:spChg>
        <pc:spChg chg="add mod">
          <ac:chgData name="Rajeev Balasubramonian" userId="1894f8d5-da90-49db-a2d5-cc99062af5ba" providerId="ADAL" clId="{658BF6F9-3CC8-4095-8C91-D1D5AF648966}" dt="2018-02-26T00:05:47.832" v="1128" actId="20577"/>
          <ac:spMkLst>
            <pc:docMk/>
            <pc:sldMk cId="3138612849" sldId="278"/>
            <ac:spMk id="189" creationId="{BFCF7CBC-E394-4054-96A9-86FA27138A0C}"/>
          </ac:spMkLst>
        </pc:spChg>
        <pc:spChg chg="add mod">
          <ac:chgData name="Rajeev Balasubramonian" userId="1894f8d5-da90-49db-a2d5-cc99062af5ba" providerId="ADAL" clId="{658BF6F9-3CC8-4095-8C91-D1D5AF648966}" dt="2018-02-26T00:11:22.743" v="1266" actId="122"/>
          <ac:spMkLst>
            <pc:docMk/>
            <pc:sldMk cId="3138612849" sldId="278"/>
            <ac:spMk id="191" creationId="{34BDE07A-C3BE-49DD-8C70-213432C9D4E6}"/>
          </ac:spMkLst>
        </pc:spChg>
        <pc:spChg chg="add mod">
          <ac:chgData name="Rajeev Balasubramonian" userId="1894f8d5-da90-49db-a2d5-cc99062af5ba" providerId="ADAL" clId="{658BF6F9-3CC8-4095-8C91-D1D5AF648966}" dt="2018-02-26T00:11:22.743" v="1266" actId="122"/>
          <ac:spMkLst>
            <pc:docMk/>
            <pc:sldMk cId="3138612849" sldId="278"/>
            <ac:spMk id="193" creationId="{033BEF8A-4143-4C95-AD96-789232118ECF}"/>
          </ac:spMkLst>
        </pc:spChg>
        <pc:spChg chg="add mod">
          <ac:chgData name="Rajeev Balasubramonian" userId="1894f8d5-da90-49db-a2d5-cc99062af5ba" providerId="ADAL" clId="{658BF6F9-3CC8-4095-8C91-D1D5AF648966}" dt="2018-02-26T00:07:48.747" v="1251" actId="6549"/>
          <ac:spMkLst>
            <pc:docMk/>
            <pc:sldMk cId="3138612849" sldId="278"/>
            <ac:spMk id="194" creationId="{6D03466A-318E-4198-8192-6F1F99B0D04B}"/>
          </ac:spMkLst>
        </pc:spChg>
        <pc:spChg chg="add mod">
          <ac:chgData name="Rajeev Balasubramonian" userId="1894f8d5-da90-49db-a2d5-cc99062af5ba" providerId="ADAL" clId="{658BF6F9-3CC8-4095-8C91-D1D5AF648966}" dt="2018-02-26T16:35:29.291" v="2681" actId="20577"/>
          <ac:spMkLst>
            <pc:docMk/>
            <pc:sldMk cId="3138612849" sldId="278"/>
            <ac:spMk id="195" creationId="{607166B3-6597-4EFE-A798-912A3C674DB8}"/>
          </ac:spMkLst>
        </pc:spChg>
        <pc:spChg chg="add del">
          <ac:chgData name="Rajeev Balasubramonian" userId="1894f8d5-da90-49db-a2d5-cc99062af5ba" providerId="ADAL" clId="{658BF6F9-3CC8-4095-8C91-D1D5AF648966}" dt="2018-02-26T16:23:51.011" v="2564"/>
          <ac:spMkLst>
            <pc:docMk/>
            <pc:sldMk cId="3138612849" sldId="278"/>
            <ac:spMk id="196" creationId="{29A8BE90-C0A6-4EC6-89B4-A9E46404CF15}"/>
          </ac:spMkLst>
        </pc:spChg>
        <pc:spChg chg="add del">
          <ac:chgData name="Rajeev Balasubramonian" userId="1894f8d5-da90-49db-a2d5-cc99062af5ba" providerId="ADAL" clId="{658BF6F9-3CC8-4095-8C91-D1D5AF648966}" dt="2018-02-26T16:23:51.011" v="2564"/>
          <ac:spMkLst>
            <pc:docMk/>
            <pc:sldMk cId="3138612849" sldId="278"/>
            <ac:spMk id="197" creationId="{3BA0C95E-5290-46AB-A346-6062570DD23F}"/>
          </ac:spMkLst>
        </pc:spChg>
        <pc:spChg chg="add del">
          <ac:chgData name="Rajeev Balasubramonian" userId="1894f8d5-da90-49db-a2d5-cc99062af5ba" providerId="ADAL" clId="{658BF6F9-3CC8-4095-8C91-D1D5AF648966}" dt="2018-02-26T16:23:51.011" v="2564"/>
          <ac:spMkLst>
            <pc:docMk/>
            <pc:sldMk cId="3138612849" sldId="278"/>
            <ac:spMk id="198" creationId="{E222709F-D69B-40EF-AEFB-80B5014FE985}"/>
          </ac:spMkLst>
        </pc:spChg>
        <pc:spChg chg="add mod">
          <ac:chgData name="Rajeev Balasubramonian" userId="1894f8d5-da90-49db-a2d5-cc99062af5ba" providerId="ADAL" clId="{658BF6F9-3CC8-4095-8C91-D1D5AF648966}" dt="2018-02-26T16:24:01.665" v="2566" actId="164"/>
          <ac:spMkLst>
            <pc:docMk/>
            <pc:sldMk cId="3138612849" sldId="278"/>
            <ac:spMk id="201" creationId="{7E59B521-CC56-4012-A2D5-FC3BD20E88FA}"/>
          </ac:spMkLst>
        </pc:spChg>
        <pc:spChg chg="add mod">
          <ac:chgData name="Rajeev Balasubramonian" userId="1894f8d5-da90-49db-a2d5-cc99062af5ba" providerId="ADAL" clId="{658BF6F9-3CC8-4095-8C91-D1D5AF648966}" dt="2018-02-26T16:24:01.665" v="2566" actId="164"/>
          <ac:spMkLst>
            <pc:docMk/>
            <pc:sldMk cId="3138612849" sldId="278"/>
            <ac:spMk id="202" creationId="{112E039A-9849-476B-97A4-BAEB92EFC9A0}"/>
          </ac:spMkLst>
        </pc:spChg>
        <pc:spChg chg="add mod">
          <ac:chgData name="Rajeev Balasubramonian" userId="1894f8d5-da90-49db-a2d5-cc99062af5ba" providerId="ADAL" clId="{658BF6F9-3CC8-4095-8C91-D1D5AF648966}" dt="2018-02-26T16:24:01.665" v="2566" actId="164"/>
          <ac:spMkLst>
            <pc:docMk/>
            <pc:sldMk cId="3138612849" sldId="278"/>
            <ac:spMk id="203" creationId="{E832A617-943B-4781-BCB6-AA5087908972}"/>
          </ac:spMkLst>
        </pc:spChg>
        <pc:grpChg chg="add mod">
          <ac:chgData name="Rajeev Balasubramonian" userId="1894f8d5-da90-49db-a2d5-cc99062af5ba" providerId="ADAL" clId="{658BF6F9-3CC8-4095-8C91-D1D5AF648966}" dt="2018-02-26T16:24:31.153" v="2572" actId="1076"/>
          <ac:grpSpMkLst>
            <pc:docMk/>
            <pc:sldMk cId="3138612849" sldId="278"/>
            <ac:grpSpMk id="2" creationId="{90483ADD-79B2-4BB2-BDE9-D2701316284C}"/>
          </ac:grpSpMkLst>
        </pc:grpChg>
        <pc:grpChg chg="add">
          <ac:chgData name="Rajeev Balasubramonian" userId="1894f8d5-da90-49db-a2d5-cc99062af5ba" providerId="ADAL" clId="{658BF6F9-3CC8-4095-8C91-D1D5AF648966}" dt="2018-02-25T23:49:38.449" v="916" actId="1076"/>
          <ac:grpSpMkLst>
            <pc:docMk/>
            <pc:sldMk cId="3138612849" sldId="278"/>
            <ac:grpSpMk id="5" creationId="{B06120CF-4C27-4F08-B2C5-D35378AD7829}"/>
          </ac:grpSpMkLst>
        </pc:grpChg>
        <pc:grpChg chg="add">
          <ac:chgData name="Rajeev Balasubramonian" userId="1894f8d5-da90-49db-a2d5-cc99062af5ba" providerId="ADAL" clId="{658BF6F9-3CC8-4095-8C91-D1D5AF648966}" dt="2018-02-25T23:49:38.449" v="916" actId="1076"/>
          <ac:grpSpMkLst>
            <pc:docMk/>
            <pc:sldMk cId="3138612849" sldId="278"/>
            <ac:grpSpMk id="92" creationId="{8A711161-B36F-4DBC-88BB-52712EF537EC}"/>
          </ac:grpSpMkLst>
        </pc:grpChg>
        <pc:cxnChg chg="add mod">
          <ac:chgData name="Rajeev Balasubramonian" userId="1894f8d5-da90-49db-a2d5-cc99062af5ba" providerId="ADAL" clId="{658BF6F9-3CC8-4095-8C91-D1D5AF648966}" dt="2018-02-26T16:25:30.852" v="2576" actId="1076"/>
          <ac:cxnSpMkLst>
            <pc:docMk/>
            <pc:sldMk cId="3138612849" sldId="278"/>
            <ac:cxnSpMk id="182" creationId="{3CDA623E-E556-41B5-98E9-02125B784BE7}"/>
          </ac:cxnSpMkLst>
        </pc:cxnChg>
        <pc:cxnChg chg="add">
          <ac:chgData name="Rajeev Balasubramonian" userId="1894f8d5-da90-49db-a2d5-cc99062af5ba" providerId="ADAL" clId="{658BF6F9-3CC8-4095-8C91-D1D5AF648966}" dt="2018-02-25T23:49:38.449" v="916" actId="1076"/>
          <ac:cxnSpMkLst>
            <pc:docMk/>
            <pc:sldMk cId="3138612849" sldId="278"/>
            <ac:cxnSpMk id="187" creationId="{0E9489E0-0DE5-4A57-908D-CC44176D7DE4}"/>
          </ac:cxnSpMkLst>
        </pc:cxnChg>
        <pc:cxnChg chg="add">
          <ac:chgData name="Rajeev Balasubramonian" userId="1894f8d5-da90-49db-a2d5-cc99062af5ba" providerId="ADAL" clId="{658BF6F9-3CC8-4095-8C91-D1D5AF648966}" dt="2018-02-25T23:49:38.449" v="916" actId="1076"/>
          <ac:cxnSpMkLst>
            <pc:docMk/>
            <pc:sldMk cId="3138612849" sldId="278"/>
            <ac:cxnSpMk id="190" creationId="{2F1C7BC7-6B83-45AC-B443-67D90BCD9E17}"/>
          </ac:cxnSpMkLst>
        </pc:cxnChg>
        <pc:cxnChg chg="add">
          <ac:chgData name="Rajeev Balasubramonian" userId="1894f8d5-da90-49db-a2d5-cc99062af5ba" providerId="ADAL" clId="{658BF6F9-3CC8-4095-8C91-D1D5AF648966}" dt="2018-02-25T23:49:38.449" v="916" actId="1076"/>
          <ac:cxnSpMkLst>
            <pc:docMk/>
            <pc:sldMk cId="3138612849" sldId="278"/>
            <ac:cxnSpMk id="192" creationId="{9EE9A95A-27D6-4580-B182-2B897597437D}"/>
          </ac:cxnSpMkLst>
        </pc:cxnChg>
        <pc:cxnChg chg="add del">
          <ac:chgData name="Rajeev Balasubramonian" userId="1894f8d5-da90-49db-a2d5-cc99062af5ba" providerId="ADAL" clId="{658BF6F9-3CC8-4095-8C91-D1D5AF648966}" dt="2018-02-26T16:23:51.011" v="2564"/>
          <ac:cxnSpMkLst>
            <pc:docMk/>
            <pc:sldMk cId="3138612849" sldId="278"/>
            <ac:cxnSpMk id="199" creationId="{D9496050-067E-418C-8333-472B3495DC2C}"/>
          </ac:cxnSpMkLst>
        </pc:cxnChg>
        <pc:cxnChg chg="add del">
          <ac:chgData name="Rajeev Balasubramonian" userId="1894f8d5-da90-49db-a2d5-cc99062af5ba" providerId="ADAL" clId="{658BF6F9-3CC8-4095-8C91-D1D5AF648966}" dt="2018-02-26T16:23:51.011" v="2564"/>
          <ac:cxnSpMkLst>
            <pc:docMk/>
            <pc:sldMk cId="3138612849" sldId="278"/>
            <ac:cxnSpMk id="200" creationId="{A5A25C6D-3009-4074-88FE-D5AFB6BAFDEA}"/>
          </ac:cxnSpMkLst>
        </pc:cxnChg>
        <pc:cxnChg chg="add mod">
          <ac:chgData name="Rajeev Balasubramonian" userId="1894f8d5-da90-49db-a2d5-cc99062af5ba" providerId="ADAL" clId="{658BF6F9-3CC8-4095-8C91-D1D5AF648966}" dt="2018-02-26T16:24:01.665" v="2566" actId="164"/>
          <ac:cxnSpMkLst>
            <pc:docMk/>
            <pc:sldMk cId="3138612849" sldId="278"/>
            <ac:cxnSpMk id="204" creationId="{667FF05B-D69B-4C79-B3AE-7922A46A9673}"/>
          </ac:cxnSpMkLst>
        </pc:cxnChg>
        <pc:cxnChg chg="add mod">
          <ac:chgData name="Rajeev Balasubramonian" userId="1894f8d5-da90-49db-a2d5-cc99062af5ba" providerId="ADAL" clId="{658BF6F9-3CC8-4095-8C91-D1D5AF648966}" dt="2018-02-26T16:24:01.665" v="2566" actId="164"/>
          <ac:cxnSpMkLst>
            <pc:docMk/>
            <pc:sldMk cId="3138612849" sldId="278"/>
            <ac:cxnSpMk id="205" creationId="{B3EF3E36-9534-47AE-9D62-D563CD308DEE}"/>
          </ac:cxnSpMkLst>
        </pc:cxnChg>
      </pc:sldChg>
      <pc:sldChg chg="addSp delSp modSp add delAnim modAnim">
        <pc:chgData name="Rajeev Balasubramonian" userId="1894f8d5-da90-49db-a2d5-cc99062af5ba" providerId="ADAL" clId="{658BF6F9-3CC8-4095-8C91-D1D5AF648966}" dt="2018-02-26T00:34:08.075" v="1435" actId="20577"/>
        <pc:sldMkLst>
          <pc:docMk/>
          <pc:sldMk cId="2877816725" sldId="279"/>
        </pc:sldMkLst>
        <pc:spChg chg="mod">
          <ac:chgData name="Rajeev Balasubramonian" userId="1894f8d5-da90-49db-a2d5-cc99062af5ba" providerId="ADAL" clId="{658BF6F9-3CC8-4095-8C91-D1D5AF648966}" dt="2018-02-26T00:34:08.075" v="1435" actId="20577"/>
          <ac:spMkLst>
            <pc:docMk/>
            <pc:sldMk cId="2877816725" sldId="279"/>
            <ac:spMk id="6" creationId="{A07D03CA-09F9-4EA8-81C3-85F12A5085A7}"/>
          </ac:spMkLst>
        </pc:spChg>
        <pc:spChg chg="mod">
          <ac:chgData name="Rajeev Balasubramonian" userId="1894f8d5-da90-49db-a2d5-cc99062af5ba" providerId="ADAL" clId="{658BF6F9-3CC8-4095-8C91-D1D5AF648966}" dt="2018-02-26T00:27:41.821" v="1316" actId="1076"/>
          <ac:spMkLst>
            <pc:docMk/>
            <pc:sldMk cId="2877816725" sldId="279"/>
            <ac:spMk id="25" creationId="{D5D4EB8E-7BA3-46A2-A33D-8B0247FD3F63}"/>
          </ac:spMkLst>
        </pc:spChg>
        <pc:spChg chg="mod">
          <ac:chgData name="Rajeev Balasubramonian" userId="1894f8d5-da90-49db-a2d5-cc99062af5ba" providerId="ADAL" clId="{658BF6F9-3CC8-4095-8C91-D1D5AF648966}" dt="2018-02-26T00:27:55.004" v="1319" actId="1076"/>
          <ac:spMkLst>
            <pc:docMk/>
            <pc:sldMk cId="2877816725" sldId="279"/>
            <ac:spMk id="26" creationId="{605584C0-EEF6-45D0-9E75-D0A7AE4FE59A}"/>
          </ac:spMkLst>
        </pc:spChg>
        <pc:spChg chg="mod">
          <ac:chgData name="Rajeev Balasubramonian" userId="1894f8d5-da90-49db-a2d5-cc99062af5ba" providerId="ADAL" clId="{658BF6F9-3CC8-4095-8C91-D1D5AF648966}" dt="2018-02-26T00:30:18.332" v="1331" actId="255"/>
          <ac:spMkLst>
            <pc:docMk/>
            <pc:sldMk cId="2877816725" sldId="279"/>
            <ac:spMk id="27" creationId="{CF0D0ACA-C2CA-49CE-B16F-B17151A87CF6}"/>
          </ac:spMkLst>
        </pc:spChg>
        <pc:spChg chg="mod">
          <ac:chgData name="Rajeev Balasubramonian" userId="1894f8d5-da90-49db-a2d5-cc99062af5ba" providerId="ADAL" clId="{658BF6F9-3CC8-4095-8C91-D1D5AF648966}" dt="2018-02-26T00:30:18.332" v="1331" actId="255"/>
          <ac:spMkLst>
            <pc:docMk/>
            <pc:sldMk cId="2877816725" sldId="279"/>
            <ac:spMk id="28" creationId="{A757F67B-7230-41B9-831F-17A9C0238C81}"/>
          </ac:spMkLst>
        </pc:spChg>
        <pc:spChg chg="mod">
          <ac:chgData name="Rajeev Balasubramonian" userId="1894f8d5-da90-49db-a2d5-cc99062af5ba" providerId="ADAL" clId="{658BF6F9-3CC8-4095-8C91-D1D5AF648966}" dt="2018-02-26T00:30:18.332" v="1331" actId="255"/>
          <ac:spMkLst>
            <pc:docMk/>
            <pc:sldMk cId="2877816725" sldId="279"/>
            <ac:spMk id="29" creationId="{6DBEF853-D53B-4B80-BFD3-BF47236D514F}"/>
          </ac:spMkLst>
        </pc:spChg>
        <pc:spChg chg="mod">
          <ac:chgData name="Rajeev Balasubramonian" userId="1894f8d5-da90-49db-a2d5-cc99062af5ba" providerId="ADAL" clId="{658BF6F9-3CC8-4095-8C91-D1D5AF648966}" dt="2018-02-26T00:30:18.332" v="1331" actId="255"/>
          <ac:spMkLst>
            <pc:docMk/>
            <pc:sldMk cId="2877816725" sldId="279"/>
            <ac:spMk id="30" creationId="{C696E46D-35E6-4262-8868-B36EA16CCA65}"/>
          </ac:spMkLst>
        </pc:spChg>
        <pc:spChg chg="mod">
          <ac:chgData name="Rajeev Balasubramonian" userId="1894f8d5-da90-49db-a2d5-cc99062af5ba" providerId="ADAL" clId="{658BF6F9-3CC8-4095-8C91-D1D5AF648966}" dt="2018-02-26T00:30:45.202" v="1339" actId="947"/>
          <ac:spMkLst>
            <pc:docMk/>
            <pc:sldMk cId="2877816725" sldId="279"/>
            <ac:spMk id="31" creationId="{24394525-3948-43E4-957D-1D797D5D26A0}"/>
          </ac:spMkLst>
        </pc:spChg>
        <pc:spChg chg="del">
          <ac:chgData name="Rajeev Balasubramonian" userId="1894f8d5-da90-49db-a2d5-cc99062af5ba" providerId="ADAL" clId="{658BF6F9-3CC8-4095-8C91-D1D5AF648966}" dt="2018-02-26T00:27:06.239" v="1311" actId="478"/>
          <ac:spMkLst>
            <pc:docMk/>
            <pc:sldMk cId="2877816725" sldId="279"/>
            <ac:spMk id="32" creationId="{897F1B4D-7328-439F-96B5-D279A930F7CB}"/>
          </ac:spMkLst>
        </pc:spChg>
        <pc:spChg chg="del">
          <ac:chgData name="Rajeev Balasubramonian" userId="1894f8d5-da90-49db-a2d5-cc99062af5ba" providerId="ADAL" clId="{658BF6F9-3CC8-4095-8C91-D1D5AF648966}" dt="2018-02-26T00:27:09.341" v="1312" actId="478"/>
          <ac:spMkLst>
            <pc:docMk/>
            <pc:sldMk cId="2877816725" sldId="279"/>
            <ac:spMk id="33" creationId="{8B4FB947-4C5F-49F7-AFB6-31EAB6D216E2}"/>
          </ac:spMkLst>
        </pc:spChg>
        <pc:spChg chg="mod">
          <ac:chgData name="Rajeev Balasubramonian" userId="1894f8d5-da90-49db-a2d5-cc99062af5ba" providerId="ADAL" clId="{658BF6F9-3CC8-4095-8C91-D1D5AF648966}" dt="2018-02-26T00:29:29.878" v="1327" actId="113"/>
          <ac:spMkLst>
            <pc:docMk/>
            <pc:sldMk cId="2877816725" sldId="279"/>
            <ac:spMk id="34" creationId="{26DD5EDD-1189-4603-A0D6-629687038B30}"/>
          </ac:spMkLst>
        </pc:spChg>
        <pc:spChg chg="mod">
          <ac:chgData name="Rajeev Balasubramonian" userId="1894f8d5-da90-49db-a2d5-cc99062af5ba" providerId="ADAL" clId="{658BF6F9-3CC8-4095-8C91-D1D5AF648966}" dt="2018-02-26T00:29:47.605" v="1330" actId="1076"/>
          <ac:spMkLst>
            <pc:docMk/>
            <pc:sldMk cId="2877816725" sldId="279"/>
            <ac:spMk id="35" creationId="{8F339816-F137-4952-BEBB-3F587B310D30}"/>
          </ac:spMkLst>
        </pc:spChg>
        <pc:spChg chg="mod">
          <ac:chgData name="Rajeev Balasubramonian" userId="1894f8d5-da90-49db-a2d5-cc99062af5ba" providerId="ADAL" clId="{658BF6F9-3CC8-4095-8C91-D1D5AF648966}" dt="2018-02-26T00:32:02.085" v="1355" actId="255"/>
          <ac:spMkLst>
            <pc:docMk/>
            <pc:sldMk cId="2877816725" sldId="279"/>
            <ac:spMk id="36" creationId="{FC685EB5-2AE8-405E-A205-4D3273519682}"/>
          </ac:spMkLst>
        </pc:spChg>
        <pc:spChg chg="mod">
          <ac:chgData name="Rajeev Balasubramonian" userId="1894f8d5-da90-49db-a2d5-cc99062af5ba" providerId="ADAL" clId="{658BF6F9-3CC8-4095-8C91-D1D5AF648966}" dt="2018-02-26T00:32:02.085" v="1355" actId="255"/>
          <ac:spMkLst>
            <pc:docMk/>
            <pc:sldMk cId="2877816725" sldId="279"/>
            <ac:spMk id="37" creationId="{C400D311-2FEF-4D7D-8D5B-65C02A25417E}"/>
          </ac:spMkLst>
        </pc:spChg>
        <pc:spChg chg="mod">
          <ac:chgData name="Rajeev Balasubramonian" userId="1894f8d5-da90-49db-a2d5-cc99062af5ba" providerId="ADAL" clId="{658BF6F9-3CC8-4095-8C91-D1D5AF648966}" dt="2018-02-26T00:32:02.085" v="1355" actId="255"/>
          <ac:spMkLst>
            <pc:docMk/>
            <pc:sldMk cId="2877816725" sldId="279"/>
            <ac:spMk id="38" creationId="{CDE850F3-00CA-4898-A8F4-29B3DBD1EA0A}"/>
          </ac:spMkLst>
        </pc:spChg>
        <pc:spChg chg="mod">
          <ac:chgData name="Rajeev Balasubramonian" userId="1894f8d5-da90-49db-a2d5-cc99062af5ba" providerId="ADAL" clId="{658BF6F9-3CC8-4095-8C91-D1D5AF648966}" dt="2018-02-26T00:32:02.085" v="1355" actId="255"/>
          <ac:spMkLst>
            <pc:docMk/>
            <pc:sldMk cId="2877816725" sldId="279"/>
            <ac:spMk id="39" creationId="{7C07D65D-DED5-494C-9F52-41CC94EEDB6E}"/>
          </ac:spMkLst>
        </pc:spChg>
        <pc:spChg chg="mod">
          <ac:chgData name="Rajeev Balasubramonian" userId="1894f8d5-da90-49db-a2d5-cc99062af5ba" providerId="ADAL" clId="{658BF6F9-3CC8-4095-8C91-D1D5AF648966}" dt="2018-02-26T00:32:02.085" v="1355" actId="255"/>
          <ac:spMkLst>
            <pc:docMk/>
            <pc:sldMk cId="2877816725" sldId="279"/>
            <ac:spMk id="40" creationId="{395140F1-E0C5-4C28-986E-6DA2D87092AC}"/>
          </ac:spMkLst>
        </pc:spChg>
        <pc:spChg chg="mod">
          <ac:chgData name="Rajeev Balasubramonian" userId="1894f8d5-da90-49db-a2d5-cc99062af5ba" providerId="ADAL" clId="{658BF6F9-3CC8-4095-8C91-D1D5AF648966}" dt="2018-02-26T00:32:02.085" v="1355" actId="255"/>
          <ac:spMkLst>
            <pc:docMk/>
            <pc:sldMk cId="2877816725" sldId="279"/>
            <ac:spMk id="41" creationId="{96531347-83C8-4662-9EFE-725CF9CACCB8}"/>
          </ac:spMkLst>
        </pc:spChg>
        <pc:spChg chg="mod">
          <ac:chgData name="Rajeev Balasubramonian" userId="1894f8d5-da90-49db-a2d5-cc99062af5ba" providerId="ADAL" clId="{658BF6F9-3CC8-4095-8C91-D1D5AF648966}" dt="2018-02-26T00:32:02.085" v="1355" actId="255"/>
          <ac:spMkLst>
            <pc:docMk/>
            <pc:sldMk cId="2877816725" sldId="279"/>
            <ac:spMk id="42" creationId="{38D4CC6A-7A8B-4EAC-AF05-D5774376D36B}"/>
          </ac:spMkLst>
        </pc:spChg>
        <pc:spChg chg="mod">
          <ac:chgData name="Rajeev Balasubramonian" userId="1894f8d5-da90-49db-a2d5-cc99062af5ba" providerId="ADAL" clId="{658BF6F9-3CC8-4095-8C91-D1D5AF648966}" dt="2018-02-26T00:32:02.085" v="1355" actId="255"/>
          <ac:spMkLst>
            <pc:docMk/>
            <pc:sldMk cId="2877816725" sldId="279"/>
            <ac:spMk id="43" creationId="{272578E2-1662-4482-87F4-BE55DF6146EA}"/>
          </ac:spMkLst>
        </pc:spChg>
        <pc:spChg chg="mod">
          <ac:chgData name="Rajeev Balasubramonian" userId="1894f8d5-da90-49db-a2d5-cc99062af5ba" providerId="ADAL" clId="{658BF6F9-3CC8-4095-8C91-D1D5AF648966}" dt="2018-02-26T00:32:02.085" v="1355" actId="255"/>
          <ac:spMkLst>
            <pc:docMk/>
            <pc:sldMk cId="2877816725" sldId="279"/>
            <ac:spMk id="44" creationId="{83E002A8-0309-448F-B5B1-AFEFB0D26C45}"/>
          </ac:spMkLst>
        </pc:spChg>
        <pc:spChg chg="mod">
          <ac:chgData name="Rajeev Balasubramonian" userId="1894f8d5-da90-49db-a2d5-cc99062af5ba" providerId="ADAL" clId="{658BF6F9-3CC8-4095-8C91-D1D5AF648966}" dt="2018-02-26T00:32:02.085" v="1355" actId="255"/>
          <ac:spMkLst>
            <pc:docMk/>
            <pc:sldMk cId="2877816725" sldId="279"/>
            <ac:spMk id="45" creationId="{897CEF57-9615-448F-9109-BDF2F325215C}"/>
          </ac:spMkLst>
        </pc:spChg>
        <pc:spChg chg="del">
          <ac:chgData name="Rajeev Balasubramonian" userId="1894f8d5-da90-49db-a2d5-cc99062af5ba" providerId="ADAL" clId="{658BF6F9-3CC8-4095-8C91-D1D5AF648966}" dt="2018-02-26T00:23:43.536" v="1283" actId="478"/>
          <ac:spMkLst>
            <pc:docMk/>
            <pc:sldMk cId="2877816725" sldId="279"/>
            <ac:spMk id="53" creationId="{B07F4D11-1617-4F35-BE0F-E5AA955E4B7D}"/>
          </ac:spMkLst>
        </pc:spChg>
        <pc:spChg chg="del mod">
          <ac:chgData name="Rajeev Balasubramonian" userId="1894f8d5-da90-49db-a2d5-cc99062af5ba" providerId="ADAL" clId="{658BF6F9-3CC8-4095-8C91-D1D5AF648966}" dt="2018-02-26T00:23:39.885" v="1282" actId="478"/>
          <ac:spMkLst>
            <pc:docMk/>
            <pc:sldMk cId="2877816725" sldId="279"/>
            <ac:spMk id="54" creationId="{FEE7B059-D7DA-4202-BC04-FEEAC67B4FFE}"/>
          </ac:spMkLst>
        </pc:spChg>
        <pc:spChg chg="del">
          <ac:chgData name="Rajeev Balasubramonian" userId="1894f8d5-da90-49db-a2d5-cc99062af5ba" providerId="ADAL" clId="{658BF6F9-3CC8-4095-8C91-D1D5AF648966}" dt="2018-02-26T00:24:25.821" v="1290" actId="478"/>
          <ac:spMkLst>
            <pc:docMk/>
            <pc:sldMk cId="2877816725" sldId="279"/>
            <ac:spMk id="57" creationId="{69A60D38-273C-4FD0-8243-0B8B99ED065F}"/>
          </ac:spMkLst>
        </pc:spChg>
        <pc:spChg chg="del">
          <ac:chgData name="Rajeev Balasubramonian" userId="1894f8d5-da90-49db-a2d5-cc99062af5ba" providerId="ADAL" clId="{658BF6F9-3CC8-4095-8C91-D1D5AF648966}" dt="2018-02-26T00:24:32.038" v="1292" actId="478"/>
          <ac:spMkLst>
            <pc:docMk/>
            <pc:sldMk cId="2877816725" sldId="279"/>
            <ac:spMk id="58" creationId="{051211E4-B203-4118-A296-5A944697B1BB}"/>
          </ac:spMkLst>
        </pc:spChg>
        <pc:spChg chg="mod">
          <ac:chgData name="Rajeev Balasubramonian" userId="1894f8d5-da90-49db-a2d5-cc99062af5ba" providerId="ADAL" clId="{658BF6F9-3CC8-4095-8C91-D1D5AF648966}" dt="2018-02-26T00:33:30.174" v="1390" actId="20577"/>
          <ac:spMkLst>
            <pc:docMk/>
            <pc:sldMk cId="2877816725" sldId="279"/>
            <ac:spMk id="61" creationId="{6AADCAD8-07A5-40D8-8C6A-BAA0BF9C937A}"/>
          </ac:spMkLst>
        </pc:spChg>
        <pc:spChg chg="mod">
          <ac:chgData name="Rajeev Balasubramonian" userId="1894f8d5-da90-49db-a2d5-cc99062af5ba" providerId="ADAL" clId="{658BF6F9-3CC8-4095-8C91-D1D5AF648966}" dt="2018-02-26T00:33:46.707" v="1410" actId="14100"/>
          <ac:spMkLst>
            <pc:docMk/>
            <pc:sldMk cId="2877816725" sldId="279"/>
            <ac:spMk id="62" creationId="{A1581D37-0A6E-4E51-8D7E-3A563D1B6D8E}"/>
          </ac:spMkLst>
        </pc:spChg>
        <pc:spChg chg="del">
          <ac:chgData name="Rajeev Balasubramonian" userId="1894f8d5-da90-49db-a2d5-cc99062af5ba" providerId="ADAL" clId="{658BF6F9-3CC8-4095-8C91-D1D5AF648966}" dt="2018-02-26T00:27:12.959" v="1313" actId="478"/>
          <ac:spMkLst>
            <pc:docMk/>
            <pc:sldMk cId="2877816725" sldId="279"/>
            <ac:spMk id="65" creationId="{FE0BE673-91AF-4F22-881A-D1D5AF400254}"/>
          </ac:spMkLst>
        </pc:spChg>
        <pc:spChg chg="del">
          <ac:chgData name="Rajeev Balasubramonian" userId="1894f8d5-da90-49db-a2d5-cc99062af5ba" providerId="ADAL" clId="{658BF6F9-3CC8-4095-8C91-D1D5AF648966}" dt="2018-02-26T00:23:34.372" v="1280" actId="478"/>
          <ac:spMkLst>
            <pc:docMk/>
            <pc:sldMk cId="2877816725" sldId="279"/>
            <ac:spMk id="66" creationId="{D134FB01-5611-4A5C-AE7B-02BF4B7BC9C1}"/>
          </ac:spMkLst>
        </pc:spChg>
        <pc:spChg chg="del">
          <ac:chgData name="Rajeev Balasubramonian" userId="1894f8d5-da90-49db-a2d5-cc99062af5ba" providerId="ADAL" clId="{658BF6F9-3CC8-4095-8C91-D1D5AF648966}" dt="2018-02-26T00:24:36.138" v="1293" actId="478"/>
          <ac:spMkLst>
            <pc:docMk/>
            <pc:sldMk cId="2877816725" sldId="279"/>
            <ac:spMk id="67" creationId="{7A8BAC42-286E-4EF7-AADD-5419AC91E5EB}"/>
          </ac:spMkLst>
        </pc:spChg>
        <pc:spChg chg="add del mod">
          <ac:chgData name="Rajeev Balasubramonian" userId="1894f8d5-da90-49db-a2d5-cc99062af5ba" providerId="ADAL" clId="{658BF6F9-3CC8-4095-8C91-D1D5AF648966}" dt="2018-02-26T00:16:03.574" v="1273" actId="478"/>
          <ac:spMkLst>
            <pc:docMk/>
            <pc:sldMk cId="2877816725" sldId="279"/>
            <ac:spMk id="260" creationId="{3CBE0082-2F79-4F2D-AABF-29488423392F}"/>
          </ac:spMkLst>
        </pc:spChg>
        <pc:spChg chg="add del mod">
          <ac:chgData name="Rajeev Balasubramonian" userId="1894f8d5-da90-49db-a2d5-cc99062af5ba" providerId="ADAL" clId="{658BF6F9-3CC8-4095-8C91-D1D5AF648966}" dt="2018-02-26T00:16:03.574" v="1273" actId="478"/>
          <ac:spMkLst>
            <pc:docMk/>
            <pc:sldMk cId="2877816725" sldId="279"/>
            <ac:spMk id="261" creationId="{A6423BEB-2B42-4D5C-A4E4-A81D086EC39F}"/>
          </ac:spMkLst>
        </pc:spChg>
        <pc:spChg chg="add del mod">
          <ac:chgData name="Rajeev Balasubramonian" userId="1894f8d5-da90-49db-a2d5-cc99062af5ba" providerId="ADAL" clId="{658BF6F9-3CC8-4095-8C91-D1D5AF648966}" dt="2018-02-26T00:16:03.574" v="1273" actId="478"/>
          <ac:spMkLst>
            <pc:docMk/>
            <pc:sldMk cId="2877816725" sldId="279"/>
            <ac:spMk id="262" creationId="{58A5521C-D5C3-4234-A606-0DF731179677}"/>
          </ac:spMkLst>
        </pc:spChg>
        <pc:spChg chg="add del mod">
          <ac:chgData name="Rajeev Balasubramonian" userId="1894f8d5-da90-49db-a2d5-cc99062af5ba" providerId="ADAL" clId="{658BF6F9-3CC8-4095-8C91-D1D5AF648966}" dt="2018-02-26T00:16:03.574" v="1273" actId="478"/>
          <ac:spMkLst>
            <pc:docMk/>
            <pc:sldMk cId="2877816725" sldId="279"/>
            <ac:spMk id="265" creationId="{B7B741BA-70E6-47DE-9BC2-AA6038E38024}"/>
          </ac:spMkLst>
        </pc:spChg>
        <pc:spChg chg="add del mod">
          <ac:chgData name="Rajeev Balasubramonian" userId="1894f8d5-da90-49db-a2d5-cc99062af5ba" providerId="ADAL" clId="{658BF6F9-3CC8-4095-8C91-D1D5AF648966}" dt="2018-02-26T00:16:03.574" v="1273" actId="478"/>
          <ac:spMkLst>
            <pc:docMk/>
            <pc:sldMk cId="2877816725" sldId="279"/>
            <ac:spMk id="267" creationId="{3C83879A-9A75-4C8F-9AAB-5A5188909478}"/>
          </ac:spMkLst>
        </pc:spChg>
        <pc:spChg chg="add del mod">
          <ac:chgData name="Rajeev Balasubramonian" userId="1894f8d5-da90-49db-a2d5-cc99062af5ba" providerId="ADAL" clId="{658BF6F9-3CC8-4095-8C91-D1D5AF648966}" dt="2018-02-26T00:25:42.538" v="1305" actId="478"/>
          <ac:spMkLst>
            <pc:docMk/>
            <pc:sldMk cId="2877816725" sldId="279"/>
            <ac:spMk id="268" creationId="{B814DC7F-F641-4870-8E91-7142F9BFB032}"/>
          </ac:spMkLst>
        </pc:spChg>
        <pc:spChg chg="add del mod">
          <ac:chgData name="Rajeev Balasubramonian" userId="1894f8d5-da90-49db-a2d5-cc99062af5ba" providerId="ADAL" clId="{658BF6F9-3CC8-4095-8C91-D1D5AF648966}" dt="2018-02-26T00:25:45.856" v="1306" actId="478"/>
          <ac:spMkLst>
            <pc:docMk/>
            <pc:sldMk cId="2877816725" sldId="279"/>
            <ac:spMk id="269" creationId="{C72D16E0-9B6C-495F-A275-5830E59412F0}"/>
          </ac:spMkLst>
        </pc:spChg>
        <pc:spChg chg="add del mod">
          <ac:chgData name="Rajeev Balasubramonian" userId="1894f8d5-da90-49db-a2d5-cc99062af5ba" providerId="ADAL" clId="{658BF6F9-3CC8-4095-8C91-D1D5AF648966}" dt="2018-02-26T00:24:28.037" v="1291" actId="478"/>
          <ac:spMkLst>
            <pc:docMk/>
            <pc:sldMk cId="2877816725" sldId="279"/>
            <ac:spMk id="270" creationId="{19179A69-D9A8-4179-B9EA-A73C469F8C4B}"/>
          </ac:spMkLst>
        </pc:spChg>
        <pc:spChg chg="add del mod">
          <ac:chgData name="Rajeev Balasubramonian" userId="1894f8d5-da90-49db-a2d5-cc99062af5ba" providerId="ADAL" clId="{658BF6F9-3CC8-4095-8C91-D1D5AF648966}" dt="2018-02-26T00:23:24.742" v="1279" actId="478"/>
          <ac:spMkLst>
            <pc:docMk/>
            <pc:sldMk cId="2877816725" sldId="279"/>
            <ac:spMk id="271" creationId="{57C3135A-7ECC-44CC-AB66-6E3184E63D95}"/>
          </ac:spMkLst>
        </pc:spChg>
        <pc:spChg chg="add del mod">
          <ac:chgData name="Rajeev Balasubramonian" userId="1894f8d5-da90-49db-a2d5-cc99062af5ba" providerId="ADAL" clId="{658BF6F9-3CC8-4095-8C91-D1D5AF648966}" dt="2018-02-26T00:16:03.574" v="1273" actId="478"/>
          <ac:spMkLst>
            <pc:docMk/>
            <pc:sldMk cId="2877816725" sldId="279"/>
            <ac:spMk id="272" creationId="{3F62DB66-407B-491E-8F98-7CF8EC8B8004}"/>
          </ac:spMkLst>
        </pc:spChg>
        <pc:spChg chg="add del mod">
          <ac:chgData name="Rajeev Balasubramonian" userId="1894f8d5-da90-49db-a2d5-cc99062af5ba" providerId="ADAL" clId="{658BF6F9-3CC8-4095-8C91-D1D5AF648966}" dt="2018-02-26T00:16:03.574" v="1273" actId="478"/>
          <ac:spMkLst>
            <pc:docMk/>
            <pc:sldMk cId="2877816725" sldId="279"/>
            <ac:spMk id="273" creationId="{A1E5C9E5-43EF-4521-8F40-B3C471CB88EF}"/>
          </ac:spMkLst>
        </pc:spChg>
        <pc:spChg chg="add del mod">
          <ac:chgData name="Rajeev Balasubramonian" userId="1894f8d5-da90-49db-a2d5-cc99062af5ba" providerId="ADAL" clId="{658BF6F9-3CC8-4095-8C91-D1D5AF648966}" dt="2018-02-26T00:16:03.574" v="1273" actId="478"/>
          <ac:spMkLst>
            <pc:docMk/>
            <pc:sldMk cId="2877816725" sldId="279"/>
            <ac:spMk id="275" creationId="{ED8EDDB4-F61A-4CD3-90C3-0A32B0D190F9}"/>
          </ac:spMkLst>
        </pc:spChg>
        <pc:spChg chg="add del mod">
          <ac:chgData name="Rajeev Balasubramonian" userId="1894f8d5-da90-49db-a2d5-cc99062af5ba" providerId="ADAL" clId="{658BF6F9-3CC8-4095-8C91-D1D5AF648966}" dt="2018-02-26T00:16:03.574" v="1273" actId="478"/>
          <ac:spMkLst>
            <pc:docMk/>
            <pc:sldMk cId="2877816725" sldId="279"/>
            <ac:spMk id="276" creationId="{8B064218-AB4D-48B1-AF56-E5ACBF8F1451}"/>
          </ac:spMkLst>
        </pc:spChg>
        <pc:spChg chg="add del mod">
          <ac:chgData name="Rajeev Balasubramonian" userId="1894f8d5-da90-49db-a2d5-cc99062af5ba" providerId="ADAL" clId="{658BF6F9-3CC8-4095-8C91-D1D5AF648966}" dt="2018-02-26T00:16:03.574" v="1273" actId="478"/>
          <ac:spMkLst>
            <pc:docMk/>
            <pc:sldMk cId="2877816725" sldId="279"/>
            <ac:spMk id="277" creationId="{FDE5F909-A77C-4C62-AC2B-9B74EB504048}"/>
          </ac:spMkLst>
        </pc:spChg>
        <pc:spChg chg="add del mod">
          <ac:chgData name="Rajeev Balasubramonian" userId="1894f8d5-da90-49db-a2d5-cc99062af5ba" providerId="ADAL" clId="{658BF6F9-3CC8-4095-8C91-D1D5AF648966}" dt="2018-02-26T00:16:03.574" v="1273" actId="478"/>
          <ac:spMkLst>
            <pc:docMk/>
            <pc:sldMk cId="2877816725" sldId="279"/>
            <ac:spMk id="278" creationId="{D104D0F0-C110-4D8C-8C66-F0EF819A4549}"/>
          </ac:spMkLst>
        </pc:spChg>
        <pc:spChg chg="add del mod">
          <ac:chgData name="Rajeev Balasubramonian" userId="1894f8d5-da90-49db-a2d5-cc99062af5ba" providerId="ADAL" clId="{658BF6F9-3CC8-4095-8C91-D1D5AF648966}" dt="2018-02-26T00:16:03.574" v="1273" actId="478"/>
          <ac:spMkLst>
            <pc:docMk/>
            <pc:sldMk cId="2877816725" sldId="279"/>
            <ac:spMk id="280" creationId="{2DB29C07-6E03-4760-A13B-A70C628B980E}"/>
          </ac:spMkLst>
        </pc:spChg>
        <pc:spChg chg="add del mod">
          <ac:chgData name="Rajeev Balasubramonian" userId="1894f8d5-da90-49db-a2d5-cc99062af5ba" providerId="ADAL" clId="{658BF6F9-3CC8-4095-8C91-D1D5AF648966}" dt="2018-02-26T00:16:03.574" v="1273" actId="478"/>
          <ac:spMkLst>
            <pc:docMk/>
            <pc:sldMk cId="2877816725" sldId="279"/>
            <ac:spMk id="282" creationId="{5DB25E9B-0E6C-40D6-9EA3-BF7AFD01632C}"/>
          </ac:spMkLst>
        </pc:spChg>
        <pc:spChg chg="add del mod">
          <ac:chgData name="Rajeev Balasubramonian" userId="1894f8d5-da90-49db-a2d5-cc99062af5ba" providerId="ADAL" clId="{658BF6F9-3CC8-4095-8C91-D1D5AF648966}" dt="2018-02-26T00:16:03.574" v="1273" actId="478"/>
          <ac:spMkLst>
            <pc:docMk/>
            <pc:sldMk cId="2877816725" sldId="279"/>
            <ac:spMk id="283" creationId="{42B9A905-3E92-44DE-BE09-0B7E067A68A5}"/>
          </ac:spMkLst>
        </pc:spChg>
        <pc:spChg chg="add del mod">
          <ac:chgData name="Rajeev Balasubramonian" userId="1894f8d5-da90-49db-a2d5-cc99062af5ba" providerId="ADAL" clId="{658BF6F9-3CC8-4095-8C91-D1D5AF648966}" dt="2018-02-26T00:16:03.574" v="1273" actId="478"/>
          <ac:spMkLst>
            <pc:docMk/>
            <pc:sldMk cId="2877816725" sldId="279"/>
            <ac:spMk id="285" creationId="{DD445CC5-CF91-4C9B-A98B-829FC7FA8E2F}"/>
          </ac:spMkLst>
        </pc:spChg>
        <pc:grpChg chg="add del mod">
          <ac:chgData name="Rajeev Balasubramonian" userId="1894f8d5-da90-49db-a2d5-cc99062af5ba" providerId="ADAL" clId="{658BF6F9-3CC8-4095-8C91-D1D5AF648966}" dt="2018-02-26T00:28:36.340" v="1321" actId="1076"/>
          <ac:grpSpMkLst>
            <pc:docMk/>
            <pc:sldMk cId="2877816725" sldId="279"/>
            <ac:grpSpMk id="5" creationId="{1FB6B988-05ED-4E8F-9EAF-4643444D5693}"/>
          </ac:grpSpMkLst>
        </pc:grpChg>
        <pc:grpChg chg="add del mod">
          <ac:chgData name="Rajeev Balasubramonian" userId="1894f8d5-da90-49db-a2d5-cc99062af5ba" providerId="ADAL" clId="{658BF6F9-3CC8-4095-8C91-D1D5AF648966}" dt="2018-02-26T00:16:03.574" v="1273" actId="478"/>
          <ac:grpSpMkLst>
            <pc:docMk/>
            <pc:sldMk cId="2877816725" sldId="279"/>
            <ac:grpSpMk id="94" creationId="{50985BCA-B0CB-42AE-BF22-87AEA64805FA}"/>
          </ac:grpSpMkLst>
        </pc:grpChg>
        <pc:grpChg chg="add del mod">
          <ac:chgData name="Rajeev Balasubramonian" userId="1894f8d5-da90-49db-a2d5-cc99062af5ba" providerId="ADAL" clId="{658BF6F9-3CC8-4095-8C91-D1D5AF648966}" dt="2018-02-26T00:16:03.574" v="1273" actId="478"/>
          <ac:grpSpMkLst>
            <pc:docMk/>
            <pc:sldMk cId="2877816725" sldId="279"/>
            <ac:grpSpMk id="177" creationId="{9DBB6E13-95EB-4ADC-BF89-6C0BDCBC6AA1}"/>
          </ac:grpSpMkLst>
        </pc:grpChg>
        <pc:graphicFrameChg chg="add del mod">
          <ac:chgData name="Rajeev Balasubramonian" userId="1894f8d5-da90-49db-a2d5-cc99062af5ba" providerId="ADAL" clId="{658BF6F9-3CC8-4095-8C91-D1D5AF648966}" dt="2018-02-26T00:16:03.574" v="1273" actId="478"/>
          <ac:graphicFrameMkLst>
            <pc:docMk/>
            <pc:sldMk cId="2877816725" sldId="279"/>
            <ac:graphicFrameMk id="263" creationId="{0E2A94DE-5350-49A3-93AF-401B408E9D78}"/>
          </ac:graphicFrameMkLst>
        </pc:graphicFrameChg>
        <pc:cxnChg chg="mod">
          <ac:chgData name="Rajeev Balasubramonian" userId="1894f8d5-da90-49db-a2d5-cc99062af5ba" providerId="ADAL" clId="{658BF6F9-3CC8-4095-8C91-D1D5AF648966}" dt="2018-02-26T00:24:40.705" v="1295" actId="478"/>
          <ac:cxnSpMkLst>
            <pc:docMk/>
            <pc:sldMk cId="2877816725" sldId="279"/>
            <ac:cxnSpMk id="9" creationId="{EAA00BD8-278B-470F-A557-6157F28213EF}"/>
          </ac:cxnSpMkLst>
        </pc:cxnChg>
        <pc:cxnChg chg="mod">
          <ac:chgData name="Rajeev Balasubramonian" userId="1894f8d5-da90-49db-a2d5-cc99062af5ba" providerId="ADAL" clId="{658BF6F9-3CC8-4095-8C91-D1D5AF648966}" dt="2018-02-26T00:24:40.705" v="1295" actId="478"/>
          <ac:cxnSpMkLst>
            <pc:docMk/>
            <pc:sldMk cId="2877816725" sldId="279"/>
            <ac:cxnSpMk id="12" creationId="{88647D81-4AAD-4D09-BEE1-C9B61BFB79F8}"/>
          </ac:cxnSpMkLst>
        </pc:cxnChg>
        <pc:cxnChg chg="mod">
          <ac:chgData name="Rajeev Balasubramonian" userId="1894f8d5-da90-49db-a2d5-cc99062af5ba" providerId="ADAL" clId="{658BF6F9-3CC8-4095-8C91-D1D5AF648966}" dt="2018-02-26T00:24:40.705" v="1295" actId="478"/>
          <ac:cxnSpMkLst>
            <pc:docMk/>
            <pc:sldMk cId="2877816725" sldId="279"/>
            <ac:cxnSpMk id="15" creationId="{D2522A56-806D-487B-ACC7-6B904F1D16B8}"/>
          </ac:cxnSpMkLst>
        </pc:cxnChg>
        <pc:cxnChg chg="mod">
          <ac:chgData name="Rajeev Balasubramonian" userId="1894f8d5-da90-49db-a2d5-cc99062af5ba" providerId="ADAL" clId="{658BF6F9-3CC8-4095-8C91-D1D5AF648966}" dt="2018-02-26T00:24:40.705" v="1295" actId="478"/>
          <ac:cxnSpMkLst>
            <pc:docMk/>
            <pc:sldMk cId="2877816725" sldId="279"/>
            <ac:cxnSpMk id="16" creationId="{3BAE1D01-3C47-42B5-A5F1-42EB35F28E31}"/>
          </ac:cxnSpMkLst>
        </pc:cxnChg>
        <pc:cxnChg chg="mod">
          <ac:chgData name="Rajeev Balasubramonian" userId="1894f8d5-da90-49db-a2d5-cc99062af5ba" providerId="ADAL" clId="{658BF6F9-3CC8-4095-8C91-D1D5AF648966}" dt="2018-02-26T00:24:40.705" v="1295" actId="478"/>
          <ac:cxnSpMkLst>
            <pc:docMk/>
            <pc:sldMk cId="2877816725" sldId="279"/>
            <ac:cxnSpMk id="20" creationId="{D64402E1-8F73-4C88-870A-8D709B967DDB}"/>
          </ac:cxnSpMkLst>
        </pc:cxnChg>
        <pc:cxnChg chg="mod">
          <ac:chgData name="Rajeev Balasubramonian" userId="1894f8d5-da90-49db-a2d5-cc99062af5ba" providerId="ADAL" clId="{658BF6F9-3CC8-4095-8C91-D1D5AF648966}" dt="2018-02-26T00:24:40.705" v="1295" actId="478"/>
          <ac:cxnSpMkLst>
            <pc:docMk/>
            <pc:sldMk cId="2877816725" sldId="279"/>
            <ac:cxnSpMk id="46" creationId="{B5876320-03B2-4F0A-ABA5-FFB5647257D0}"/>
          </ac:cxnSpMkLst>
        </pc:cxnChg>
        <pc:cxnChg chg="mod">
          <ac:chgData name="Rajeev Balasubramonian" userId="1894f8d5-da90-49db-a2d5-cc99062af5ba" providerId="ADAL" clId="{658BF6F9-3CC8-4095-8C91-D1D5AF648966}" dt="2018-02-26T00:24:40.705" v="1295" actId="478"/>
          <ac:cxnSpMkLst>
            <pc:docMk/>
            <pc:sldMk cId="2877816725" sldId="279"/>
            <ac:cxnSpMk id="49" creationId="{E519C9FF-09CB-4731-A071-E65CFEF22921}"/>
          </ac:cxnSpMkLst>
        </pc:cxnChg>
        <pc:cxnChg chg="del mod">
          <ac:chgData name="Rajeev Balasubramonian" userId="1894f8d5-da90-49db-a2d5-cc99062af5ba" providerId="ADAL" clId="{658BF6F9-3CC8-4095-8C91-D1D5AF648966}" dt="2018-02-26T00:27:16.302" v="1314" actId="478"/>
          <ac:cxnSpMkLst>
            <pc:docMk/>
            <pc:sldMk cId="2877816725" sldId="279"/>
            <ac:cxnSpMk id="51" creationId="{CCE36E85-B9BC-4CD1-87FF-057CE4E4E699}"/>
          </ac:cxnSpMkLst>
        </pc:cxnChg>
        <pc:cxnChg chg="del mod">
          <ac:chgData name="Rajeev Balasubramonian" userId="1894f8d5-da90-49db-a2d5-cc99062af5ba" providerId="ADAL" clId="{658BF6F9-3CC8-4095-8C91-D1D5AF648966}" dt="2018-02-26T00:27:20.245" v="1315" actId="478"/>
          <ac:cxnSpMkLst>
            <pc:docMk/>
            <pc:sldMk cId="2877816725" sldId="279"/>
            <ac:cxnSpMk id="52" creationId="{E2630427-283A-4011-9278-A60C7EB3E8BF}"/>
          </ac:cxnSpMkLst>
        </pc:cxnChg>
        <pc:cxnChg chg="del">
          <ac:chgData name="Rajeev Balasubramonian" userId="1894f8d5-da90-49db-a2d5-cc99062af5ba" providerId="ADAL" clId="{658BF6F9-3CC8-4095-8C91-D1D5AF648966}" dt="2018-02-26T00:23:12.246" v="1277" actId="478"/>
          <ac:cxnSpMkLst>
            <pc:docMk/>
            <pc:sldMk cId="2877816725" sldId="279"/>
            <ac:cxnSpMk id="55" creationId="{478E6DE6-E622-475C-8647-076D304AEECB}"/>
          </ac:cxnSpMkLst>
        </pc:cxnChg>
        <pc:cxnChg chg="del">
          <ac:chgData name="Rajeev Balasubramonian" userId="1894f8d5-da90-49db-a2d5-cc99062af5ba" providerId="ADAL" clId="{658BF6F9-3CC8-4095-8C91-D1D5AF648966}" dt="2018-02-26T00:23:16.172" v="1278" actId="478"/>
          <ac:cxnSpMkLst>
            <pc:docMk/>
            <pc:sldMk cId="2877816725" sldId="279"/>
            <ac:cxnSpMk id="56" creationId="{E3B3592D-5C1F-48FA-924D-446D281BF729}"/>
          </ac:cxnSpMkLst>
        </pc:cxnChg>
        <pc:cxnChg chg="del">
          <ac:chgData name="Rajeev Balasubramonian" userId="1894f8d5-da90-49db-a2d5-cc99062af5ba" providerId="ADAL" clId="{658BF6F9-3CC8-4095-8C91-D1D5AF648966}" dt="2018-02-26T00:24:21.275" v="1289" actId="478"/>
          <ac:cxnSpMkLst>
            <pc:docMk/>
            <pc:sldMk cId="2877816725" sldId="279"/>
            <ac:cxnSpMk id="59" creationId="{3660B1A1-DC1E-4CC9-BF2D-32296FDC0480}"/>
          </ac:cxnSpMkLst>
        </pc:cxnChg>
        <pc:cxnChg chg="del">
          <ac:chgData name="Rajeev Balasubramonian" userId="1894f8d5-da90-49db-a2d5-cc99062af5ba" providerId="ADAL" clId="{658BF6F9-3CC8-4095-8C91-D1D5AF648966}" dt="2018-02-26T00:24:17.939" v="1288" actId="478"/>
          <ac:cxnSpMkLst>
            <pc:docMk/>
            <pc:sldMk cId="2877816725" sldId="279"/>
            <ac:cxnSpMk id="60" creationId="{CA6DE4FF-0547-494A-9F01-967777F4A714}"/>
          </ac:cxnSpMkLst>
        </pc:cxnChg>
        <pc:cxnChg chg="del mod">
          <ac:chgData name="Rajeev Balasubramonian" userId="1894f8d5-da90-49db-a2d5-cc99062af5ba" providerId="ADAL" clId="{658BF6F9-3CC8-4095-8C91-D1D5AF648966}" dt="2018-02-26T00:23:52.488" v="1286" actId="478"/>
          <ac:cxnSpMkLst>
            <pc:docMk/>
            <pc:sldMk cId="2877816725" sldId="279"/>
            <ac:cxnSpMk id="63" creationId="{73BEC93B-ED3F-49AE-B33F-0807F3FE05A6}"/>
          </ac:cxnSpMkLst>
        </pc:cxnChg>
        <pc:cxnChg chg="del">
          <ac:chgData name="Rajeev Balasubramonian" userId="1894f8d5-da90-49db-a2d5-cc99062af5ba" providerId="ADAL" clId="{658BF6F9-3CC8-4095-8C91-D1D5AF648966}" dt="2018-02-26T00:24:45.677" v="1296" actId="478"/>
          <ac:cxnSpMkLst>
            <pc:docMk/>
            <pc:sldMk cId="2877816725" sldId="279"/>
            <ac:cxnSpMk id="64" creationId="{44DB5B6A-09D6-41AC-8DAB-325F045A54A1}"/>
          </ac:cxnSpMkLst>
        </pc:cxnChg>
        <pc:cxnChg chg="mod">
          <ac:chgData name="Rajeev Balasubramonian" userId="1894f8d5-da90-49db-a2d5-cc99062af5ba" providerId="ADAL" clId="{658BF6F9-3CC8-4095-8C91-D1D5AF648966}" dt="2018-02-26T00:24:40.705" v="1295" actId="478"/>
          <ac:cxnSpMkLst>
            <pc:docMk/>
            <pc:sldMk cId="2877816725" sldId="279"/>
            <ac:cxnSpMk id="69" creationId="{06CF6952-3E8A-4684-9567-727D3BCDC78D}"/>
          </ac:cxnSpMkLst>
        </pc:cxnChg>
        <pc:cxnChg chg="mod">
          <ac:chgData name="Rajeev Balasubramonian" userId="1894f8d5-da90-49db-a2d5-cc99062af5ba" providerId="ADAL" clId="{658BF6F9-3CC8-4095-8C91-D1D5AF648966}" dt="2018-02-26T00:24:40.705" v="1295" actId="478"/>
          <ac:cxnSpMkLst>
            <pc:docMk/>
            <pc:sldMk cId="2877816725" sldId="279"/>
            <ac:cxnSpMk id="70" creationId="{43D8EDA5-8E14-4701-B1B8-39982284574D}"/>
          </ac:cxnSpMkLst>
        </pc:cxnChg>
        <pc:cxnChg chg="mod">
          <ac:chgData name="Rajeev Balasubramonian" userId="1894f8d5-da90-49db-a2d5-cc99062af5ba" providerId="ADAL" clId="{658BF6F9-3CC8-4095-8C91-D1D5AF648966}" dt="2018-02-26T00:24:40.705" v="1295" actId="478"/>
          <ac:cxnSpMkLst>
            <pc:docMk/>
            <pc:sldMk cId="2877816725" sldId="279"/>
            <ac:cxnSpMk id="73" creationId="{C9333096-F199-4C1C-A6ED-2AD43214D373}"/>
          </ac:cxnSpMkLst>
        </pc:cxnChg>
        <pc:cxnChg chg="mod">
          <ac:chgData name="Rajeev Balasubramonian" userId="1894f8d5-da90-49db-a2d5-cc99062af5ba" providerId="ADAL" clId="{658BF6F9-3CC8-4095-8C91-D1D5AF648966}" dt="2018-02-26T00:24:40.705" v="1295" actId="478"/>
          <ac:cxnSpMkLst>
            <pc:docMk/>
            <pc:sldMk cId="2877816725" sldId="279"/>
            <ac:cxnSpMk id="74" creationId="{F0A5DF6F-FAF3-4DC8-9092-12158ABA8813}"/>
          </ac:cxnSpMkLst>
        </pc:cxnChg>
        <pc:cxnChg chg="mod">
          <ac:chgData name="Rajeev Balasubramonian" userId="1894f8d5-da90-49db-a2d5-cc99062af5ba" providerId="ADAL" clId="{658BF6F9-3CC8-4095-8C91-D1D5AF648966}" dt="2018-02-26T00:24:40.705" v="1295" actId="478"/>
          <ac:cxnSpMkLst>
            <pc:docMk/>
            <pc:sldMk cId="2877816725" sldId="279"/>
            <ac:cxnSpMk id="78" creationId="{9F46F4E7-65FC-4F6A-AA39-6919B6A35219}"/>
          </ac:cxnSpMkLst>
        </pc:cxnChg>
        <pc:cxnChg chg="mod">
          <ac:chgData name="Rajeev Balasubramonian" userId="1894f8d5-da90-49db-a2d5-cc99062af5ba" providerId="ADAL" clId="{658BF6F9-3CC8-4095-8C91-D1D5AF648966}" dt="2018-02-26T00:24:40.705" v="1295" actId="478"/>
          <ac:cxnSpMkLst>
            <pc:docMk/>
            <pc:sldMk cId="2877816725" sldId="279"/>
            <ac:cxnSpMk id="82" creationId="{030E5B7F-F04C-4017-95F6-816B73419566}"/>
          </ac:cxnSpMkLst>
        </pc:cxnChg>
        <pc:cxnChg chg="mod">
          <ac:chgData name="Rajeev Balasubramonian" userId="1894f8d5-da90-49db-a2d5-cc99062af5ba" providerId="ADAL" clId="{658BF6F9-3CC8-4095-8C91-D1D5AF648966}" dt="2018-02-26T00:24:40.705" v="1295" actId="478"/>
          <ac:cxnSpMkLst>
            <pc:docMk/>
            <pc:sldMk cId="2877816725" sldId="279"/>
            <ac:cxnSpMk id="83" creationId="{6EF26505-1A92-43C7-A92C-AA8F17E9C723}"/>
          </ac:cxnSpMkLst>
        </pc:cxnChg>
        <pc:cxnChg chg="mod">
          <ac:chgData name="Rajeev Balasubramonian" userId="1894f8d5-da90-49db-a2d5-cc99062af5ba" providerId="ADAL" clId="{658BF6F9-3CC8-4095-8C91-D1D5AF648966}" dt="2018-02-26T00:24:40.705" v="1295" actId="478"/>
          <ac:cxnSpMkLst>
            <pc:docMk/>
            <pc:sldMk cId="2877816725" sldId="279"/>
            <ac:cxnSpMk id="86" creationId="{31094553-3B9F-428B-B22C-FBB75DC95D3D}"/>
          </ac:cxnSpMkLst>
        </pc:cxnChg>
        <pc:cxnChg chg="mod">
          <ac:chgData name="Rajeev Balasubramonian" userId="1894f8d5-da90-49db-a2d5-cc99062af5ba" providerId="ADAL" clId="{658BF6F9-3CC8-4095-8C91-D1D5AF648966}" dt="2018-02-26T00:24:40.705" v="1295" actId="478"/>
          <ac:cxnSpMkLst>
            <pc:docMk/>
            <pc:sldMk cId="2877816725" sldId="279"/>
            <ac:cxnSpMk id="87" creationId="{684F4F5F-3EFE-4C91-ACF0-D43A82F64C44}"/>
          </ac:cxnSpMkLst>
        </pc:cxnChg>
        <pc:cxnChg chg="mod">
          <ac:chgData name="Rajeev Balasubramonian" userId="1894f8d5-da90-49db-a2d5-cc99062af5ba" providerId="ADAL" clId="{658BF6F9-3CC8-4095-8C91-D1D5AF648966}" dt="2018-02-26T00:24:40.705" v="1295" actId="478"/>
          <ac:cxnSpMkLst>
            <pc:docMk/>
            <pc:sldMk cId="2877816725" sldId="279"/>
            <ac:cxnSpMk id="91" creationId="{FF2952D4-B291-4D09-AC5A-8467F2A9F16C}"/>
          </ac:cxnSpMkLst>
        </pc:cxnChg>
        <pc:cxnChg chg="add del mod">
          <ac:chgData name="Rajeev Balasubramonian" userId="1894f8d5-da90-49db-a2d5-cc99062af5ba" providerId="ADAL" clId="{658BF6F9-3CC8-4095-8C91-D1D5AF648966}" dt="2018-02-26T00:16:03.574" v="1273" actId="478"/>
          <ac:cxnSpMkLst>
            <pc:docMk/>
            <pc:sldMk cId="2877816725" sldId="279"/>
            <ac:cxnSpMk id="264" creationId="{953CEF34-F66F-4F94-A4CB-556C42AAB463}"/>
          </ac:cxnSpMkLst>
        </pc:cxnChg>
        <pc:cxnChg chg="add del mod">
          <ac:chgData name="Rajeev Balasubramonian" userId="1894f8d5-da90-49db-a2d5-cc99062af5ba" providerId="ADAL" clId="{658BF6F9-3CC8-4095-8C91-D1D5AF648966}" dt="2018-02-26T00:16:03.574" v="1273" actId="478"/>
          <ac:cxnSpMkLst>
            <pc:docMk/>
            <pc:sldMk cId="2877816725" sldId="279"/>
            <ac:cxnSpMk id="266" creationId="{197160E9-94BA-4B61-875B-B0959B3CCCEF}"/>
          </ac:cxnSpMkLst>
        </pc:cxnChg>
        <pc:cxnChg chg="add del mod">
          <ac:chgData name="Rajeev Balasubramonian" userId="1894f8d5-da90-49db-a2d5-cc99062af5ba" providerId="ADAL" clId="{658BF6F9-3CC8-4095-8C91-D1D5AF648966}" dt="2018-02-26T00:16:03.574" v="1273" actId="478"/>
          <ac:cxnSpMkLst>
            <pc:docMk/>
            <pc:sldMk cId="2877816725" sldId="279"/>
            <ac:cxnSpMk id="274" creationId="{21A21649-D1F5-4F91-B76B-606506F40CE0}"/>
          </ac:cxnSpMkLst>
        </pc:cxnChg>
        <pc:cxnChg chg="add del mod">
          <ac:chgData name="Rajeev Balasubramonian" userId="1894f8d5-da90-49db-a2d5-cc99062af5ba" providerId="ADAL" clId="{658BF6F9-3CC8-4095-8C91-D1D5AF648966}" dt="2018-02-26T00:16:03.574" v="1273" actId="478"/>
          <ac:cxnSpMkLst>
            <pc:docMk/>
            <pc:sldMk cId="2877816725" sldId="279"/>
            <ac:cxnSpMk id="279" creationId="{A0EFCE30-896B-4C2D-AACF-2ED2C64FF4BF}"/>
          </ac:cxnSpMkLst>
        </pc:cxnChg>
        <pc:cxnChg chg="add del mod">
          <ac:chgData name="Rajeev Balasubramonian" userId="1894f8d5-da90-49db-a2d5-cc99062af5ba" providerId="ADAL" clId="{658BF6F9-3CC8-4095-8C91-D1D5AF648966}" dt="2018-02-26T00:16:03.574" v="1273" actId="478"/>
          <ac:cxnSpMkLst>
            <pc:docMk/>
            <pc:sldMk cId="2877816725" sldId="279"/>
            <ac:cxnSpMk id="281" creationId="{192EECF5-6B25-443E-AAA8-B7F71F7F1983}"/>
          </ac:cxnSpMkLst>
        </pc:cxnChg>
        <pc:cxnChg chg="add del mod">
          <ac:chgData name="Rajeev Balasubramonian" userId="1894f8d5-da90-49db-a2d5-cc99062af5ba" providerId="ADAL" clId="{658BF6F9-3CC8-4095-8C91-D1D5AF648966}" dt="2018-02-26T00:16:03.574" v="1273" actId="478"/>
          <ac:cxnSpMkLst>
            <pc:docMk/>
            <pc:sldMk cId="2877816725" sldId="279"/>
            <ac:cxnSpMk id="284" creationId="{189A4FE6-0241-48AF-B160-DEBFEBAB3770}"/>
          </ac:cxnSpMkLst>
        </pc:cxnChg>
      </pc:sldChg>
      <pc:sldChg chg="addSp modSp add modAnim">
        <pc:chgData name="Rajeev Balasubramonian" userId="1894f8d5-da90-49db-a2d5-cc99062af5ba" providerId="ADAL" clId="{658BF6F9-3CC8-4095-8C91-D1D5AF648966}" dt="2018-02-26T16:33:18.518" v="2654" actId="20577"/>
        <pc:sldMkLst>
          <pc:docMk/>
          <pc:sldMk cId="3165293446" sldId="280"/>
        </pc:sldMkLst>
        <pc:spChg chg="mod">
          <ac:chgData name="Rajeev Balasubramonian" userId="1894f8d5-da90-49db-a2d5-cc99062af5ba" providerId="ADAL" clId="{658BF6F9-3CC8-4095-8C91-D1D5AF648966}" dt="2018-02-26T00:42:41.193" v="1520" actId="20577"/>
          <ac:spMkLst>
            <pc:docMk/>
            <pc:sldMk cId="3165293446" sldId="280"/>
            <ac:spMk id="6" creationId="{A07D03CA-09F9-4EA8-81C3-85F12A5085A7}"/>
          </ac:spMkLst>
        </pc:spChg>
        <pc:spChg chg="add mod">
          <ac:chgData name="Rajeev Balasubramonian" userId="1894f8d5-da90-49db-a2d5-cc99062af5ba" providerId="ADAL" clId="{658BF6F9-3CC8-4095-8C91-D1D5AF648966}" dt="2018-02-26T00:42:57.780" v="1521" actId="1076"/>
          <ac:spMkLst>
            <pc:docMk/>
            <pc:sldMk cId="3165293446" sldId="280"/>
            <ac:spMk id="174" creationId="{DAA568E9-C050-4863-A7B5-0EF085728D19}"/>
          </ac:spMkLst>
        </pc:spChg>
        <pc:spChg chg="add mod ord">
          <ac:chgData name="Rajeev Balasubramonian" userId="1894f8d5-da90-49db-a2d5-cc99062af5ba" providerId="ADAL" clId="{658BF6F9-3CC8-4095-8C91-D1D5AF648966}" dt="2018-02-26T00:43:51.544" v="1525" actId="167"/>
          <ac:spMkLst>
            <pc:docMk/>
            <pc:sldMk cId="3165293446" sldId="280"/>
            <ac:spMk id="175" creationId="{6E0FCFCA-1C3E-4271-9E4C-A1FB0F48E148}"/>
          </ac:spMkLst>
        </pc:spChg>
        <pc:spChg chg="add mod ord">
          <ac:chgData name="Rajeev Balasubramonian" userId="1894f8d5-da90-49db-a2d5-cc99062af5ba" providerId="ADAL" clId="{658BF6F9-3CC8-4095-8C91-D1D5AF648966}" dt="2018-02-26T00:43:39.735" v="1523" actId="167"/>
          <ac:spMkLst>
            <pc:docMk/>
            <pc:sldMk cId="3165293446" sldId="280"/>
            <ac:spMk id="176" creationId="{89D0F19A-E89F-4D70-9E5A-C9F4DCEFDBE1}"/>
          </ac:spMkLst>
        </pc:spChg>
        <pc:spChg chg="add mod">
          <ac:chgData name="Rajeev Balasubramonian" userId="1894f8d5-da90-49db-a2d5-cc99062af5ba" providerId="ADAL" clId="{658BF6F9-3CC8-4095-8C91-D1D5AF648966}" dt="2018-02-26T00:42:57.780" v="1521" actId="1076"/>
          <ac:spMkLst>
            <pc:docMk/>
            <pc:sldMk cId="3165293446" sldId="280"/>
            <ac:spMk id="179" creationId="{92F2344E-1388-4AC4-A307-8BC386858DFF}"/>
          </ac:spMkLst>
        </pc:spChg>
        <pc:spChg chg="add mod">
          <ac:chgData name="Rajeev Balasubramonian" userId="1894f8d5-da90-49db-a2d5-cc99062af5ba" providerId="ADAL" clId="{658BF6F9-3CC8-4095-8C91-D1D5AF648966}" dt="2018-02-26T00:42:57.780" v="1521" actId="1076"/>
          <ac:spMkLst>
            <pc:docMk/>
            <pc:sldMk cId="3165293446" sldId="280"/>
            <ac:spMk id="181" creationId="{0B3DC36C-8C04-4520-A73A-F7CB7B8CAF0F}"/>
          </ac:spMkLst>
        </pc:spChg>
        <pc:spChg chg="add mod">
          <ac:chgData name="Rajeev Balasubramonian" userId="1894f8d5-da90-49db-a2d5-cc99062af5ba" providerId="ADAL" clId="{658BF6F9-3CC8-4095-8C91-D1D5AF648966}" dt="2018-02-26T00:48:45.344" v="1533" actId="20577"/>
          <ac:spMkLst>
            <pc:docMk/>
            <pc:sldMk cId="3165293446" sldId="280"/>
            <ac:spMk id="182" creationId="{C4F41CC5-2C08-43F7-9273-43A275D9F05E}"/>
          </ac:spMkLst>
        </pc:spChg>
        <pc:spChg chg="add mod">
          <ac:chgData name="Rajeev Balasubramonian" userId="1894f8d5-da90-49db-a2d5-cc99062af5ba" providerId="ADAL" clId="{658BF6F9-3CC8-4095-8C91-D1D5AF648966}" dt="2018-02-26T00:49:18.659" v="1541" actId="20577"/>
          <ac:spMkLst>
            <pc:docMk/>
            <pc:sldMk cId="3165293446" sldId="280"/>
            <ac:spMk id="183" creationId="{9C8C59FD-7E88-4F8D-89E0-0F2C92EE926F}"/>
          </ac:spMkLst>
        </pc:spChg>
        <pc:spChg chg="add mod">
          <ac:chgData name="Rajeev Balasubramonian" userId="1894f8d5-da90-49db-a2d5-cc99062af5ba" providerId="ADAL" clId="{658BF6F9-3CC8-4095-8C91-D1D5AF648966}" dt="2018-02-26T00:42:57.780" v="1521" actId="1076"/>
          <ac:spMkLst>
            <pc:docMk/>
            <pc:sldMk cId="3165293446" sldId="280"/>
            <ac:spMk id="185" creationId="{FFD7EABD-7EBC-471C-A7CE-0C819FA7183E}"/>
          </ac:spMkLst>
        </pc:spChg>
        <pc:spChg chg="add mod">
          <ac:chgData name="Rajeev Balasubramonian" userId="1894f8d5-da90-49db-a2d5-cc99062af5ba" providerId="ADAL" clId="{658BF6F9-3CC8-4095-8C91-D1D5AF648966}" dt="2018-02-26T00:49:05.365" v="1536" actId="20577"/>
          <ac:spMkLst>
            <pc:docMk/>
            <pc:sldMk cId="3165293446" sldId="280"/>
            <ac:spMk id="186" creationId="{967D8649-9C89-42D9-853C-E448D0564335}"/>
          </ac:spMkLst>
        </pc:spChg>
        <pc:spChg chg="add mod">
          <ac:chgData name="Rajeev Balasubramonian" userId="1894f8d5-da90-49db-a2d5-cc99062af5ba" providerId="ADAL" clId="{658BF6F9-3CC8-4095-8C91-D1D5AF648966}" dt="2018-02-26T00:42:57.780" v="1521" actId="1076"/>
          <ac:spMkLst>
            <pc:docMk/>
            <pc:sldMk cId="3165293446" sldId="280"/>
            <ac:spMk id="187" creationId="{A5903E92-5C01-4146-83BC-8353FDBF6F04}"/>
          </ac:spMkLst>
        </pc:spChg>
        <pc:spChg chg="add mod">
          <ac:chgData name="Rajeev Balasubramonian" userId="1894f8d5-da90-49db-a2d5-cc99062af5ba" providerId="ADAL" clId="{658BF6F9-3CC8-4095-8C91-D1D5AF648966}" dt="2018-02-26T00:49:16.039" v="1539" actId="20577"/>
          <ac:spMkLst>
            <pc:docMk/>
            <pc:sldMk cId="3165293446" sldId="280"/>
            <ac:spMk id="188" creationId="{8853DBC8-21BD-4408-A442-63D76A348B9E}"/>
          </ac:spMkLst>
        </pc:spChg>
        <pc:spChg chg="add mod">
          <ac:chgData name="Rajeev Balasubramonian" userId="1894f8d5-da90-49db-a2d5-cc99062af5ba" providerId="ADAL" clId="{658BF6F9-3CC8-4095-8C91-D1D5AF648966}" dt="2018-02-26T00:42:57.780" v="1521" actId="1076"/>
          <ac:spMkLst>
            <pc:docMk/>
            <pc:sldMk cId="3165293446" sldId="280"/>
            <ac:spMk id="190" creationId="{6064541D-6228-4403-B388-3D998D8DA3FC}"/>
          </ac:spMkLst>
        </pc:spChg>
        <pc:spChg chg="add mod">
          <ac:chgData name="Rajeev Balasubramonian" userId="1894f8d5-da90-49db-a2d5-cc99062af5ba" providerId="ADAL" clId="{658BF6F9-3CC8-4095-8C91-D1D5AF648966}" dt="2018-02-26T00:42:57.780" v="1521" actId="1076"/>
          <ac:spMkLst>
            <pc:docMk/>
            <pc:sldMk cId="3165293446" sldId="280"/>
            <ac:spMk id="192" creationId="{761C7914-B4CB-4CBC-9AE8-9DC4DCF52FA2}"/>
          </ac:spMkLst>
        </pc:spChg>
        <pc:spChg chg="add mod">
          <ac:chgData name="Rajeev Balasubramonian" userId="1894f8d5-da90-49db-a2d5-cc99062af5ba" providerId="ADAL" clId="{658BF6F9-3CC8-4095-8C91-D1D5AF648966}" dt="2018-02-26T00:49:35.596" v="1543" actId="20577"/>
          <ac:spMkLst>
            <pc:docMk/>
            <pc:sldMk cId="3165293446" sldId="280"/>
            <ac:spMk id="193" creationId="{74FF50C5-931C-4F35-B934-8E4E83412D17}"/>
          </ac:spMkLst>
        </pc:spChg>
        <pc:spChg chg="add mod">
          <ac:chgData name="Rajeev Balasubramonian" userId="1894f8d5-da90-49db-a2d5-cc99062af5ba" providerId="ADAL" clId="{658BF6F9-3CC8-4095-8C91-D1D5AF648966}" dt="2018-02-26T00:42:57.780" v="1521" actId="1076"/>
          <ac:spMkLst>
            <pc:docMk/>
            <pc:sldMk cId="3165293446" sldId="280"/>
            <ac:spMk id="195" creationId="{854D5CFC-4D2D-4148-A3CD-1040AC8BE42B}"/>
          </ac:spMkLst>
        </pc:spChg>
        <pc:spChg chg="add mod">
          <ac:chgData name="Rajeev Balasubramonian" userId="1894f8d5-da90-49db-a2d5-cc99062af5ba" providerId="ADAL" clId="{658BF6F9-3CC8-4095-8C91-D1D5AF648966}" dt="2018-02-26T16:33:18.518" v="2654" actId="20577"/>
          <ac:spMkLst>
            <pc:docMk/>
            <pc:sldMk cId="3165293446" sldId="280"/>
            <ac:spMk id="197" creationId="{7BE6EF52-DC6C-4DD0-B116-02E6E31A85B1}"/>
          </ac:spMkLst>
        </pc:spChg>
        <pc:grpChg chg="add mod ord">
          <ac:chgData name="Rajeev Balasubramonian" userId="1894f8d5-da90-49db-a2d5-cc99062af5ba" providerId="ADAL" clId="{658BF6F9-3CC8-4095-8C91-D1D5AF648966}" dt="2018-02-26T00:43:45.450" v="1524" actId="167"/>
          <ac:grpSpMkLst>
            <pc:docMk/>
            <pc:sldMk cId="3165293446" sldId="280"/>
            <ac:grpSpMk id="5" creationId="{69E8071D-63FC-4D34-8C0D-ACEFE81A7B79}"/>
          </ac:grpSpMkLst>
        </pc:grpChg>
        <pc:grpChg chg="add mod ord">
          <ac:chgData name="Rajeev Balasubramonian" userId="1894f8d5-da90-49db-a2d5-cc99062af5ba" providerId="ADAL" clId="{658BF6F9-3CC8-4095-8C91-D1D5AF648966}" dt="2018-02-26T00:43:55.881" v="1526" actId="167"/>
          <ac:grpSpMkLst>
            <pc:docMk/>
            <pc:sldMk cId="3165293446" sldId="280"/>
            <ac:grpSpMk id="91" creationId="{EE59FC49-DF97-46E9-B0C9-9F5FFD7A422F}"/>
          </ac:grpSpMkLst>
        </pc:grpChg>
        <pc:graphicFrameChg chg="add mod">
          <ac:chgData name="Rajeev Balasubramonian" userId="1894f8d5-da90-49db-a2d5-cc99062af5ba" providerId="ADAL" clId="{658BF6F9-3CC8-4095-8C91-D1D5AF648966}" dt="2018-02-26T00:42:57.780" v="1521" actId="1076"/>
          <ac:graphicFrameMkLst>
            <pc:docMk/>
            <pc:sldMk cId="3165293446" sldId="280"/>
            <ac:graphicFrameMk id="177" creationId="{9DB4D3D9-EC6A-45C0-883A-B9F43132F63E}"/>
          </ac:graphicFrameMkLst>
        </pc:graphicFrameChg>
        <pc:cxnChg chg="add mod">
          <ac:chgData name="Rajeev Balasubramonian" userId="1894f8d5-da90-49db-a2d5-cc99062af5ba" providerId="ADAL" clId="{658BF6F9-3CC8-4095-8C91-D1D5AF648966}" dt="2018-02-26T00:42:57.780" v="1521" actId="1076"/>
          <ac:cxnSpMkLst>
            <pc:docMk/>
            <pc:sldMk cId="3165293446" sldId="280"/>
            <ac:cxnSpMk id="178" creationId="{4768DF79-812A-403D-8A38-3E13A14D60FD}"/>
          </ac:cxnSpMkLst>
        </pc:cxnChg>
        <pc:cxnChg chg="add mod">
          <ac:chgData name="Rajeev Balasubramonian" userId="1894f8d5-da90-49db-a2d5-cc99062af5ba" providerId="ADAL" clId="{658BF6F9-3CC8-4095-8C91-D1D5AF648966}" dt="2018-02-26T00:42:57.780" v="1521" actId="1076"/>
          <ac:cxnSpMkLst>
            <pc:docMk/>
            <pc:sldMk cId="3165293446" sldId="280"/>
            <ac:cxnSpMk id="180" creationId="{FF7A4DF1-C4A0-4BED-90F5-00C65A44C96B}"/>
          </ac:cxnSpMkLst>
        </pc:cxnChg>
        <pc:cxnChg chg="add mod">
          <ac:chgData name="Rajeev Balasubramonian" userId="1894f8d5-da90-49db-a2d5-cc99062af5ba" providerId="ADAL" clId="{658BF6F9-3CC8-4095-8C91-D1D5AF648966}" dt="2018-02-26T00:42:57.780" v="1521" actId="1076"/>
          <ac:cxnSpMkLst>
            <pc:docMk/>
            <pc:sldMk cId="3165293446" sldId="280"/>
            <ac:cxnSpMk id="184" creationId="{5747341B-EFEB-4032-AE70-2C1D48211FEE}"/>
          </ac:cxnSpMkLst>
        </pc:cxnChg>
        <pc:cxnChg chg="add mod">
          <ac:chgData name="Rajeev Balasubramonian" userId="1894f8d5-da90-49db-a2d5-cc99062af5ba" providerId="ADAL" clId="{658BF6F9-3CC8-4095-8C91-D1D5AF648966}" dt="2018-02-26T00:42:57.780" v="1521" actId="1076"/>
          <ac:cxnSpMkLst>
            <pc:docMk/>
            <pc:sldMk cId="3165293446" sldId="280"/>
            <ac:cxnSpMk id="189" creationId="{F5BCE9C3-161D-45EE-89F8-85658B8FCD5B}"/>
          </ac:cxnSpMkLst>
        </pc:cxnChg>
        <pc:cxnChg chg="add mod">
          <ac:chgData name="Rajeev Balasubramonian" userId="1894f8d5-da90-49db-a2d5-cc99062af5ba" providerId="ADAL" clId="{658BF6F9-3CC8-4095-8C91-D1D5AF648966}" dt="2018-02-26T00:42:57.780" v="1521" actId="1076"/>
          <ac:cxnSpMkLst>
            <pc:docMk/>
            <pc:sldMk cId="3165293446" sldId="280"/>
            <ac:cxnSpMk id="191" creationId="{852C141C-82C1-4C23-A6D7-BC272379DE9C}"/>
          </ac:cxnSpMkLst>
        </pc:cxnChg>
        <pc:cxnChg chg="add mod">
          <ac:chgData name="Rajeev Balasubramonian" userId="1894f8d5-da90-49db-a2d5-cc99062af5ba" providerId="ADAL" clId="{658BF6F9-3CC8-4095-8C91-D1D5AF648966}" dt="2018-02-26T00:42:57.780" v="1521" actId="1076"/>
          <ac:cxnSpMkLst>
            <pc:docMk/>
            <pc:sldMk cId="3165293446" sldId="280"/>
            <ac:cxnSpMk id="194" creationId="{E8048B21-E4E5-4C69-A138-E88DF92D0A54}"/>
          </ac:cxnSpMkLst>
        </pc:cxnChg>
        <pc:cxnChg chg="add mod">
          <ac:chgData name="Rajeev Balasubramonian" userId="1894f8d5-da90-49db-a2d5-cc99062af5ba" providerId="ADAL" clId="{658BF6F9-3CC8-4095-8C91-D1D5AF648966}" dt="2018-02-26T16:31:43.457" v="2615" actId="1076"/>
          <ac:cxnSpMkLst>
            <pc:docMk/>
            <pc:sldMk cId="3165293446" sldId="280"/>
            <ac:cxnSpMk id="196" creationId="{61F63C9D-71C6-4468-9D00-8EEF073A76A8}"/>
          </ac:cxnSpMkLst>
        </pc:cxnChg>
      </pc:sldChg>
      <pc:sldChg chg="addSp modSp add modAnim">
        <pc:chgData name="Rajeev Balasubramonian" userId="1894f8d5-da90-49db-a2d5-cc99062af5ba" providerId="ADAL" clId="{658BF6F9-3CC8-4095-8C91-D1D5AF648966}" dt="2018-02-26T01:18:39.917" v="1917" actId="14100"/>
        <pc:sldMkLst>
          <pc:docMk/>
          <pc:sldMk cId="567666993" sldId="281"/>
        </pc:sldMkLst>
        <pc:spChg chg="mod">
          <ac:chgData name="Rajeev Balasubramonian" userId="1894f8d5-da90-49db-a2d5-cc99062af5ba" providerId="ADAL" clId="{658BF6F9-3CC8-4095-8C91-D1D5AF648966}" dt="2018-02-26T00:50:31.268" v="1576" actId="20577"/>
          <ac:spMkLst>
            <pc:docMk/>
            <pc:sldMk cId="567666993" sldId="281"/>
            <ac:spMk id="6" creationId="{A07D03CA-09F9-4EA8-81C3-85F12A5085A7}"/>
          </ac:spMkLst>
        </pc:spChg>
        <pc:spChg chg="mod">
          <ac:chgData name="Rajeev Balasubramonian" userId="1894f8d5-da90-49db-a2d5-cc99062af5ba" providerId="ADAL" clId="{658BF6F9-3CC8-4095-8C91-D1D5AF648966}" dt="2018-02-26T01:18:39.917" v="1917" actId="14100"/>
          <ac:spMkLst>
            <pc:docMk/>
            <pc:sldMk cId="567666993" sldId="281"/>
            <ac:spMk id="11" creationId="{E057E1E5-0765-4096-AC43-DA02BE8A8AE2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89" creationId="{79138F4B-0374-444F-8B73-9E24A86DBE68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90" creationId="{78BA2F39-1A56-4223-8047-3485A73F8516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91" creationId="{DFC07779-6476-471B-8BFF-6B1707808572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92" creationId="{B625D493-61C6-4D73-82F5-CD00E5F1845A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93" creationId="{12E464DF-A6ED-466C-97D2-AC365D4A297B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94" creationId="{4FB30163-AC93-4BF2-B82A-5A9CB2FEA6DE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95" creationId="{887F55C2-F81F-41EB-93A4-97854FC80CAB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96" creationId="{ED6EE1CA-3FF0-4032-AAC9-9F13200EAE9C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97" creationId="{B2B9B3AD-0A18-43A0-9B23-A8B303A1A63A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98" creationId="{73D4B7E5-F17F-4B04-8BA0-53408E95DD00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99" creationId="{684BECC4-7893-4E6E-AD9F-0A8F69C8D84F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100" creationId="{41F35A39-732D-4BF1-9228-32662071AD20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101" creationId="{DEFBABE2-BB94-470D-A268-DDC4251FA40E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102" creationId="{14F0C29F-B5E8-4C30-96FC-D6062DAE3448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103" creationId="{A81E5F1B-62A0-411B-9B54-DD40051EF82E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104" creationId="{ED425DC0-C253-4D1C-A895-656F961FF743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105" creationId="{62EF01E2-19E9-472E-8709-1D540DCE4418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106" creationId="{4D452D42-2235-42A5-B5AC-779E8508A4B5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107" creationId="{1F8F0713-A9FB-4707-9C89-55144E6342F0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108" creationId="{87066753-840E-4459-8F1D-44C95BAA17F3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109" creationId="{919EAB30-0D62-46CC-9149-5A54EABBD596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110" creationId="{43811841-C229-490D-A4B1-BB75C91A757B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111" creationId="{6D8C6D58-A944-4D03-8EAF-79E423FA5DE6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112" creationId="{6134A1A7-9A18-4906-ACD3-EA4B9C549ABD}"/>
          </ac:spMkLst>
        </pc:spChg>
        <pc:spChg chg="add mod">
          <ac:chgData name="Rajeev Balasubramonian" userId="1894f8d5-da90-49db-a2d5-cc99062af5ba" providerId="ADAL" clId="{658BF6F9-3CC8-4095-8C91-D1D5AF648966}" dt="2018-02-26T00:52:22.932" v="1579" actId="1076"/>
          <ac:spMkLst>
            <pc:docMk/>
            <pc:sldMk cId="567666993" sldId="281"/>
            <ac:spMk id="113" creationId="{77A9BBC2-7082-41DA-88F5-DDBB5DBF06DA}"/>
          </ac:spMkLst>
        </pc:spChg>
        <pc:spChg chg="add mod">
          <ac:chgData name="Rajeev Balasubramonian" userId="1894f8d5-da90-49db-a2d5-cc99062af5ba" providerId="ADAL" clId="{658BF6F9-3CC8-4095-8C91-D1D5AF648966}" dt="2018-02-26T00:52:19.104" v="1578" actId="1076"/>
          <ac:spMkLst>
            <pc:docMk/>
            <pc:sldMk cId="567666993" sldId="281"/>
            <ac:spMk id="115" creationId="{52D9B087-6F67-4124-B1C8-06B266E5A243}"/>
          </ac:spMkLst>
        </pc:spChg>
        <pc:spChg chg="add mod">
          <ac:chgData name="Rajeev Balasubramonian" userId="1894f8d5-da90-49db-a2d5-cc99062af5ba" providerId="ADAL" clId="{658BF6F9-3CC8-4095-8C91-D1D5AF648966}" dt="2018-02-26T00:54:04.674" v="1583" actId="1076"/>
          <ac:spMkLst>
            <pc:docMk/>
            <pc:sldMk cId="567666993" sldId="281"/>
            <ac:spMk id="117" creationId="{C1E75E31-D585-4499-ADEE-A080E83AD6A8}"/>
          </ac:spMkLst>
        </pc:spChg>
        <pc:spChg chg="add mod">
          <ac:chgData name="Rajeev Balasubramonian" userId="1894f8d5-da90-49db-a2d5-cc99062af5ba" providerId="ADAL" clId="{658BF6F9-3CC8-4095-8C91-D1D5AF648966}" dt="2018-02-26T00:54:25.100" v="1586" actId="1076"/>
          <ac:spMkLst>
            <pc:docMk/>
            <pc:sldMk cId="567666993" sldId="281"/>
            <ac:spMk id="119" creationId="{BE8959B8-83D8-4530-91C7-F294242B6711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121" creationId="{3C6AFA6D-A181-4BA2-870E-02E5F75DDDB7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122" creationId="{390AD337-45EF-4295-B691-75624052B4D3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123" creationId="{F3B07312-610F-4FDC-99DC-5340F8D7EE9D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124" creationId="{3831205E-C5EE-4B47-9B61-BD5EE765ABA2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125" creationId="{3B109205-83D6-4281-B24A-69F190C3051E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126" creationId="{F6567279-BF82-4592-AB1B-995D94D842E5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127" creationId="{B5E59A4A-AE70-4460-95B2-E963FE09C178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128" creationId="{B08B6230-CFD7-4FFF-B820-F0B57D06840B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129" creationId="{30FFD14C-9150-4042-87D4-4CB803916A10}"/>
          </ac:spMkLst>
        </pc:spChg>
        <pc:spChg chg="add">
          <ac:chgData name="Rajeev Balasubramonian" userId="1894f8d5-da90-49db-a2d5-cc99062af5ba" providerId="ADAL" clId="{658BF6F9-3CC8-4095-8C91-D1D5AF648966}" dt="2018-02-26T00:50:19.058" v="1544" actId="14100"/>
          <ac:spMkLst>
            <pc:docMk/>
            <pc:sldMk cId="567666993" sldId="281"/>
            <ac:spMk id="136" creationId="{E943EDCE-F29C-445F-8385-C274134A8B3F}"/>
          </ac:spMkLst>
        </pc:spChg>
        <pc:grpChg chg="add">
          <ac:chgData name="Rajeev Balasubramonian" userId="1894f8d5-da90-49db-a2d5-cc99062af5ba" providerId="ADAL" clId="{658BF6F9-3CC8-4095-8C91-D1D5AF648966}" dt="2018-02-26T00:50:19.058" v="1544" actId="14100"/>
          <ac:grpSpMkLst>
            <pc:docMk/>
            <pc:sldMk cId="567666993" sldId="281"/>
            <ac:grpSpMk id="5" creationId="{56324030-D67B-4336-9FBB-F409465C6CB8}"/>
          </ac:grpSpMkLst>
        </pc:grpChg>
        <pc:cxnChg chg="add">
          <ac:chgData name="Rajeev Balasubramonian" userId="1894f8d5-da90-49db-a2d5-cc99062af5ba" providerId="ADAL" clId="{658BF6F9-3CC8-4095-8C91-D1D5AF648966}" dt="2018-02-26T00:50:19.058" v="1544" actId="14100"/>
          <ac:cxnSpMkLst>
            <pc:docMk/>
            <pc:sldMk cId="567666993" sldId="281"/>
            <ac:cxnSpMk id="114" creationId="{1487FB17-7D42-417C-A0F8-C5E00510A735}"/>
          </ac:cxnSpMkLst>
        </pc:cxnChg>
        <pc:cxnChg chg="add">
          <ac:chgData name="Rajeev Balasubramonian" userId="1894f8d5-da90-49db-a2d5-cc99062af5ba" providerId="ADAL" clId="{658BF6F9-3CC8-4095-8C91-D1D5AF648966}" dt="2018-02-26T00:50:19.058" v="1544" actId="14100"/>
          <ac:cxnSpMkLst>
            <pc:docMk/>
            <pc:sldMk cId="567666993" sldId="281"/>
            <ac:cxnSpMk id="116" creationId="{5510CEFB-5E1A-48D8-A53E-98C14D786EDE}"/>
          </ac:cxnSpMkLst>
        </pc:cxnChg>
        <pc:cxnChg chg="add mod">
          <ac:chgData name="Rajeev Balasubramonian" userId="1894f8d5-da90-49db-a2d5-cc99062af5ba" providerId="ADAL" clId="{658BF6F9-3CC8-4095-8C91-D1D5AF648966}" dt="2018-02-26T00:53:57.726" v="1582" actId="14100"/>
          <ac:cxnSpMkLst>
            <pc:docMk/>
            <pc:sldMk cId="567666993" sldId="281"/>
            <ac:cxnSpMk id="118" creationId="{A3CD1CEF-38BB-498D-864A-586367843998}"/>
          </ac:cxnSpMkLst>
        </pc:cxnChg>
        <pc:cxnChg chg="add mod">
          <ac:chgData name="Rajeev Balasubramonian" userId="1894f8d5-da90-49db-a2d5-cc99062af5ba" providerId="ADAL" clId="{658BF6F9-3CC8-4095-8C91-D1D5AF648966}" dt="2018-02-26T00:54:19.865" v="1585" actId="14100"/>
          <ac:cxnSpMkLst>
            <pc:docMk/>
            <pc:sldMk cId="567666993" sldId="281"/>
            <ac:cxnSpMk id="120" creationId="{27DB4D95-17BE-4191-9682-1DA78636DBAE}"/>
          </ac:cxnSpMkLst>
        </pc:cxnChg>
        <pc:cxnChg chg="add">
          <ac:chgData name="Rajeev Balasubramonian" userId="1894f8d5-da90-49db-a2d5-cc99062af5ba" providerId="ADAL" clId="{658BF6F9-3CC8-4095-8C91-D1D5AF648966}" dt="2018-02-26T00:50:19.058" v="1544" actId="14100"/>
          <ac:cxnSpMkLst>
            <pc:docMk/>
            <pc:sldMk cId="567666993" sldId="281"/>
            <ac:cxnSpMk id="130" creationId="{126CAE8B-37A7-48E8-86B1-E369FA86BE99}"/>
          </ac:cxnSpMkLst>
        </pc:cxnChg>
        <pc:cxnChg chg="add">
          <ac:chgData name="Rajeev Balasubramonian" userId="1894f8d5-da90-49db-a2d5-cc99062af5ba" providerId="ADAL" clId="{658BF6F9-3CC8-4095-8C91-D1D5AF648966}" dt="2018-02-26T00:50:19.058" v="1544" actId="14100"/>
          <ac:cxnSpMkLst>
            <pc:docMk/>
            <pc:sldMk cId="567666993" sldId="281"/>
            <ac:cxnSpMk id="131" creationId="{5D57DDFF-FAA8-44FF-BE2A-47481B28679E}"/>
          </ac:cxnSpMkLst>
        </pc:cxnChg>
        <pc:cxnChg chg="add">
          <ac:chgData name="Rajeev Balasubramonian" userId="1894f8d5-da90-49db-a2d5-cc99062af5ba" providerId="ADAL" clId="{658BF6F9-3CC8-4095-8C91-D1D5AF648966}" dt="2018-02-26T00:50:19.058" v="1544" actId="14100"/>
          <ac:cxnSpMkLst>
            <pc:docMk/>
            <pc:sldMk cId="567666993" sldId="281"/>
            <ac:cxnSpMk id="132" creationId="{D3233A73-7BAA-4AF4-BFF8-E2C7E93EDEC3}"/>
          </ac:cxnSpMkLst>
        </pc:cxnChg>
        <pc:cxnChg chg="add">
          <ac:chgData name="Rajeev Balasubramonian" userId="1894f8d5-da90-49db-a2d5-cc99062af5ba" providerId="ADAL" clId="{658BF6F9-3CC8-4095-8C91-D1D5AF648966}" dt="2018-02-26T00:50:19.058" v="1544" actId="14100"/>
          <ac:cxnSpMkLst>
            <pc:docMk/>
            <pc:sldMk cId="567666993" sldId="281"/>
            <ac:cxnSpMk id="133" creationId="{8B2760FC-18D6-4EAF-A1DB-C7354B70A29E}"/>
          </ac:cxnSpMkLst>
        </pc:cxnChg>
        <pc:cxnChg chg="add">
          <ac:chgData name="Rajeev Balasubramonian" userId="1894f8d5-da90-49db-a2d5-cc99062af5ba" providerId="ADAL" clId="{658BF6F9-3CC8-4095-8C91-D1D5AF648966}" dt="2018-02-26T00:50:19.058" v="1544" actId="14100"/>
          <ac:cxnSpMkLst>
            <pc:docMk/>
            <pc:sldMk cId="567666993" sldId="281"/>
            <ac:cxnSpMk id="134" creationId="{C2B076AD-EEF8-4C45-ACB3-803347818F36}"/>
          </ac:cxnSpMkLst>
        </pc:cxnChg>
        <pc:cxnChg chg="add">
          <ac:chgData name="Rajeev Balasubramonian" userId="1894f8d5-da90-49db-a2d5-cc99062af5ba" providerId="ADAL" clId="{658BF6F9-3CC8-4095-8C91-D1D5AF648966}" dt="2018-02-26T00:50:19.058" v="1544" actId="14100"/>
          <ac:cxnSpMkLst>
            <pc:docMk/>
            <pc:sldMk cId="567666993" sldId="281"/>
            <ac:cxnSpMk id="135" creationId="{2E139A28-7FD9-4834-8761-2F4314D8B4F1}"/>
          </ac:cxnSpMkLst>
        </pc:cxnChg>
      </pc:sldChg>
      <pc:sldChg chg="addSp delSp modSp add">
        <pc:chgData name="Rajeev Balasubramonian" userId="1894f8d5-da90-49db-a2d5-cc99062af5ba" providerId="ADAL" clId="{658BF6F9-3CC8-4095-8C91-D1D5AF648966}" dt="2018-02-26T01:21:41.318" v="1972" actId="20577"/>
        <pc:sldMkLst>
          <pc:docMk/>
          <pc:sldMk cId="1714273372" sldId="282"/>
        </pc:sldMkLst>
        <pc:spChg chg="add mod">
          <ac:chgData name="Rajeev Balasubramonian" userId="1894f8d5-da90-49db-a2d5-cc99062af5ba" providerId="ADAL" clId="{658BF6F9-3CC8-4095-8C91-D1D5AF648966}" dt="2018-02-26T01:21:41.318" v="1972" actId="20577"/>
          <ac:spMkLst>
            <pc:docMk/>
            <pc:sldMk cId="1714273372" sldId="282"/>
            <ac:spMk id="5" creationId="{0D09D381-814F-4F72-8569-EBEB955532D0}"/>
          </ac:spMkLst>
        </pc:spChg>
        <pc:spChg chg="mod">
          <ac:chgData name="Rajeev Balasubramonian" userId="1894f8d5-da90-49db-a2d5-cc99062af5ba" providerId="ADAL" clId="{658BF6F9-3CC8-4095-8C91-D1D5AF648966}" dt="2018-02-26T00:56:47.391" v="1621" actId="20577"/>
          <ac:spMkLst>
            <pc:docMk/>
            <pc:sldMk cId="1714273372" sldId="282"/>
            <ac:spMk id="6" creationId="{A07D03CA-09F9-4EA8-81C3-85F12A5085A7}"/>
          </ac:spMkLst>
        </pc:spChg>
        <pc:spChg chg="add">
          <ac:chgData name="Rajeev Balasubramonian" userId="1894f8d5-da90-49db-a2d5-cc99062af5ba" providerId="ADAL" clId="{658BF6F9-3CC8-4095-8C91-D1D5AF648966}" dt="2018-02-26T01:18:41.539" v="1918" actId="20577"/>
          <ac:spMkLst>
            <pc:docMk/>
            <pc:sldMk cId="1714273372" sldId="282"/>
            <ac:spMk id="7" creationId="{6996AEBC-08D4-4345-8B3A-2C34EDB9BEC6}"/>
          </ac:spMkLst>
        </pc:spChg>
        <pc:spChg chg="del">
          <ac:chgData name="Rajeev Balasubramonian" userId="1894f8d5-da90-49db-a2d5-cc99062af5ba" providerId="ADAL" clId="{658BF6F9-3CC8-4095-8C91-D1D5AF648966}" dt="2018-02-26T01:18:15.374" v="1910" actId="478"/>
          <ac:spMkLst>
            <pc:docMk/>
            <pc:sldMk cId="1714273372" sldId="282"/>
            <ac:spMk id="11" creationId="{E057E1E5-0765-4096-AC43-DA02BE8A8AE2}"/>
          </ac:spMkLst>
        </pc:spChg>
      </pc:sldChg>
      <pc:sldChg chg="addSp delSp modSp add">
        <pc:chgData name="Rajeev Balasubramonian" userId="1894f8d5-da90-49db-a2d5-cc99062af5ba" providerId="ADAL" clId="{658BF6F9-3CC8-4095-8C91-D1D5AF648966}" dt="2018-02-26T01:18:42.697" v="1919" actId="1076"/>
        <pc:sldMkLst>
          <pc:docMk/>
          <pc:sldMk cId="1736365574" sldId="283"/>
        </pc:sldMkLst>
        <pc:spChg chg="add mod">
          <ac:chgData name="Rajeev Balasubramonian" userId="1894f8d5-da90-49db-a2d5-cc99062af5ba" providerId="ADAL" clId="{658BF6F9-3CC8-4095-8C91-D1D5AF648966}" dt="2018-02-26T01:11:42.959" v="1887" actId="12"/>
          <ac:spMkLst>
            <pc:docMk/>
            <pc:sldMk cId="1736365574" sldId="283"/>
            <ac:spMk id="5" creationId="{1BE01535-E22D-4E91-9621-F682E9C5B3EE}"/>
          </ac:spMkLst>
        </pc:spChg>
        <pc:spChg chg="mod">
          <ac:chgData name="Rajeev Balasubramonian" userId="1894f8d5-da90-49db-a2d5-cc99062af5ba" providerId="ADAL" clId="{658BF6F9-3CC8-4095-8C91-D1D5AF648966}" dt="2018-02-26T01:00:22.391" v="1700" actId="20577"/>
          <ac:spMkLst>
            <pc:docMk/>
            <pc:sldMk cId="1736365574" sldId="283"/>
            <ac:spMk id="6" creationId="{A07D03CA-09F9-4EA8-81C3-85F12A5085A7}"/>
          </ac:spMkLst>
        </pc:spChg>
        <pc:spChg chg="add">
          <ac:chgData name="Rajeev Balasubramonian" userId="1894f8d5-da90-49db-a2d5-cc99062af5ba" providerId="ADAL" clId="{658BF6F9-3CC8-4095-8C91-D1D5AF648966}" dt="2018-02-26T01:18:42.697" v="1919" actId="1076"/>
          <ac:spMkLst>
            <pc:docMk/>
            <pc:sldMk cId="1736365574" sldId="283"/>
            <ac:spMk id="7" creationId="{7A11968B-9C63-454B-A168-9131244B5395}"/>
          </ac:spMkLst>
        </pc:spChg>
        <pc:spChg chg="del">
          <ac:chgData name="Rajeev Balasubramonian" userId="1894f8d5-da90-49db-a2d5-cc99062af5ba" providerId="ADAL" clId="{658BF6F9-3CC8-4095-8C91-D1D5AF648966}" dt="2018-02-26T01:18:18.009" v="1911" actId="478"/>
          <ac:spMkLst>
            <pc:docMk/>
            <pc:sldMk cId="1736365574" sldId="283"/>
            <ac:spMk id="11" creationId="{E057E1E5-0765-4096-AC43-DA02BE8A8AE2}"/>
          </ac:spMkLst>
        </pc:spChg>
      </pc:sldChg>
      <pc:sldChg chg="addSp delSp modSp add">
        <pc:chgData name="Rajeev Balasubramonian" userId="1894f8d5-da90-49db-a2d5-cc99062af5ba" providerId="ADAL" clId="{658BF6F9-3CC8-4095-8C91-D1D5AF648966}" dt="2018-02-26T16:20:38.280" v="2467" actId="1076"/>
        <pc:sldMkLst>
          <pc:docMk/>
          <pc:sldMk cId="4174296444" sldId="284"/>
        </pc:sldMkLst>
        <pc:spChg chg="mod">
          <ac:chgData name="Rajeev Balasubramonian" userId="1894f8d5-da90-49db-a2d5-cc99062af5ba" providerId="ADAL" clId="{658BF6F9-3CC8-4095-8C91-D1D5AF648966}" dt="2018-02-26T01:19:04.934" v="1953" actId="20577"/>
          <ac:spMkLst>
            <pc:docMk/>
            <pc:sldMk cId="4174296444" sldId="284"/>
            <ac:spMk id="6" creationId="{A07D03CA-09F9-4EA8-81C3-85F12A5085A7}"/>
          </ac:spMkLst>
        </pc:spChg>
        <pc:spChg chg="add mod">
          <ac:chgData name="Rajeev Balasubramonian" userId="1894f8d5-da90-49db-a2d5-cc99062af5ba" providerId="ADAL" clId="{658BF6F9-3CC8-4095-8C91-D1D5AF648966}" dt="2018-02-26T16:19:56.292" v="2430" actId="1076"/>
          <ac:spMkLst>
            <pc:docMk/>
            <pc:sldMk cId="4174296444" sldId="284"/>
            <ac:spMk id="7" creationId="{AE1D171D-B7C5-4B0E-9A24-5EBB9E9B7CBC}"/>
          </ac:spMkLst>
        </pc:spChg>
        <pc:spChg chg="add">
          <ac:chgData name="Rajeev Balasubramonian" userId="1894f8d5-da90-49db-a2d5-cc99062af5ba" providerId="ADAL" clId="{658BF6F9-3CC8-4095-8C91-D1D5AF648966}" dt="2018-02-26T01:18:43.447" v="1920" actId="20577"/>
          <ac:spMkLst>
            <pc:docMk/>
            <pc:sldMk cId="4174296444" sldId="284"/>
            <ac:spMk id="9" creationId="{42E8DEE9-2ADE-4A04-8519-5CD4BE9BFED3}"/>
          </ac:spMkLst>
        </pc:spChg>
        <pc:spChg chg="add mod">
          <ac:chgData name="Rajeev Balasubramonian" userId="1894f8d5-da90-49db-a2d5-cc99062af5ba" providerId="ADAL" clId="{658BF6F9-3CC8-4095-8C91-D1D5AF648966}" dt="2018-02-26T16:20:38.280" v="2467" actId="1076"/>
          <ac:spMkLst>
            <pc:docMk/>
            <pc:sldMk cId="4174296444" sldId="284"/>
            <ac:spMk id="11" creationId="{DF6CA4C7-9DC1-435A-90F1-16939E8551D4}"/>
          </ac:spMkLst>
        </pc:spChg>
        <pc:spChg chg="del">
          <ac:chgData name="Rajeev Balasubramonian" userId="1894f8d5-da90-49db-a2d5-cc99062af5ba" providerId="ADAL" clId="{658BF6F9-3CC8-4095-8C91-D1D5AF648966}" dt="2018-02-26T01:18:20.801" v="1912" actId="478"/>
          <ac:spMkLst>
            <pc:docMk/>
            <pc:sldMk cId="4174296444" sldId="284"/>
            <ac:spMk id="11" creationId="{E057E1E5-0765-4096-AC43-DA02BE8A8AE2}"/>
          </ac:spMkLst>
        </pc:spChg>
        <pc:picChg chg="add del mod">
          <ac:chgData name="Rajeev Balasubramonian" userId="1894f8d5-da90-49db-a2d5-cc99062af5ba" providerId="ADAL" clId="{658BF6F9-3CC8-4095-8C91-D1D5AF648966}" dt="2018-02-26T01:17:59.280" v="1909" actId="478"/>
          <ac:picMkLst>
            <pc:docMk/>
            <pc:sldMk cId="4174296444" sldId="284"/>
            <ac:picMk id="5" creationId="{7F598F99-3772-4CB5-AFB6-5212DF7D0B53}"/>
          </ac:picMkLst>
        </pc:picChg>
        <pc:picChg chg="add">
          <ac:chgData name="Rajeev Balasubramonian" userId="1894f8d5-da90-49db-a2d5-cc99062af5ba" providerId="ADAL" clId="{658BF6F9-3CC8-4095-8C91-D1D5AF648966}" dt="2018-02-26T01:17:56.074" v="1908" actId="20577"/>
          <ac:picMkLst>
            <pc:docMk/>
            <pc:sldMk cId="4174296444" sldId="284"/>
            <ac:picMk id="8" creationId="{DA8DDD4A-DF64-4570-B308-E77E88286950}"/>
          </ac:picMkLst>
        </pc:picChg>
      </pc:sldChg>
      <pc:sldChg chg="addSp delSp modSp add">
        <pc:chgData name="Rajeev Balasubramonian" userId="1894f8d5-da90-49db-a2d5-cc99062af5ba" providerId="ADAL" clId="{658BF6F9-3CC8-4095-8C91-D1D5AF648966}" dt="2018-02-26T16:21:13.232" v="2503" actId="20577"/>
        <pc:sldMkLst>
          <pc:docMk/>
          <pc:sldMk cId="3636370833" sldId="285"/>
        </pc:sldMkLst>
        <pc:spChg chg="add">
          <ac:chgData name="Rajeev Balasubramonian" userId="1894f8d5-da90-49db-a2d5-cc99062af5ba" providerId="ADAL" clId="{658BF6F9-3CC8-4095-8C91-D1D5AF648966}" dt="2018-02-26T01:18:44.219" v="1921" actId="20577"/>
          <ac:spMkLst>
            <pc:docMk/>
            <pc:sldMk cId="3636370833" sldId="285"/>
            <ac:spMk id="5" creationId="{FB8F2D3A-ACD3-4172-9726-22DEDDEEAF5B}"/>
          </ac:spMkLst>
        </pc:spChg>
        <pc:spChg chg="mod">
          <ac:chgData name="Rajeev Balasubramonian" userId="1894f8d5-da90-49db-a2d5-cc99062af5ba" providerId="ADAL" clId="{658BF6F9-3CC8-4095-8C91-D1D5AF648966}" dt="2018-02-26T01:23:08.775" v="2028" actId="20577"/>
          <ac:spMkLst>
            <pc:docMk/>
            <pc:sldMk cId="3636370833" sldId="285"/>
            <ac:spMk id="6" creationId="{A07D03CA-09F9-4EA8-81C3-85F12A5085A7}"/>
          </ac:spMkLst>
        </pc:spChg>
        <pc:spChg chg="add mod">
          <ac:chgData name="Rajeev Balasubramonian" userId="1894f8d5-da90-49db-a2d5-cc99062af5ba" providerId="ADAL" clId="{658BF6F9-3CC8-4095-8C91-D1D5AF648966}" dt="2018-02-26T16:21:13.232" v="2503" actId="20577"/>
          <ac:spMkLst>
            <pc:docMk/>
            <pc:sldMk cId="3636370833" sldId="285"/>
            <ac:spMk id="7" creationId="{AB95FA74-7809-40A8-B39F-BB16CA0FD74E}"/>
          </ac:spMkLst>
        </pc:spChg>
        <pc:spChg chg="del">
          <ac:chgData name="Rajeev Balasubramonian" userId="1894f8d5-da90-49db-a2d5-cc99062af5ba" providerId="ADAL" clId="{658BF6F9-3CC8-4095-8C91-D1D5AF648966}" dt="2018-02-26T01:18:23.407" v="1913" actId="478"/>
          <ac:spMkLst>
            <pc:docMk/>
            <pc:sldMk cId="3636370833" sldId="285"/>
            <ac:spMk id="11" creationId="{E057E1E5-0765-4096-AC43-DA02BE8A8AE2}"/>
          </ac:spMkLst>
        </pc:spChg>
        <pc:picChg chg="add mod">
          <ac:chgData name="Rajeev Balasubramonian" userId="1894f8d5-da90-49db-a2d5-cc99062af5ba" providerId="ADAL" clId="{658BF6F9-3CC8-4095-8C91-D1D5AF648966}" dt="2018-02-26T16:21:01.174" v="2470" actId="1076"/>
          <ac:picMkLst>
            <pc:docMk/>
            <pc:sldMk cId="3636370833" sldId="285"/>
            <ac:picMk id="2" creationId="{2DF46A60-3E57-49A6-AE09-8935E217DD18}"/>
          </ac:picMkLst>
        </pc:picChg>
      </pc:sldChg>
      <pc:sldChg chg="addSp delSp modSp add">
        <pc:chgData name="Rajeev Balasubramonian" userId="1894f8d5-da90-49db-a2d5-cc99062af5ba" providerId="ADAL" clId="{658BF6F9-3CC8-4095-8C91-D1D5AF648966}" dt="2018-02-26T16:22:25.418" v="2562" actId="20577"/>
        <pc:sldMkLst>
          <pc:docMk/>
          <pc:sldMk cId="770388660" sldId="286"/>
        </pc:sldMkLst>
        <pc:spChg chg="add">
          <ac:chgData name="Rajeev Balasubramonian" userId="1894f8d5-da90-49db-a2d5-cc99062af5ba" providerId="ADAL" clId="{658BF6F9-3CC8-4095-8C91-D1D5AF648966}" dt="2018-02-26T01:18:44.907" v="1922" actId="1076"/>
          <ac:spMkLst>
            <pc:docMk/>
            <pc:sldMk cId="770388660" sldId="286"/>
            <ac:spMk id="5" creationId="{3F3511A5-5F7B-4329-8B19-39AD231E40C8}"/>
          </ac:spMkLst>
        </pc:spChg>
        <pc:spChg chg="mod">
          <ac:chgData name="Rajeev Balasubramonian" userId="1894f8d5-da90-49db-a2d5-cc99062af5ba" providerId="ADAL" clId="{658BF6F9-3CC8-4095-8C91-D1D5AF648966}" dt="2018-02-26T01:22:52.698" v="1999" actId="20577"/>
          <ac:spMkLst>
            <pc:docMk/>
            <pc:sldMk cId="770388660" sldId="286"/>
            <ac:spMk id="6" creationId="{A07D03CA-09F9-4EA8-81C3-85F12A5085A7}"/>
          </ac:spMkLst>
        </pc:spChg>
        <pc:spChg chg="add mod">
          <ac:chgData name="Rajeev Balasubramonian" userId="1894f8d5-da90-49db-a2d5-cc99062af5ba" providerId="ADAL" clId="{658BF6F9-3CC8-4095-8C91-D1D5AF648966}" dt="2018-02-26T16:22:25.418" v="2562" actId="20577"/>
          <ac:spMkLst>
            <pc:docMk/>
            <pc:sldMk cId="770388660" sldId="286"/>
            <ac:spMk id="7" creationId="{B01D091B-068B-40AE-9D1F-75D13FF33A8F}"/>
          </ac:spMkLst>
        </pc:spChg>
        <pc:spChg chg="del">
          <ac:chgData name="Rajeev Balasubramonian" userId="1894f8d5-da90-49db-a2d5-cc99062af5ba" providerId="ADAL" clId="{658BF6F9-3CC8-4095-8C91-D1D5AF648966}" dt="2018-02-26T01:18:25.237" v="1914" actId="478"/>
          <ac:spMkLst>
            <pc:docMk/>
            <pc:sldMk cId="770388660" sldId="286"/>
            <ac:spMk id="11" creationId="{E057E1E5-0765-4096-AC43-DA02BE8A8AE2}"/>
          </ac:spMkLst>
        </pc:spChg>
      </pc:sldChg>
      <pc:sldChg chg="addSp delSp add del">
        <pc:chgData name="Rajeev Balasubramonian" userId="1894f8d5-da90-49db-a2d5-cc99062af5ba" providerId="ADAL" clId="{658BF6F9-3CC8-4095-8C91-D1D5AF648966}" dt="2018-02-26T01:27:53.959" v="2117" actId="2696"/>
        <pc:sldMkLst>
          <pc:docMk/>
          <pc:sldMk cId="441150535" sldId="287"/>
        </pc:sldMkLst>
        <pc:spChg chg="add">
          <ac:chgData name="Rajeev Balasubramonian" userId="1894f8d5-da90-49db-a2d5-cc99062af5ba" providerId="ADAL" clId="{658BF6F9-3CC8-4095-8C91-D1D5AF648966}" dt="2018-02-26T01:18:45.590" v="1923" actId="1076"/>
          <ac:spMkLst>
            <pc:docMk/>
            <pc:sldMk cId="441150535" sldId="287"/>
            <ac:spMk id="5" creationId="{D84FCAD9-DC45-472E-A28E-943B3B9E5D49}"/>
          </ac:spMkLst>
        </pc:spChg>
        <pc:spChg chg="del">
          <ac:chgData name="Rajeev Balasubramonian" userId="1894f8d5-da90-49db-a2d5-cc99062af5ba" providerId="ADAL" clId="{658BF6F9-3CC8-4095-8C91-D1D5AF648966}" dt="2018-02-26T01:18:26.861" v="1915" actId="478"/>
          <ac:spMkLst>
            <pc:docMk/>
            <pc:sldMk cId="441150535" sldId="287"/>
            <ac:spMk id="11" creationId="{E057E1E5-0765-4096-AC43-DA02BE8A8AE2}"/>
          </ac:spMkLst>
        </pc:spChg>
      </pc:sldChg>
      <pc:sldChg chg="addSp delSp modSp add delAnim modAnim">
        <pc:chgData name="Rajeev Balasubramonian" userId="1894f8d5-da90-49db-a2d5-cc99062af5ba" providerId="ADAL" clId="{658BF6F9-3CC8-4095-8C91-D1D5AF648966}" dt="2018-02-26T16:29:33.457" v="2613" actId="14100"/>
        <pc:sldMkLst>
          <pc:docMk/>
          <pc:sldMk cId="1225400948" sldId="287"/>
        </pc:sldMkLst>
        <pc:spChg chg="mod">
          <ac:chgData name="Rajeev Balasubramonian" userId="1894f8d5-da90-49db-a2d5-cc99062af5ba" providerId="ADAL" clId="{658BF6F9-3CC8-4095-8C91-D1D5AF648966}" dt="2018-02-26T01:51:49.627" v="2147" actId="20577"/>
          <ac:spMkLst>
            <pc:docMk/>
            <pc:sldMk cId="1225400948" sldId="287"/>
            <ac:spMk id="6" creationId="{A07D03CA-09F9-4EA8-81C3-85F12A5085A7}"/>
          </ac:spMkLst>
        </pc:spChg>
        <pc:spChg chg="mod">
          <ac:chgData name="Rajeev Balasubramonian" userId="1894f8d5-da90-49db-a2d5-cc99062af5ba" providerId="ADAL" clId="{658BF6F9-3CC8-4095-8C91-D1D5AF648966}" dt="2018-02-26T16:29:33.457" v="2613" actId="14100"/>
          <ac:spMkLst>
            <pc:docMk/>
            <pc:sldMk cId="1225400948" sldId="287"/>
            <ac:spMk id="11" creationId="{E057E1E5-0765-4096-AC43-DA02BE8A8AE2}"/>
          </ac:spMkLst>
        </pc:spChg>
        <pc:spChg chg="del">
          <ac:chgData name="Rajeev Balasubramonian" userId="1894f8d5-da90-49db-a2d5-cc99062af5ba" providerId="ADAL" clId="{658BF6F9-3CC8-4095-8C91-D1D5AF648966}" dt="2018-02-26T16:12:02.052" v="2218" actId="478"/>
          <ac:spMkLst>
            <pc:docMk/>
            <pc:sldMk cId="1225400948" sldId="287"/>
            <ac:spMk id="174" creationId="{DAA568E9-C050-4863-A7B5-0EF085728D19}"/>
          </ac:spMkLst>
        </pc:spChg>
        <pc:spChg chg="del">
          <ac:chgData name="Rajeev Balasubramonian" userId="1894f8d5-da90-49db-a2d5-cc99062af5ba" providerId="ADAL" clId="{658BF6F9-3CC8-4095-8C91-D1D5AF648966}" dt="2018-02-26T16:12:02.052" v="2218" actId="478"/>
          <ac:spMkLst>
            <pc:docMk/>
            <pc:sldMk cId="1225400948" sldId="287"/>
            <ac:spMk id="175" creationId="{6E0FCFCA-1C3E-4271-9E4C-A1FB0F48E148}"/>
          </ac:spMkLst>
        </pc:spChg>
        <pc:spChg chg="del">
          <ac:chgData name="Rajeev Balasubramonian" userId="1894f8d5-da90-49db-a2d5-cc99062af5ba" providerId="ADAL" clId="{658BF6F9-3CC8-4095-8C91-D1D5AF648966}" dt="2018-02-26T16:12:02.052" v="2218" actId="478"/>
          <ac:spMkLst>
            <pc:docMk/>
            <pc:sldMk cId="1225400948" sldId="287"/>
            <ac:spMk id="176" creationId="{89D0F19A-E89F-4D70-9E5A-C9F4DCEFDBE1}"/>
          </ac:spMkLst>
        </pc:spChg>
        <pc:spChg chg="del">
          <ac:chgData name="Rajeev Balasubramonian" userId="1894f8d5-da90-49db-a2d5-cc99062af5ba" providerId="ADAL" clId="{658BF6F9-3CC8-4095-8C91-D1D5AF648966}" dt="2018-02-26T16:12:02.052" v="2218" actId="478"/>
          <ac:spMkLst>
            <pc:docMk/>
            <pc:sldMk cId="1225400948" sldId="287"/>
            <ac:spMk id="179" creationId="{92F2344E-1388-4AC4-A307-8BC386858DFF}"/>
          </ac:spMkLst>
        </pc:spChg>
        <pc:spChg chg="del">
          <ac:chgData name="Rajeev Balasubramonian" userId="1894f8d5-da90-49db-a2d5-cc99062af5ba" providerId="ADAL" clId="{658BF6F9-3CC8-4095-8C91-D1D5AF648966}" dt="2018-02-26T16:12:02.052" v="2218" actId="478"/>
          <ac:spMkLst>
            <pc:docMk/>
            <pc:sldMk cId="1225400948" sldId="287"/>
            <ac:spMk id="181" creationId="{0B3DC36C-8C04-4520-A73A-F7CB7B8CAF0F}"/>
          </ac:spMkLst>
        </pc:spChg>
        <pc:spChg chg="del">
          <ac:chgData name="Rajeev Balasubramonian" userId="1894f8d5-da90-49db-a2d5-cc99062af5ba" providerId="ADAL" clId="{658BF6F9-3CC8-4095-8C91-D1D5AF648966}" dt="2018-02-26T16:11:46.846" v="2214" actId="478"/>
          <ac:spMkLst>
            <pc:docMk/>
            <pc:sldMk cId="1225400948" sldId="287"/>
            <ac:spMk id="182" creationId="{C4F41CC5-2C08-43F7-9273-43A275D9F05E}"/>
          </ac:spMkLst>
        </pc:spChg>
        <pc:spChg chg="del">
          <ac:chgData name="Rajeev Balasubramonian" userId="1894f8d5-da90-49db-a2d5-cc99062af5ba" providerId="ADAL" clId="{658BF6F9-3CC8-4095-8C91-D1D5AF648966}" dt="2018-02-26T16:11:46.846" v="2214" actId="478"/>
          <ac:spMkLst>
            <pc:docMk/>
            <pc:sldMk cId="1225400948" sldId="287"/>
            <ac:spMk id="183" creationId="{9C8C59FD-7E88-4F8D-89E0-0F2C92EE926F}"/>
          </ac:spMkLst>
        </pc:spChg>
        <pc:spChg chg="del">
          <ac:chgData name="Rajeev Balasubramonian" userId="1894f8d5-da90-49db-a2d5-cc99062af5ba" providerId="ADAL" clId="{658BF6F9-3CC8-4095-8C91-D1D5AF648966}" dt="2018-02-26T16:11:54.158" v="2216" actId="478"/>
          <ac:spMkLst>
            <pc:docMk/>
            <pc:sldMk cId="1225400948" sldId="287"/>
            <ac:spMk id="185" creationId="{FFD7EABD-7EBC-471C-A7CE-0C819FA7183E}"/>
          </ac:spMkLst>
        </pc:spChg>
        <pc:spChg chg="del">
          <ac:chgData name="Rajeev Balasubramonian" userId="1894f8d5-da90-49db-a2d5-cc99062af5ba" providerId="ADAL" clId="{658BF6F9-3CC8-4095-8C91-D1D5AF648966}" dt="2018-02-26T16:11:46.846" v="2214" actId="478"/>
          <ac:spMkLst>
            <pc:docMk/>
            <pc:sldMk cId="1225400948" sldId="287"/>
            <ac:spMk id="186" creationId="{967D8649-9C89-42D9-853C-E448D0564335}"/>
          </ac:spMkLst>
        </pc:spChg>
        <pc:spChg chg="del">
          <ac:chgData name="Rajeev Balasubramonian" userId="1894f8d5-da90-49db-a2d5-cc99062af5ba" providerId="ADAL" clId="{658BF6F9-3CC8-4095-8C91-D1D5AF648966}" dt="2018-02-26T16:12:02.052" v="2218" actId="478"/>
          <ac:spMkLst>
            <pc:docMk/>
            <pc:sldMk cId="1225400948" sldId="287"/>
            <ac:spMk id="187" creationId="{A5903E92-5C01-4146-83BC-8353FDBF6F04}"/>
          </ac:spMkLst>
        </pc:spChg>
        <pc:spChg chg="del">
          <ac:chgData name="Rajeev Balasubramonian" userId="1894f8d5-da90-49db-a2d5-cc99062af5ba" providerId="ADAL" clId="{658BF6F9-3CC8-4095-8C91-D1D5AF648966}" dt="2018-02-26T16:11:46.846" v="2214" actId="478"/>
          <ac:spMkLst>
            <pc:docMk/>
            <pc:sldMk cId="1225400948" sldId="287"/>
            <ac:spMk id="188" creationId="{8853DBC8-21BD-4408-A442-63D76A348B9E}"/>
          </ac:spMkLst>
        </pc:spChg>
        <pc:spChg chg="del">
          <ac:chgData name="Rajeev Balasubramonian" userId="1894f8d5-da90-49db-a2d5-cc99062af5ba" providerId="ADAL" clId="{658BF6F9-3CC8-4095-8C91-D1D5AF648966}" dt="2018-02-26T16:12:02.052" v="2218" actId="478"/>
          <ac:spMkLst>
            <pc:docMk/>
            <pc:sldMk cId="1225400948" sldId="287"/>
            <ac:spMk id="190" creationId="{6064541D-6228-4403-B388-3D998D8DA3FC}"/>
          </ac:spMkLst>
        </pc:spChg>
        <pc:spChg chg="del">
          <ac:chgData name="Rajeev Balasubramonian" userId="1894f8d5-da90-49db-a2d5-cc99062af5ba" providerId="ADAL" clId="{658BF6F9-3CC8-4095-8C91-D1D5AF648966}" dt="2018-02-26T16:12:02.052" v="2218" actId="478"/>
          <ac:spMkLst>
            <pc:docMk/>
            <pc:sldMk cId="1225400948" sldId="287"/>
            <ac:spMk id="192" creationId="{761C7914-B4CB-4CBC-9AE8-9DC4DCF52FA2}"/>
          </ac:spMkLst>
        </pc:spChg>
        <pc:spChg chg="del">
          <ac:chgData name="Rajeev Balasubramonian" userId="1894f8d5-da90-49db-a2d5-cc99062af5ba" providerId="ADAL" clId="{658BF6F9-3CC8-4095-8C91-D1D5AF648966}" dt="2018-02-26T16:11:46.846" v="2214" actId="478"/>
          <ac:spMkLst>
            <pc:docMk/>
            <pc:sldMk cId="1225400948" sldId="287"/>
            <ac:spMk id="193" creationId="{74FF50C5-931C-4F35-B934-8E4E83412D17}"/>
          </ac:spMkLst>
        </pc:spChg>
        <pc:spChg chg="del">
          <ac:chgData name="Rajeev Balasubramonian" userId="1894f8d5-da90-49db-a2d5-cc99062af5ba" providerId="ADAL" clId="{658BF6F9-3CC8-4095-8C91-D1D5AF648966}" dt="2018-02-26T16:12:02.052" v="2218" actId="478"/>
          <ac:spMkLst>
            <pc:docMk/>
            <pc:sldMk cId="1225400948" sldId="287"/>
            <ac:spMk id="195" creationId="{854D5CFC-4D2D-4148-A3CD-1040AC8BE42B}"/>
          </ac:spMkLst>
        </pc:spChg>
        <pc:spChg chg="add mod">
          <ac:chgData name="Rajeev Balasubramonian" userId="1894f8d5-da90-49db-a2d5-cc99062af5ba" providerId="ADAL" clId="{658BF6F9-3CC8-4095-8C91-D1D5AF648966}" dt="2018-02-26T16:18:19.913" v="2274" actId="1076"/>
          <ac:spMkLst>
            <pc:docMk/>
            <pc:sldMk cId="1225400948" sldId="287"/>
            <ac:spMk id="362" creationId="{9B927283-F490-4B72-B2AD-222E6429EE15}"/>
          </ac:spMkLst>
        </pc:spChg>
        <pc:spChg chg="add mod">
          <ac:chgData name="Rajeev Balasubramonian" userId="1894f8d5-da90-49db-a2d5-cc99062af5ba" providerId="ADAL" clId="{658BF6F9-3CC8-4095-8C91-D1D5AF648966}" dt="2018-02-26T16:18:19.913" v="2274" actId="1076"/>
          <ac:spMkLst>
            <pc:docMk/>
            <pc:sldMk cId="1225400948" sldId="287"/>
            <ac:spMk id="363" creationId="{73D8F905-5919-4FA9-BCFE-4B365D90FD79}"/>
          </ac:spMkLst>
        </pc:spChg>
        <pc:spChg chg="add mod">
          <ac:chgData name="Rajeev Balasubramonian" userId="1894f8d5-da90-49db-a2d5-cc99062af5ba" providerId="ADAL" clId="{658BF6F9-3CC8-4095-8C91-D1D5AF648966}" dt="2018-02-26T16:18:19.913" v="2274" actId="1076"/>
          <ac:spMkLst>
            <pc:docMk/>
            <pc:sldMk cId="1225400948" sldId="287"/>
            <ac:spMk id="364" creationId="{E4D80E0B-E478-453D-984A-2482EA33E035}"/>
          </ac:spMkLst>
        </pc:spChg>
        <pc:spChg chg="add del mod">
          <ac:chgData name="Rajeev Balasubramonian" userId="1894f8d5-da90-49db-a2d5-cc99062af5ba" providerId="ADAL" clId="{658BF6F9-3CC8-4095-8C91-D1D5AF648966}" dt="2018-02-26T16:13:53.401" v="2231" actId="478"/>
          <ac:spMkLst>
            <pc:docMk/>
            <pc:sldMk cId="1225400948" sldId="287"/>
            <ac:spMk id="366" creationId="{9847AEF2-694D-4B2D-9425-09835E9976E5}"/>
          </ac:spMkLst>
        </pc:spChg>
        <pc:spChg chg="add mod">
          <ac:chgData name="Rajeev Balasubramonian" userId="1894f8d5-da90-49db-a2d5-cc99062af5ba" providerId="ADAL" clId="{658BF6F9-3CC8-4095-8C91-D1D5AF648966}" dt="2018-02-26T16:18:08.188" v="2273" actId="1076"/>
          <ac:spMkLst>
            <pc:docMk/>
            <pc:sldMk cId="1225400948" sldId="287"/>
            <ac:spMk id="370" creationId="{5771DA29-614B-422B-8EEA-31E1DFD3690E}"/>
          </ac:spMkLst>
        </pc:spChg>
        <pc:spChg chg="add mod">
          <ac:chgData name="Rajeev Balasubramonian" userId="1894f8d5-da90-49db-a2d5-cc99062af5ba" providerId="ADAL" clId="{658BF6F9-3CC8-4095-8C91-D1D5AF648966}" dt="2018-02-26T16:18:08.188" v="2273" actId="1076"/>
          <ac:spMkLst>
            <pc:docMk/>
            <pc:sldMk cId="1225400948" sldId="287"/>
            <ac:spMk id="371" creationId="{CBAF3B0C-11F9-41AA-B31F-5143C37B71EB}"/>
          </ac:spMkLst>
        </pc:spChg>
        <pc:spChg chg="add del">
          <ac:chgData name="Rajeev Balasubramonian" userId="1894f8d5-da90-49db-a2d5-cc99062af5ba" providerId="ADAL" clId="{658BF6F9-3CC8-4095-8C91-D1D5AF648966}" dt="2018-02-26T16:16:10.632" v="2256"/>
          <ac:spMkLst>
            <pc:docMk/>
            <pc:sldMk cId="1225400948" sldId="287"/>
            <ac:spMk id="372" creationId="{769FD211-8075-4C84-9351-284DFD957862}"/>
          </ac:spMkLst>
        </pc:spChg>
        <pc:spChg chg="add del">
          <ac:chgData name="Rajeev Balasubramonian" userId="1894f8d5-da90-49db-a2d5-cc99062af5ba" providerId="ADAL" clId="{658BF6F9-3CC8-4095-8C91-D1D5AF648966}" dt="2018-02-26T16:16:10.632" v="2256"/>
          <ac:spMkLst>
            <pc:docMk/>
            <pc:sldMk cId="1225400948" sldId="287"/>
            <ac:spMk id="373" creationId="{13757CF0-561B-41FF-82A1-DCD3F4104969}"/>
          </ac:spMkLst>
        </pc:spChg>
        <pc:spChg chg="add mod">
          <ac:chgData name="Rajeev Balasubramonian" userId="1894f8d5-da90-49db-a2d5-cc99062af5ba" providerId="ADAL" clId="{658BF6F9-3CC8-4095-8C91-D1D5AF648966}" dt="2018-02-26T16:18:08.188" v="2273" actId="1076"/>
          <ac:spMkLst>
            <pc:docMk/>
            <pc:sldMk cId="1225400948" sldId="287"/>
            <ac:spMk id="374" creationId="{5D81EAF8-6848-4E8A-838E-0A5E91433C3A}"/>
          </ac:spMkLst>
        </pc:spChg>
        <pc:spChg chg="add mod">
          <ac:chgData name="Rajeev Balasubramonian" userId="1894f8d5-da90-49db-a2d5-cc99062af5ba" providerId="ADAL" clId="{658BF6F9-3CC8-4095-8C91-D1D5AF648966}" dt="2018-02-26T16:18:08.188" v="2273" actId="1076"/>
          <ac:spMkLst>
            <pc:docMk/>
            <pc:sldMk cId="1225400948" sldId="287"/>
            <ac:spMk id="375" creationId="{D23DC4E5-5BD1-4A52-834D-FC2BE965E415}"/>
          </ac:spMkLst>
        </pc:spChg>
        <pc:spChg chg="add del">
          <ac:chgData name="Rajeev Balasubramonian" userId="1894f8d5-da90-49db-a2d5-cc99062af5ba" providerId="ADAL" clId="{658BF6F9-3CC8-4095-8C91-D1D5AF648966}" dt="2018-02-26T16:16:46.045" v="2269"/>
          <ac:spMkLst>
            <pc:docMk/>
            <pc:sldMk cId="1225400948" sldId="287"/>
            <ac:spMk id="376" creationId="{B209F4A2-05CC-450C-B379-1573F5CC731E}"/>
          </ac:spMkLst>
        </pc:spChg>
        <pc:spChg chg="add del">
          <ac:chgData name="Rajeev Balasubramonian" userId="1894f8d5-da90-49db-a2d5-cc99062af5ba" providerId="ADAL" clId="{658BF6F9-3CC8-4095-8C91-D1D5AF648966}" dt="2018-02-26T16:16:46.045" v="2269"/>
          <ac:spMkLst>
            <pc:docMk/>
            <pc:sldMk cId="1225400948" sldId="287"/>
            <ac:spMk id="377" creationId="{448F1033-2CEB-457B-8CE5-7219AF7AB570}"/>
          </ac:spMkLst>
        </pc:spChg>
        <pc:spChg chg="add del">
          <ac:chgData name="Rajeev Balasubramonian" userId="1894f8d5-da90-49db-a2d5-cc99062af5ba" providerId="ADAL" clId="{658BF6F9-3CC8-4095-8C91-D1D5AF648966}" dt="2018-02-26T16:16:46.045" v="2269"/>
          <ac:spMkLst>
            <pc:docMk/>
            <pc:sldMk cId="1225400948" sldId="287"/>
            <ac:spMk id="378" creationId="{320586C2-59B7-4D9D-9BB6-0065DEEBBFF9}"/>
          </ac:spMkLst>
        </pc:spChg>
        <pc:spChg chg="add del">
          <ac:chgData name="Rajeev Balasubramonian" userId="1894f8d5-da90-49db-a2d5-cc99062af5ba" providerId="ADAL" clId="{658BF6F9-3CC8-4095-8C91-D1D5AF648966}" dt="2018-02-26T16:16:46.045" v="2269"/>
          <ac:spMkLst>
            <pc:docMk/>
            <pc:sldMk cId="1225400948" sldId="287"/>
            <ac:spMk id="379" creationId="{36D9AC4F-DA16-4651-BD7E-3F12707C677C}"/>
          </ac:spMkLst>
        </pc:spChg>
        <pc:spChg chg="add mod">
          <ac:chgData name="Rajeev Balasubramonian" userId="1894f8d5-da90-49db-a2d5-cc99062af5ba" providerId="ADAL" clId="{658BF6F9-3CC8-4095-8C91-D1D5AF648966}" dt="2018-02-26T16:18:08.188" v="2273" actId="1076"/>
          <ac:spMkLst>
            <pc:docMk/>
            <pc:sldMk cId="1225400948" sldId="287"/>
            <ac:spMk id="380" creationId="{6BB6B8C0-7FF5-4293-A50B-446757B7F999}"/>
          </ac:spMkLst>
        </pc:spChg>
        <pc:spChg chg="add mod">
          <ac:chgData name="Rajeev Balasubramonian" userId="1894f8d5-da90-49db-a2d5-cc99062af5ba" providerId="ADAL" clId="{658BF6F9-3CC8-4095-8C91-D1D5AF648966}" dt="2018-02-26T16:18:08.188" v="2273" actId="1076"/>
          <ac:spMkLst>
            <pc:docMk/>
            <pc:sldMk cId="1225400948" sldId="287"/>
            <ac:spMk id="381" creationId="{F146244B-55E2-4394-A559-C2215F45E0FA}"/>
          </ac:spMkLst>
        </pc:spChg>
        <pc:spChg chg="add mod">
          <ac:chgData name="Rajeev Balasubramonian" userId="1894f8d5-da90-49db-a2d5-cc99062af5ba" providerId="ADAL" clId="{658BF6F9-3CC8-4095-8C91-D1D5AF648966}" dt="2018-02-26T16:18:08.188" v="2273" actId="1076"/>
          <ac:spMkLst>
            <pc:docMk/>
            <pc:sldMk cId="1225400948" sldId="287"/>
            <ac:spMk id="382" creationId="{064D2610-9253-43D8-AA23-8055D972534E}"/>
          </ac:spMkLst>
        </pc:spChg>
        <pc:spChg chg="add mod">
          <ac:chgData name="Rajeev Balasubramonian" userId="1894f8d5-da90-49db-a2d5-cc99062af5ba" providerId="ADAL" clId="{658BF6F9-3CC8-4095-8C91-D1D5AF648966}" dt="2018-02-26T16:18:08.188" v="2273" actId="1076"/>
          <ac:spMkLst>
            <pc:docMk/>
            <pc:sldMk cId="1225400948" sldId="287"/>
            <ac:spMk id="383" creationId="{5B2A7462-7B29-4D78-A823-6954B530E8C6}"/>
          </ac:spMkLst>
        </pc:spChg>
        <pc:grpChg chg="mod">
          <ac:chgData name="Rajeev Balasubramonian" userId="1894f8d5-da90-49db-a2d5-cc99062af5ba" providerId="ADAL" clId="{658BF6F9-3CC8-4095-8C91-D1D5AF648966}" dt="2018-02-26T16:18:08.188" v="2273" actId="1076"/>
          <ac:grpSpMkLst>
            <pc:docMk/>
            <pc:sldMk cId="1225400948" sldId="287"/>
            <ac:grpSpMk id="5" creationId="{69E8071D-63FC-4D34-8C0D-ACEFE81A7B79}"/>
          </ac:grpSpMkLst>
        </pc:grpChg>
        <pc:grpChg chg="mod">
          <ac:chgData name="Rajeev Balasubramonian" userId="1894f8d5-da90-49db-a2d5-cc99062af5ba" providerId="ADAL" clId="{658BF6F9-3CC8-4095-8C91-D1D5AF648966}" dt="2018-02-26T16:18:08.188" v="2273" actId="1076"/>
          <ac:grpSpMkLst>
            <pc:docMk/>
            <pc:sldMk cId="1225400948" sldId="287"/>
            <ac:grpSpMk id="91" creationId="{EE59FC49-DF97-46E9-B0C9-9F5FFD7A422F}"/>
          </ac:grpSpMkLst>
        </pc:grpChg>
        <pc:grpChg chg="add mod">
          <ac:chgData name="Rajeev Balasubramonian" userId="1894f8d5-da90-49db-a2d5-cc99062af5ba" providerId="ADAL" clId="{658BF6F9-3CC8-4095-8C91-D1D5AF648966}" dt="2018-02-26T16:18:08.188" v="2273" actId="1076"/>
          <ac:grpSpMkLst>
            <pc:docMk/>
            <pc:sldMk cId="1225400948" sldId="287"/>
            <ac:grpSpMk id="196" creationId="{F0A3085C-7869-4C19-9E0E-1F6B5171562B}"/>
          </ac:grpSpMkLst>
        </pc:grpChg>
        <pc:grpChg chg="mod">
          <ac:chgData name="Rajeev Balasubramonian" userId="1894f8d5-da90-49db-a2d5-cc99062af5ba" providerId="ADAL" clId="{658BF6F9-3CC8-4095-8C91-D1D5AF648966}" dt="2018-02-26T16:12:16.866" v="2220"/>
          <ac:grpSpMkLst>
            <pc:docMk/>
            <pc:sldMk cId="1225400948" sldId="287"/>
            <ac:grpSpMk id="209" creationId="{FB561228-49A8-4216-B587-726ACCF341D6}"/>
          </ac:grpSpMkLst>
        </pc:grpChg>
        <pc:grpChg chg="mod">
          <ac:chgData name="Rajeev Balasubramonian" userId="1894f8d5-da90-49db-a2d5-cc99062af5ba" providerId="ADAL" clId="{658BF6F9-3CC8-4095-8C91-D1D5AF648966}" dt="2018-02-26T16:12:16.866" v="2220"/>
          <ac:grpSpMkLst>
            <pc:docMk/>
            <pc:sldMk cId="1225400948" sldId="287"/>
            <ac:grpSpMk id="210" creationId="{4BF4449D-7E69-4651-A9B3-22BDB723C496}"/>
          </ac:grpSpMkLst>
        </pc:grpChg>
        <pc:grpChg chg="mod">
          <ac:chgData name="Rajeev Balasubramonian" userId="1894f8d5-da90-49db-a2d5-cc99062af5ba" providerId="ADAL" clId="{658BF6F9-3CC8-4095-8C91-D1D5AF648966}" dt="2018-02-26T16:12:16.866" v="2220"/>
          <ac:grpSpMkLst>
            <pc:docMk/>
            <pc:sldMk cId="1225400948" sldId="287"/>
            <ac:grpSpMk id="211" creationId="{C72D7BD1-A0E7-4550-8BC7-18C0D64E46AC}"/>
          </ac:grpSpMkLst>
        </pc:grpChg>
        <pc:grpChg chg="mod">
          <ac:chgData name="Rajeev Balasubramonian" userId="1894f8d5-da90-49db-a2d5-cc99062af5ba" providerId="ADAL" clId="{658BF6F9-3CC8-4095-8C91-D1D5AF648966}" dt="2018-02-26T16:12:16.866" v="2220"/>
          <ac:grpSpMkLst>
            <pc:docMk/>
            <pc:sldMk cId="1225400948" sldId="287"/>
            <ac:grpSpMk id="212" creationId="{388AC284-4275-418B-80F9-40EDE8010247}"/>
          </ac:grpSpMkLst>
        </pc:grpChg>
        <pc:grpChg chg="mod">
          <ac:chgData name="Rajeev Balasubramonian" userId="1894f8d5-da90-49db-a2d5-cc99062af5ba" providerId="ADAL" clId="{658BF6F9-3CC8-4095-8C91-D1D5AF648966}" dt="2018-02-26T16:12:16.866" v="2220"/>
          <ac:grpSpMkLst>
            <pc:docMk/>
            <pc:sldMk cId="1225400948" sldId="287"/>
            <ac:grpSpMk id="213" creationId="{92D90E3F-A1A8-49FA-9B9C-11012B3084B9}"/>
          </ac:grpSpMkLst>
        </pc:grpChg>
        <pc:grpChg chg="add mod">
          <ac:chgData name="Rajeev Balasubramonian" userId="1894f8d5-da90-49db-a2d5-cc99062af5ba" providerId="ADAL" clId="{658BF6F9-3CC8-4095-8C91-D1D5AF648966}" dt="2018-02-26T16:18:08.188" v="2273" actId="1076"/>
          <ac:grpSpMkLst>
            <pc:docMk/>
            <pc:sldMk cId="1225400948" sldId="287"/>
            <ac:grpSpMk id="279" creationId="{F87FA16E-3770-41BB-B295-30AF735F54BE}"/>
          </ac:grpSpMkLst>
        </pc:grpChg>
        <pc:grpChg chg="mod">
          <ac:chgData name="Rajeev Balasubramonian" userId="1894f8d5-da90-49db-a2d5-cc99062af5ba" providerId="ADAL" clId="{658BF6F9-3CC8-4095-8C91-D1D5AF648966}" dt="2018-02-26T16:12:16.866" v="2220"/>
          <ac:grpSpMkLst>
            <pc:docMk/>
            <pc:sldMk cId="1225400948" sldId="287"/>
            <ac:grpSpMk id="292" creationId="{73BB22F5-9B4A-4A56-8CFD-D44ACE34B89E}"/>
          </ac:grpSpMkLst>
        </pc:grpChg>
        <pc:grpChg chg="mod">
          <ac:chgData name="Rajeev Balasubramonian" userId="1894f8d5-da90-49db-a2d5-cc99062af5ba" providerId="ADAL" clId="{658BF6F9-3CC8-4095-8C91-D1D5AF648966}" dt="2018-02-26T16:12:16.866" v="2220"/>
          <ac:grpSpMkLst>
            <pc:docMk/>
            <pc:sldMk cId="1225400948" sldId="287"/>
            <ac:grpSpMk id="293" creationId="{A3EA68C0-94C6-4E05-B5E9-B20ACBA948BC}"/>
          </ac:grpSpMkLst>
        </pc:grpChg>
        <pc:grpChg chg="mod">
          <ac:chgData name="Rajeev Balasubramonian" userId="1894f8d5-da90-49db-a2d5-cc99062af5ba" providerId="ADAL" clId="{658BF6F9-3CC8-4095-8C91-D1D5AF648966}" dt="2018-02-26T16:12:16.866" v="2220"/>
          <ac:grpSpMkLst>
            <pc:docMk/>
            <pc:sldMk cId="1225400948" sldId="287"/>
            <ac:grpSpMk id="294" creationId="{DBAB8715-18C7-4DCF-8875-86385294334D}"/>
          </ac:grpSpMkLst>
        </pc:grpChg>
        <pc:grpChg chg="mod">
          <ac:chgData name="Rajeev Balasubramonian" userId="1894f8d5-da90-49db-a2d5-cc99062af5ba" providerId="ADAL" clId="{658BF6F9-3CC8-4095-8C91-D1D5AF648966}" dt="2018-02-26T16:12:16.866" v="2220"/>
          <ac:grpSpMkLst>
            <pc:docMk/>
            <pc:sldMk cId="1225400948" sldId="287"/>
            <ac:grpSpMk id="295" creationId="{D03337B6-2E52-4352-9A8A-5428AAED7A8D}"/>
          </ac:grpSpMkLst>
        </pc:grpChg>
        <pc:grpChg chg="mod">
          <ac:chgData name="Rajeev Balasubramonian" userId="1894f8d5-da90-49db-a2d5-cc99062af5ba" providerId="ADAL" clId="{658BF6F9-3CC8-4095-8C91-D1D5AF648966}" dt="2018-02-26T16:12:16.866" v="2220"/>
          <ac:grpSpMkLst>
            <pc:docMk/>
            <pc:sldMk cId="1225400948" sldId="287"/>
            <ac:grpSpMk id="296" creationId="{7DC91C7F-1E46-4C09-B53E-1AC0DDAB340F}"/>
          </ac:grpSpMkLst>
        </pc:grpChg>
        <pc:graphicFrameChg chg="del">
          <ac:chgData name="Rajeev Balasubramonian" userId="1894f8d5-da90-49db-a2d5-cc99062af5ba" providerId="ADAL" clId="{658BF6F9-3CC8-4095-8C91-D1D5AF648966}" dt="2018-02-26T16:12:02.052" v="2218" actId="478"/>
          <ac:graphicFrameMkLst>
            <pc:docMk/>
            <pc:sldMk cId="1225400948" sldId="287"/>
            <ac:graphicFrameMk id="177" creationId="{9DB4D3D9-EC6A-45C0-883A-B9F43132F63E}"/>
          </ac:graphicFrameMkLst>
        </pc:graphicFrameChg>
        <pc:cxnChg chg="del">
          <ac:chgData name="Rajeev Balasubramonian" userId="1894f8d5-da90-49db-a2d5-cc99062af5ba" providerId="ADAL" clId="{658BF6F9-3CC8-4095-8C91-D1D5AF648966}" dt="2018-02-26T16:12:02.052" v="2218" actId="478"/>
          <ac:cxnSpMkLst>
            <pc:docMk/>
            <pc:sldMk cId="1225400948" sldId="287"/>
            <ac:cxnSpMk id="178" creationId="{4768DF79-812A-403D-8A38-3E13A14D60FD}"/>
          </ac:cxnSpMkLst>
        </pc:cxnChg>
        <pc:cxnChg chg="del">
          <ac:chgData name="Rajeev Balasubramonian" userId="1894f8d5-da90-49db-a2d5-cc99062af5ba" providerId="ADAL" clId="{658BF6F9-3CC8-4095-8C91-D1D5AF648966}" dt="2018-02-26T16:12:02.052" v="2218" actId="478"/>
          <ac:cxnSpMkLst>
            <pc:docMk/>
            <pc:sldMk cId="1225400948" sldId="287"/>
            <ac:cxnSpMk id="180" creationId="{FF7A4DF1-C4A0-4BED-90F5-00C65A44C96B}"/>
          </ac:cxnSpMkLst>
        </pc:cxnChg>
        <pc:cxnChg chg="del">
          <ac:chgData name="Rajeev Balasubramonian" userId="1894f8d5-da90-49db-a2d5-cc99062af5ba" providerId="ADAL" clId="{658BF6F9-3CC8-4095-8C91-D1D5AF648966}" dt="2018-02-26T16:11:55.946" v="2217" actId="478"/>
          <ac:cxnSpMkLst>
            <pc:docMk/>
            <pc:sldMk cId="1225400948" sldId="287"/>
            <ac:cxnSpMk id="184" creationId="{5747341B-EFEB-4032-AE70-2C1D48211FEE}"/>
          </ac:cxnSpMkLst>
        </pc:cxnChg>
        <pc:cxnChg chg="del mod">
          <ac:chgData name="Rajeev Balasubramonian" userId="1894f8d5-da90-49db-a2d5-cc99062af5ba" providerId="ADAL" clId="{658BF6F9-3CC8-4095-8C91-D1D5AF648966}" dt="2018-02-26T16:12:06.872" v="2219" actId="478"/>
          <ac:cxnSpMkLst>
            <pc:docMk/>
            <pc:sldMk cId="1225400948" sldId="287"/>
            <ac:cxnSpMk id="189" creationId="{F5BCE9C3-161D-45EE-89F8-85658B8FCD5B}"/>
          </ac:cxnSpMkLst>
        </pc:cxnChg>
        <pc:cxnChg chg="del">
          <ac:chgData name="Rajeev Balasubramonian" userId="1894f8d5-da90-49db-a2d5-cc99062af5ba" providerId="ADAL" clId="{658BF6F9-3CC8-4095-8C91-D1D5AF648966}" dt="2018-02-26T16:12:02.052" v="2218" actId="478"/>
          <ac:cxnSpMkLst>
            <pc:docMk/>
            <pc:sldMk cId="1225400948" sldId="287"/>
            <ac:cxnSpMk id="191" creationId="{852C141C-82C1-4C23-A6D7-BC272379DE9C}"/>
          </ac:cxnSpMkLst>
        </pc:cxnChg>
        <pc:cxnChg chg="del">
          <ac:chgData name="Rajeev Balasubramonian" userId="1894f8d5-da90-49db-a2d5-cc99062af5ba" providerId="ADAL" clId="{658BF6F9-3CC8-4095-8C91-D1D5AF648966}" dt="2018-02-26T16:12:02.052" v="2218" actId="478"/>
          <ac:cxnSpMkLst>
            <pc:docMk/>
            <pc:sldMk cId="1225400948" sldId="287"/>
            <ac:cxnSpMk id="194" creationId="{E8048B21-E4E5-4C69-A138-E88DF92D0A54}"/>
          </ac:cxnSpMkLst>
        </pc:cxnChg>
        <pc:cxnChg chg="add mod">
          <ac:chgData name="Rajeev Balasubramonian" userId="1894f8d5-da90-49db-a2d5-cc99062af5ba" providerId="ADAL" clId="{658BF6F9-3CC8-4095-8C91-D1D5AF648966}" dt="2018-02-26T16:18:19.913" v="2274" actId="1076"/>
          <ac:cxnSpMkLst>
            <pc:docMk/>
            <pc:sldMk cId="1225400948" sldId="287"/>
            <ac:cxnSpMk id="365" creationId="{41CB44D8-E4E0-445C-BDCD-CE390340571E}"/>
          </ac:cxnSpMkLst>
        </pc:cxnChg>
        <pc:cxnChg chg="add del mod">
          <ac:chgData name="Rajeev Balasubramonian" userId="1894f8d5-da90-49db-a2d5-cc99062af5ba" providerId="ADAL" clId="{658BF6F9-3CC8-4095-8C91-D1D5AF648966}" dt="2018-02-26T16:13:53.401" v="2231" actId="478"/>
          <ac:cxnSpMkLst>
            <pc:docMk/>
            <pc:sldMk cId="1225400948" sldId="287"/>
            <ac:cxnSpMk id="367" creationId="{1586B2B3-DB85-4122-A81B-2B9163685659}"/>
          </ac:cxnSpMkLst>
        </pc:cxnChg>
        <pc:cxnChg chg="add mod">
          <ac:chgData name="Rajeev Balasubramonian" userId="1894f8d5-da90-49db-a2d5-cc99062af5ba" providerId="ADAL" clId="{658BF6F9-3CC8-4095-8C91-D1D5AF648966}" dt="2018-02-26T16:18:19.913" v="2274" actId="1076"/>
          <ac:cxnSpMkLst>
            <pc:docMk/>
            <pc:sldMk cId="1225400948" sldId="287"/>
            <ac:cxnSpMk id="368" creationId="{0497882F-EBBD-4FE4-82D6-F73EDD380E8A}"/>
          </ac:cxnSpMkLst>
        </pc:cxnChg>
      </pc:sldChg>
      <pc:sldChg chg="addSp delSp add del">
        <pc:chgData name="Rajeev Balasubramonian" userId="1894f8d5-da90-49db-a2d5-cc99062af5ba" providerId="ADAL" clId="{658BF6F9-3CC8-4095-8C91-D1D5AF648966}" dt="2018-02-26T01:27:54.551" v="2118" actId="2696"/>
        <pc:sldMkLst>
          <pc:docMk/>
          <pc:sldMk cId="424981167" sldId="288"/>
        </pc:sldMkLst>
        <pc:spChg chg="add">
          <ac:chgData name="Rajeev Balasubramonian" userId="1894f8d5-da90-49db-a2d5-cc99062af5ba" providerId="ADAL" clId="{658BF6F9-3CC8-4095-8C91-D1D5AF648966}" dt="2018-02-26T01:18:46.226" v="1924" actId="1076"/>
          <ac:spMkLst>
            <pc:docMk/>
            <pc:sldMk cId="424981167" sldId="288"/>
            <ac:spMk id="5" creationId="{3826E969-AD74-4EA7-B7F5-9F9F0B2B1CC6}"/>
          </ac:spMkLst>
        </pc:spChg>
        <pc:spChg chg="del">
          <ac:chgData name="Rajeev Balasubramonian" userId="1894f8d5-da90-49db-a2d5-cc99062af5ba" providerId="ADAL" clId="{658BF6F9-3CC8-4095-8C91-D1D5AF648966}" dt="2018-02-26T01:18:28.240" v="1916" actId="478"/>
          <ac:spMkLst>
            <pc:docMk/>
            <pc:sldMk cId="424981167" sldId="288"/>
            <ac:spMk id="11" creationId="{E057E1E5-0765-4096-AC43-DA02BE8A8AE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0202-861C-4A4C-B28B-5D2701E90A7E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72A73-05DD-3B4D-82D1-8EDDB168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1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0202-861C-4A4C-B28B-5D2701E90A7E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72A73-05DD-3B4D-82D1-8EDDB168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5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0202-861C-4A4C-B28B-5D2701E90A7E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72A73-05DD-3B4D-82D1-8EDDB168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7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0202-861C-4A4C-B28B-5D2701E90A7E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72A73-05DD-3B4D-82D1-8EDDB168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9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0202-861C-4A4C-B28B-5D2701E90A7E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72A73-05DD-3B4D-82D1-8EDDB168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3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0202-861C-4A4C-B28B-5D2701E90A7E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72A73-05DD-3B4D-82D1-8EDDB168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9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0202-861C-4A4C-B28B-5D2701E90A7E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72A73-05DD-3B4D-82D1-8EDDB168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3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0202-861C-4A4C-B28B-5D2701E90A7E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72A73-05DD-3B4D-82D1-8EDDB168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8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0202-861C-4A4C-B28B-5D2701E90A7E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72A73-05DD-3B4D-82D1-8EDDB168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2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0202-861C-4A4C-B28B-5D2701E90A7E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72A73-05DD-3B4D-82D1-8EDDB168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5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0202-861C-4A4C-B28B-5D2701E90A7E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72A73-05DD-3B4D-82D1-8EDDB168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9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0202-861C-4A4C-B28B-5D2701E90A7E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72A73-05DD-3B4D-82D1-8EDDB168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3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31" y="3414522"/>
            <a:ext cx="6400800" cy="17526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Ali Shafiee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Rajeev Balasubramonian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Feifei Li</a:t>
            </a:r>
          </a:p>
        </p:txBody>
      </p:sp>
      <p:pic>
        <p:nvPicPr>
          <p:cNvPr id="4" name="Picture 573">
            <a:extLst>
              <a:ext uri="{FF2B5EF4-FFF2-40B4-BE49-F238E27FC236}">
                <a16:creationId xmlns:a16="http://schemas.microsoft.com/office/drawing/2014/main" id="{6A3988D9-AAA3-4B89-AF7C-F352E5022B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19"/>
          <a:stretch/>
        </p:blipFill>
        <p:spPr bwMode="auto">
          <a:xfrm>
            <a:off x="516835" y="5033239"/>
            <a:ext cx="1934457" cy="1352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eceUT.png">
            <a:extLst>
              <a:ext uri="{FF2B5EF4-FFF2-40B4-BE49-F238E27FC236}">
                <a16:creationId xmlns:a16="http://schemas.microsoft.com/office/drawing/2014/main" id="{EBDAB471-8E87-462A-9B18-0B00813C48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921" y="4963004"/>
            <a:ext cx="2459469" cy="4616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07D03CA-09F9-4EA8-81C3-85F12A5085A7}"/>
              </a:ext>
            </a:extLst>
          </p:cNvPr>
          <p:cNvSpPr txBox="1"/>
          <p:nvPr/>
        </p:nvSpPr>
        <p:spPr>
          <a:xfrm>
            <a:off x="457200" y="1433342"/>
            <a:ext cx="82296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Secure DIMM: Moving ORAM Primitives Closer to Memory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2C1B068-A984-4525-821F-2A70D6B2FA6B}"/>
              </a:ext>
            </a:extLst>
          </p:cNvPr>
          <p:cNvSpPr txBox="1">
            <a:spLocks/>
          </p:cNvSpPr>
          <p:nvPr/>
        </p:nvSpPr>
        <p:spPr>
          <a:xfrm>
            <a:off x="6175513" y="4023811"/>
            <a:ext cx="245165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</a:rPr>
              <a:t>Mohit Tiwari</a:t>
            </a:r>
          </a:p>
        </p:txBody>
      </p:sp>
    </p:spTree>
    <p:extLst>
      <p:ext uri="{BB962C8B-B14F-4D97-AF65-F5344CB8AC3E}">
        <p14:creationId xmlns:p14="http://schemas.microsoft.com/office/powerpoint/2010/main" val="3265591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0">
            <a:extLst>
              <a:ext uri="{FF2B5EF4-FFF2-40B4-BE49-F238E27FC236}">
                <a16:creationId xmlns:a16="http://schemas.microsoft.com/office/drawing/2014/main" id="{EE59FC49-DF97-46E9-B0C9-9F5FFD7A422F}"/>
              </a:ext>
            </a:extLst>
          </p:cNvPr>
          <p:cNvGrpSpPr/>
          <p:nvPr/>
        </p:nvGrpSpPr>
        <p:grpSpPr>
          <a:xfrm>
            <a:off x="579691" y="3097107"/>
            <a:ext cx="3664672" cy="1106587"/>
            <a:chOff x="81847" y="2328517"/>
            <a:chExt cx="5151330" cy="1179837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1811EA96-9342-4F91-925F-07AC0C7F5051}"/>
                </a:ext>
              </a:extLst>
            </p:cNvPr>
            <p:cNvSpPr/>
            <p:nvPr/>
          </p:nvSpPr>
          <p:spPr>
            <a:xfrm>
              <a:off x="326267" y="2409308"/>
              <a:ext cx="4663307" cy="107381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B7CCA665-86C0-4978-B38B-2DEDE508EE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7585" y="2623542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7796AC33-5328-4DBB-896C-3FAEB2CD11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208" y="293283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86B74DD3-8ADD-4313-8E33-0425755A12A8}"/>
                </a:ext>
              </a:extLst>
            </p:cNvPr>
            <p:cNvSpPr/>
            <p:nvPr/>
          </p:nvSpPr>
          <p:spPr>
            <a:xfrm>
              <a:off x="81847" y="2364039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6301E059-B2B3-4A7F-8F31-EBF9C834F6F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7561" y="2654121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65E396C7-2CEC-47CA-8790-A7F4AC46DF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6182" y="296341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41F7A5BE-4744-4066-AA83-136BFDAD1FAC}"/>
                </a:ext>
              </a:extLst>
            </p:cNvPr>
            <p:cNvSpPr/>
            <p:nvPr/>
          </p:nvSpPr>
          <p:spPr>
            <a:xfrm>
              <a:off x="5006971" y="2328517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E74D7901-BA5B-413C-AE86-2CD4227EB83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8098" y="3243174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2E9D2543-C681-4E88-A250-90AEF93032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1217" y="3257870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7A04501C-81C8-4D66-ADAF-1445DA0BE9F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58637" y="3280421"/>
              <a:ext cx="114012" cy="11976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1EEFB4F9-1BBA-4678-BFAA-286732EE4F72}"/>
                </a:ext>
              </a:extLst>
            </p:cNvPr>
            <p:cNvSpPr/>
            <p:nvPr/>
          </p:nvSpPr>
          <p:spPr>
            <a:xfrm>
              <a:off x="2858637" y="3346548"/>
              <a:ext cx="114012" cy="13233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C969C73A-17B8-4D57-88A4-1FA3CAF8F491}"/>
                </a:ext>
              </a:extLst>
            </p:cNvPr>
            <p:cNvSpPr/>
            <p:nvPr/>
          </p:nvSpPr>
          <p:spPr>
            <a:xfrm>
              <a:off x="2871109" y="3335850"/>
              <a:ext cx="91209" cy="172504"/>
            </a:xfrm>
            <a:prstGeom prst="rect">
              <a:avLst/>
            </a:prstGeom>
            <a:solidFill>
              <a:srgbClr val="FFFFFF"/>
            </a:solidFill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85A137DE-398B-4093-BAE2-412258405AEC}"/>
                </a:ext>
              </a:extLst>
            </p:cNvPr>
            <p:cNvGrpSpPr/>
            <p:nvPr/>
          </p:nvGrpSpPr>
          <p:grpSpPr>
            <a:xfrm>
              <a:off x="2156132" y="3319061"/>
              <a:ext cx="649892" cy="155696"/>
              <a:chOff x="4172539" y="2600120"/>
              <a:chExt cx="1491434" cy="570329"/>
            </a:xfrm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620F8A30-8CF2-4F6F-AF03-3EF3CAE9C3C8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2ED6715F-27CE-4160-88DA-AD7BC1D823CA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B17B0F95-2A26-4A36-8241-57FA71BC7A7E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A676BBC3-A0BF-4D8F-A514-B319164C687B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3412188F-0E34-4BB4-9FDA-9CDC7FB19FD6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08EE8686-B493-48D9-9864-FE047AE8CAEE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75228ADA-4026-4719-B1E2-FD5D7DDB22C7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BCF1DD07-66C4-45BA-A298-8E251782629F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1974A2C2-5BDF-4A02-88C1-DAB14E41B66E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DB448062-D6BF-4FBE-B9C8-6678C2836F83}"/>
                </a:ext>
              </a:extLst>
            </p:cNvPr>
            <p:cNvGrpSpPr/>
            <p:nvPr/>
          </p:nvGrpSpPr>
          <p:grpSpPr>
            <a:xfrm>
              <a:off x="1500151" y="3320601"/>
              <a:ext cx="649892" cy="155696"/>
              <a:chOff x="4172539" y="2600120"/>
              <a:chExt cx="1491434" cy="570329"/>
            </a:xfrm>
          </p:grpSpPr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05B81D3D-1DD2-46E6-A948-40349963D672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CFA2716C-B94A-41DB-9210-B6BEEB6D7196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1B8BC11C-D0CE-445E-AE89-1D409026522D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3580C6A0-83EF-426C-863F-CC36C7A17425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0AA672F3-9557-44B7-8304-A44CA1809BAA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EB898EAC-524C-4F80-810A-3E3019C261A7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A4A88256-2F24-43F7-B6AF-F633980CAB17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6DEDBA5F-8DB8-4521-9FA0-34B9AAAB563F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8EBE31B9-2138-44ED-B07F-1D136BC5F764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D4175CB7-5A4B-4AEE-9B63-CB6671D99116}"/>
                </a:ext>
              </a:extLst>
            </p:cNvPr>
            <p:cNvGrpSpPr/>
            <p:nvPr/>
          </p:nvGrpSpPr>
          <p:grpSpPr>
            <a:xfrm>
              <a:off x="3674986" y="3321001"/>
              <a:ext cx="649892" cy="155696"/>
              <a:chOff x="4172539" y="2600120"/>
              <a:chExt cx="1491434" cy="570329"/>
            </a:xfrm>
          </p:grpSpPr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8A6309D6-9A0A-44F0-8157-7B2C92F83DF5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B390D968-BBE7-4AA2-B25B-094B466EEAA0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967FA817-8AA2-482D-A9BA-958DAE24BFAB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99FC860E-F017-4313-BF25-81CCC18B74FD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CDC5C978-7FC0-42B6-847F-887645398125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9733B6F0-5E91-4E13-8352-DA62371C8DEF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936A82F4-360C-4761-88C2-FC1EF69A6D84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F10693BA-4F21-49C9-A40C-9A3E076BB9FC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7BCF6C8F-2076-427A-8F5B-C021DC04495F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B19B4BE0-8F9E-4A22-9626-D7FE6065FDE1}"/>
                </a:ext>
              </a:extLst>
            </p:cNvPr>
            <p:cNvGrpSpPr/>
            <p:nvPr/>
          </p:nvGrpSpPr>
          <p:grpSpPr>
            <a:xfrm>
              <a:off x="3019003" y="3322541"/>
              <a:ext cx="649892" cy="155696"/>
              <a:chOff x="4172539" y="2600120"/>
              <a:chExt cx="1491434" cy="570329"/>
            </a:xfrm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310760DF-EAF9-45D5-A301-E65438009DF6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BF225BC0-B577-404B-8075-0676904EAE53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CEC80FCD-33F6-4CC8-844E-82FF806FEE4A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BC3FC6C7-6ED6-417F-9115-D751978A2FAC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FA4A8163-356D-4F0F-B2A2-1EC8C3DDB3C9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E040CE72-0076-47F5-A0F9-9809A608CD81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9F7F0411-A7BF-42A6-88CB-F38CF1B41D2D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8CE28477-BBF1-4CFD-A2E3-05E11CD28A5B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4B489301-F535-4DBA-81EB-4777EF4D7850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8E438361-470B-4E4F-ACF8-47339E0BC668}"/>
                </a:ext>
              </a:extLst>
            </p:cNvPr>
            <p:cNvGrpSpPr/>
            <p:nvPr/>
          </p:nvGrpSpPr>
          <p:grpSpPr>
            <a:xfrm>
              <a:off x="848535" y="3322675"/>
              <a:ext cx="649892" cy="155696"/>
              <a:chOff x="4172539" y="2600120"/>
              <a:chExt cx="1491434" cy="570329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C9DBA77-CF23-4AD1-A654-A3118EE21A4C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4AF36223-514E-4A05-A8EF-3EEF74BA95E2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6EC00E46-150D-4427-9271-C39F80410034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182764C2-7829-413B-A56D-562525F8449C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49994932-9882-4873-A6A3-20164E5F0F3B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CD27E381-5993-48D1-A0D8-018FF49A546A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4870F2DE-916D-4CED-8871-D1A9E738BAD1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CF208AC0-C8BA-4DDC-84BE-EE35A6146CA6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3AB4EE6B-AB2A-4452-B1E2-C5B335BE9A83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A718082F-7AE4-4BCB-AD98-7A319590F488}"/>
                </a:ext>
              </a:extLst>
            </p:cNvPr>
            <p:cNvSpPr/>
            <p:nvPr/>
          </p:nvSpPr>
          <p:spPr>
            <a:xfrm>
              <a:off x="620615" y="3324711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1460C3BA-081A-448F-9F35-5560C811C1FD}"/>
                </a:ext>
              </a:extLst>
            </p:cNvPr>
            <p:cNvSpPr/>
            <p:nvPr/>
          </p:nvSpPr>
          <p:spPr>
            <a:xfrm>
              <a:off x="700134" y="3325144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9392081E-7A7E-44BD-8F2D-987E46024D8D}"/>
                </a:ext>
              </a:extLst>
            </p:cNvPr>
            <p:cNvSpPr/>
            <p:nvPr/>
          </p:nvSpPr>
          <p:spPr>
            <a:xfrm>
              <a:off x="782677" y="332575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E5118E58-91A3-4E69-A693-9A80A9D437AF}"/>
                </a:ext>
              </a:extLst>
            </p:cNvPr>
            <p:cNvSpPr/>
            <p:nvPr/>
          </p:nvSpPr>
          <p:spPr>
            <a:xfrm>
              <a:off x="192553" y="3324217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BDFCBB0D-1A81-4C3F-82EC-F1C35687C934}"/>
                </a:ext>
              </a:extLst>
            </p:cNvPr>
            <p:cNvSpPr/>
            <p:nvPr/>
          </p:nvSpPr>
          <p:spPr>
            <a:xfrm>
              <a:off x="4348196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C29E9F0B-F24C-4922-AED0-2CB5773841A1}"/>
                </a:ext>
              </a:extLst>
            </p:cNvPr>
            <p:cNvSpPr/>
            <p:nvPr/>
          </p:nvSpPr>
          <p:spPr>
            <a:xfrm>
              <a:off x="4430740" y="3324218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FAADFE95-B80D-41E6-8B97-D220ABAAFF4C}"/>
                </a:ext>
              </a:extLst>
            </p:cNvPr>
            <p:cNvSpPr/>
            <p:nvPr/>
          </p:nvSpPr>
          <p:spPr>
            <a:xfrm>
              <a:off x="4510259" y="3322989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5358FB95-CD5C-4B65-B186-DA1212E13D0A}"/>
                </a:ext>
              </a:extLst>
            </p:cNvPr>
            <p:cNvSpPr/>
            <p:nvPr/>
          </p:nvSpPr>
          <p:spPr>
            <a:xfrm>
              <a:off x="4590153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2CD9B813-D28F-45EF-99F4-C981207ACD9A}"/>
                </a:ext>
              </a:extLst>
            </p:cNvPr>
            <p:cNvSpPr/>
            <p:nvPr/>
          </p:nvSpPr>
          <p:spPr>
            <a:xfrm>
              <a:off x="4324002" y="3322989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2371A694-F966-47E5-B64D-5C99724169A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1018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A9B5EE17-1B5A-44D7-ACEF-14F67626D52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3395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70E845B9-EF2F-4676-895C-0525A49F3B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63384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5CD1E091-0CE4-43AE-92A9-7567CFC7D3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11612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F9BD602E-7A48-4C85-8961-FBEDE6D37B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9425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846ABADC-AF2F-4EA2-AABB-29CC8D9CAA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40263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ED392956-DA85-4596-B755-265BD990D3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70251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FEA92CAA-D82A-491C-B675-D8AFFDC92E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04328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6" name="Right Arrow 207">
              <a:extLst>
                <a:ext uri="{FF2B5EF4-FFF2-40B4-BE49-F238E27FC236}">
                  <a16:creationId xmlns:a16="http://schemas.microsoft.com/office/drawing/2014/main" id="{3278ABD0-F3B7-43CB-B967-40841F95C7EB}"/>
                </a:ext>
              </a:extLst>
            </p:cNvPr>
            <p:cNvSpPr/>
            <p:nvPr/>
          </p:nvSpPr>
          <p:spPr>
            <a:xfrm>
              <a:off x="2858638" y="2590852"/>
              <a:ext cx="1545690" cy="349900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7" name="Right Arrow 208">
              <a:extLst>
                <a:ext uri="{FF2B5EF4-FFF2-40B4-BE49-F238E27FC236}">
                  <a16:creationId xmlns:a16="http://schemas.microsoft.com/office/drawing/2014/main" id="{EE6C43CC-AE36-49E5-969B-7902CD9F680A}"/>
                </a:ext>
              </a:extLst>
            </p:cNvPr>
            <p:cNvSpPr/>
            <p:nvPr/>
          </p:nvSpPr>
          <p:spPr>
            <a:xfrm flipH="1">
              <a:off x="798062" y="2548029"/>
              <a:ext cx="1572102" cy="361363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CE0BF835-224F-4714-871D-17F740863E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2392" y="2475408"/>
              <a:ext cx="689509" cy="61290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9E8071D-63FC-4D34-8C0D-ACEFE81A7B79}"/>
              </a:ext>
            </a:extLst>
          </p:cNvPr>
          <p:cNvGrpSpPr/>
          <p:nvPr/>
        </p:nvGrpSpPr>
        <p:grpSpPr>
          <a:xfrm>
            <a:off x="558910" y="1365488"/>
            <a:ext cx="3685453" cy="1044466"/>
            <a:chOff x="81847" y="2328517"/>
            <a:chExt cx="5151330" cy="117983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A65392F-A031-47E9-BDE4-EF4275E2F28D}"/>
                </a:ext>
              </a:extLst>
            </p:cNvPr>
            <p:cNvSpPr/>
            <p:nvPr/>
          </p:nvSpPr>
          <p:spPr>
            <a:xfrm>
              <a:off x="326267" y="2409308"/>
              <a:ext cx="4663307" cy="107381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B4FE6FE-FF6F-41E8-96A8-049FDC41FC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7585" y="2623542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F7B94E6-18A1-417B-84CD-44FCD1BC2C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208" y="293283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65912D3-1D70-4260-9AA8-3EC196159759}"/>
                </a:ext>
              </a:extLst>
            </p:cNvPr>
            <p:cNvSpPr/>
            <p:nvPr/>
          </p:nvSpPr>
          <p:spPr>
            <a:xfrm>
              <a:off x="81847" y="2364039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3AC66BA-6379-4DBC-AF9D-286F233DE8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7561" y="2654121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6B5493F-354C-4B1B-B2C0-4136B83E95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6182" y="296341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74DE506-F893-402E-9E70-992955B43AC0}"/>
                </a:ext>
              </a:extLst>
            </p:cNvPr>
            <p:cNvSpPr/>
            <p:nvPr/>
          </p:nvSpPr>
          <p:spPr>
            <a:xfrm>
              <a:off x="5006971" y="2328517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BB7239B-0143-40F6-BCB3-D783A32750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8098" y="3243174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94C1E6B-98DB-47EE-A356-E1D61FCA9A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1217" y="3257870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57D5A68D-1C83-4276-ABF3-C27B51771FB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58637" y="3280421"/>
              <a:ext cx="114012" cy="11976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B4CC4FF-0E99-426D-B661-ADDC8C16C7C9}"/>
                </a:ext>
              </a:extLst>
            </p:cNvPr>
            <p:cNvSpPr/>
            <p:nvPr/>
          </p:nvSpPr>
          <p:spPr>
            <a:xfrm>
              <a:off x="2858637" y="3346548"/>
              <a:ext cx="114012" cy="13233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5F37F4-4B78-4490-9D3D-762B92D229A1}"/>
                </a:ext>
              </a:extLst>
            </p:cNvPr>
            <p:cNvSpPr/>
            <p:nvPr/>
          </p:nvSpPr>
          <p:spPr>
            <a:xfrm>
              <a:off x="2871109" y="3335850"/>
              <a:ext cx="91209" cy="172504"/>
            </a:xfrm>
            <a:prstGeom prst="rect">
              <a:avLst/>
            </a:prstGeom>
            <a:solidFill>
              <a:srgbClr val="FFFFFF"/>
            </a:solidFill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F7D7C65-ECA5-4253-8021-CAB086721044}"/>
                </a:ext>
              </a:extLst>
            </p:cNvPr>
            <p:cNvGrpSpPr/>
            <p:nvPr/>
          </p:nvGrpSpPr>
          <p:grpSpPr>
            <a:xfrm>
              <a:off x="2156132" y="3319061"/>
              <a:ext cx="649892" cy="155696"/>
              <a:chOff x="4172539" y="2600120"/>
              <a:chExt cx="1491434" cy="570329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4952E487-DC20-495D-B227-460B5ED1BCA1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3EB84E60-051B-4C85-95D1-23D4095567BD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77D091C8-0202-4E78-887B-8E0AC005AA8F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4C21A087-EA3F-4ACF-99E1-E846ACCE93A6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57DB3096-7D97-436A-9111-E8BD1648805C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6723637E-F0FA-4AC4-93F5-E993676ABD9E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06FA249C-F8B8-491D-953A-91CEF3B4250E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404A0192-1DC1-49E6-A03D-0C075CE2C5EC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6A1F1FDB-9D86-4C8B-99E9-8F3076274BF2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C05B5BBD-62C9-42E2-B2FC-86D70819AD6B}"/>
                </a:ext>
              </a:extLst>
            </p:cNvPr>
            <p:cNvGrpSpPr/>
            <p:nvPr/>
          </p:nvGrpSpPr>
          <p:grpSpPr>
            <a:xfrm>
              <a:off x="1500151" y="3320601"/>
              <a:ext cx="649892" cy="155696"/>
              <a:chOff x="4172539" y="2600120"/>
              <a:chExt cx="1491434" cy="570329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3D363240-D970-42C8-B8FC-06F8B0B8D77D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AD54C9B8-8F2D-404C-971E-CA1E652A30E6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D82592E3-A23F-42F2-8178-8A4EA99F3CA4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E9A1F031-4F06-47C7-B640-EBF157215628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7078A58C-668E-4F38-8167-8E9B99D79133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593347E-67A3-4609-992A-FCD8AC0C2B05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2B213B3C-204B-44D4-89E7-29ADC91AC0F5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A94F6DFD-1ED4-4BC5-9B02-E80C63D02BE9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B5C9584E-16B7-4541-9D7D-75D8A62ECEC1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26F2A43-7768-495E-8BD2-43410C507C5A}"/>
                </a:ext>
              </a:extLst>
            </p:cNvPr>
            <p:cNvGrpSpPr/>
            <p:nvPr/>
          </p:nvGrpSpPr>
          <p:grpSpPr>
            <a:xfrm>
              <a:off x="3674986" y="3321001"/>
              <a:ext cx="649892" cy="155696"/>
              <a:chOff x="4172539" y="2600120"/>
              <a:chExt cx="1491434" cy="570329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5D510AC9-CD71-45A2-A672-1762993C7179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9F9E8230-C521-4EA9-A550-82DA8701989A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581BA3B0-4242-4720-8D2F-4FABDFB9F208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6177D690-D55E-421C-9A9A-86D4B80AABF6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1CC450F3-BF7C-4465-91E1-2FE2B096095E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AD2EC47-4412-4E11-9DDF-4B9DC2EE6134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EB445E9E-9236-44F9-8A00-E287C66A0E56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71E3EA73-B98D-4B52-8D0C-B7B7746CB3A4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0DDDD692-60ED-4436-B4AF-2BA655FE5B37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D37F27F-8246-4615-9621-E753D8B9A10A}"/>
                </a:ext>
              </a:extLst>
            </p:cNvPr>
            <p:cNvGrpSpPr/>
            <p:nvPr/>
          </p:nvGrpSpPr>
          <p:grpSpPr>
            <a:xfrm>
              <a:off x="3019003" y="3322541"/>
              <a:ext cx="649892" cy="155696"/>
              <a:chOff x="4172539" y="2600120"/>
              <a:chExt cx="1491434" cy="570329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8C23A2B3-61CA-4593-860C-EB0E631F5330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CE0D3790-9216-4078-8A72-833F46DAB923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1F9244CE-62A6-435B-B3E7-2157CAB2A1E3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AFAF9BF-EF60-46E9-9ACB-83ED06378FE0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613B25FB-0778-4F90-8798-BEE42511459B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AB2015E2-EFDC-4AF2-B1D2-DED3327BC88A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CE3292F5-AE4A-49C2-B3C1-946400156CE4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900FFE40-98C6-4E6D-B70E-29A63BD152E9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38BC8A06-2463-4095-AF42-4CB4F2DD8FEE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79E0E1D-5CB3-4762-AE85-EBDA3D011E8C}"/>
                </a:ext>
              </a:extLst>
            </p:cNvPr>
            <p:cNvGrpSpPr/>
            <p:nvPr/>
          </p:nvGrpSpPr>
          <p:grpSpPr>
            <a:xfrm>
              <a:off x="848535" y="3322675"/>
              <a:ext cx="649892" cy="155696"/>
              <a:chOff x="4172539" y="2600120"/>
              <a:chExt cx="1491434" cy="570329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50960BE1-24CC-40D1-9BEC-9105A832DBB2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D9234B24-0FE1-4E1D-B4DB-109EACA6A95F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66BD44CE-A46E-4A7E-B3F3-071C55429AC4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78D2F30A-DDD4-4811-BB80-BBB738C5829D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91ABD8E-C538-407A-A124-4E8BEB4C133C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7FB96E8-05EF-4C65-9243-249879EF7617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4B8A69C5-79FE-47F1-9183-CE0F4368887B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7CF31083-2BBF-4796-8F3D-6366E4F1B77E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C08D22D-6764-492C-9682-F50E5D911B65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35E9067-6A77-46C7-93D8-E1E0B47C16D2}"/>
                </a:ext>
              </a:extLst>
            </p:cNvPr>
            <p:cNvSpPr/>
            <p:nvPr/>
          </p:nvSpPr>
          <p:spPr>
            <a:xfrm>
              <a:off x="620615" y="3324711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6EAE33F-0291-4E45-A384-4CC9647A0F57}"/>
                </a:ext>
              </a:extLst>
            </p:cNvPr>
            <p:cNvSpPr/>
            <p:nvPr/>
          </p:nvSpPr>
          <p:spPr>
            <a:xfrm>
              <a:off x="700134" y="3325144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06B927E-4B30-4E18-BF07-6868F58A1191}"/>
                </a:ext>
              </a:extLst>
            </p:cNvPr>
            <p:cNvSpPr/>
            <p:nvPr/>
          </p:nvSpPr>
          <p:spPr>
            <a:xfrm>
              <a:off x="782677" y="332575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7AC8C76-FD46-4974-8BE6-D54DC402931C}"/>
                </a:ext>
              </a:extLst>
            </p:cNvPr>
            <p:cNvSpPr/>
            <p:nvPr/>
          </p:nvSpPr>
          <p:spPr>
            <a:xfrm>
              <a:off x="192553" y="3324217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C732A0D-E2C5-4137-8DED-54276E3F1061}"/>
                </a:ext>
              </a:extLst>
            </p:cNvPr>
            <p:cNvSpPr/>
            <p:nvPr/>
          </p:nvSpPr>
          <p:spPr>
            <a:xfrm>
              <a:off x="4348196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6206CCA-71D4-40C7-B6F8-801873D4EC5D}"/>
                </a:ext>
              </a:extLst>
            </p:cNvPr>
            <p:cNvSpPr/>
            <p:nvPr/>
          </p:nvSpPr>
          <p:spPr>
            <a:xfrm>
              <a:off x="4430740" y="3324218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FD1E034-3D46-4CB6-8A9D-6254E3751E07}"/>
                </a:ext>
              </a:extLst>
            </p:cNvPr>
            <p:cNvSpPr/>
            <p:nvPr/>
          </p:nvSpPr>
          <p:spPr>
            <a:xfrm>
              <a:off x="4510259" y="3322989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941C526-6D38-4D8D-934A-D2750C8A9A4C}"/>
                </a:ext>
              </a:extLst>
            </p:cNvPr>
            <p:cNvSpPr/>
            <p:nvPr/>
          </p:nvSpPr>
          <p:spPr>
            <a:xfrm>
              <a:off x="4590153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EF2307B-FDDE-4AD6-898A-487682B55EA8}"/>
                </a:ext>
              </a:extLst>
            </p:cNvPr>
            <p:cNvSpPr/>
            <p:nvPr/>
          </p:nvSpPr>
          <p:spPr>
            <a:xfrm>
              <a:off x="4324002" y="3322989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A264E93-044E-462A-BE65-61AD8986AA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1018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F7ACE13-5B10-46BE-B44C-7DF7AFEBB0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3395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89BC4E4-91E0-4A7A-BE21-C22E0BDB6D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63384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B365D08-9652-4113-96B5-E2602AB86D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11612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9EAF15-8339-4A0B-A980-95426BC75B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9425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D8AEEB6-AA98-418F-A25E-E23DFFC245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40263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4C7A023-AF17-4136-B987-E8E26CD790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70251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D7C876D-A65B-4CE8-8010-2219730576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04328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3" name="Right Arrow 124">
              <a:extLst>
                <a:ext uri="{FF2B5EF4-FFF2-40B4-BE49-F238E27FC236}">
                  <a16:creationId xmlns:a16="http://schemas.microsoft.com/office/drawing/2014/main" id="{2BEE5ABC-845B-4784-8ECF-AEBB8E7538E6}"/>
                </a:ext>
              </a:extLst>
            </p:cNvPr>
            <p:cNvSpPr/>
            <p:nvPr/>
          </p:nvSpPr>
          <p:spPr>
            <a:xfrm>
              <a:off x="2858638" y="2590852"/>
              <a:ext cx="1545690" cy="349900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4" name="Right Arrow 125">
              <a:extLst>
                <a:ext uri="{FF2B5EF4-FFF2-40B4-BE49-F238E27FC236}">
                  <a16:creationId xmlns:a16="http://schemas.microsoft.com/office/drawing/2014/main" id="{03673FA4-E20E-48B2-8D72-8D21F193F549}"/>
                </a:ext>
              </a:extLst>
            </p:cNvPr>
            <p:cNvSpPr/>
            <p:nvPr/>
          </p:nvSpPr>
          <p:spPr>
            <a:xfrm flipH="1">
              <a:off x="798062" y="2548029"/>
              <a:ext cx="1572102" cy="361363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DBA60F2-DE09-4662-96AC-21306F9B00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2392" y="2475408"/>
              <a:ext cx="689509" cy="61290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A07D03CA-09F9-4EA8-81C3-85F12A5085A7}"/>
              </a:ext>
            </a:extLst>
          </p:cNvPr>
          <p:cNvSpPr txBox="1"/>
          <p:nvPr/>
        </p:nvSpPr>
        <p:spPr>
          <a:xfrm>
            <a:off x="457200" y="139228"/>
            <a:ext cx="82296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  Split-</a:t>
            </a:r>
            <a:r>
              <a:rPr lang="en-US" sz="4400" dirty="0" err="1"/>
              <a:t>Indep</a:t>
            </a:r>
            <a:r>
              <a:rPr lang="en-US" sz="4400" dirty="0"/>
              <a:t> ORAM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66D090-7941-4DC8-BAF0-7183422DED67}"/>
              </a:ext>
            </a:extLst>
          </p:cNvPr>
          <p:cNvSpPr txBox="1"/>
          <p:nvPr/>
        </p:nvSpPr>
        <p:spPr>
          <a:xfrm>
            <a:off x="751260" y="6434929"/>
            <a:ext cx="76414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Secure DIMM, Shafiee et al., U. Utah and U. Texas</a:t>
            </a: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E057E1E5-0765-4096-AC43-DA02BE8A8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5360" y="6504167"/>
            <a:ext cx="472440" cy="300094"/>
          </a:xfrm>
        </p:spPr>
        <p:txBody>
          <a:bodyPr/>
          <a:lstStyle/>
          <a:p>
            <a:fld id="{99609C3C-8647-4B95-854B-850C60287994}" type="slidenum">
              <a:rPr lang="en-US" sz="1800" smtClean="0"/>
              <a:t>10</a:t>
            </a:fld>
            <a:endParaRPr lang="en-US" sz="1800" dirty="0"/>
          </a:p>
        </p:txBody>
      </p: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F0A3085C-7869-4C19-9E0E-1F6B5171562B}"/>
              </a:ext>
            </a:extLst>
          </p:cNvPr>
          <p:cNvGrpSpPr/>
          <p:nvPr/>
        </p:nvGrpSpPr>
        <p:grpSpPr>
          <a:xfrm>
            <a:off x="4787266" y="3066694"/>
            <a:ext cx="3664672" cy="1106587"/>
            <a:chOff x="81847" y="2328517"/>
            <a:chExt cx="5151330" cy="1179837"/>
          </a:xfrm>
        </p:grpSpPr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1FD10467-94EA-437E-96B3-D6E764E5DCE0}"/>
                </a:ext>
              </a:extLst>
            </p:cNvPr>
            <p:cNvSpPr/>
            <p:nvPr/>
          </p:nvSpPr>
          <p:spPr>
            <a:xfrm>
              <a:off x="326267" y="2409308"/>
              <a:ext cx="4663307" cy="107381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CB253854-508B-46DB-8C00-C8D18EBB24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7585" y="2623542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E500207B-0237-4CB7-96AA-D45F6D0C83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208" y="293283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2EA20CF6-F2BE-4CAF-80D8-CEA8F7C9F074}"/>
                </a:ext>
              </a:extLst>
            </p:cNvPr>
            <p:cNvSpPr/>
            <p:nvPr/>
          </p:nvSpPr>
          <p:spPr>
            <a:xfrm>
              <a:off x="81847" y="2364039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EC689BFB-D92F-4816-9812-3B22B6EAC9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7561" y="2654121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F504CA93-BF8D-40A7-BBFA-C885B36E02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6182" y="296341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F4A3769D-727D-43EF-8DA3-23E3B5F5B65B}"/>
                </a:ext>
              </a:extLst>
            </p:cNvPr>
            <p:cNvSpPr/>
            <p:nvPr/>
          </p:nvSpPr>
          <p:spPr>
            <a:xfrm>
              <a:off x="5006971" y="2328517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5B534E52-F430-4936-8CC2-4ED6834067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8098" y="3243174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7E71094F-7D5E-4B3D-9E6B-2424BCDDB2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1217" y="3257870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D49A3C6D-76FA-44BA-8323-F90FD6019B0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58637" y="3280421"/>
              <a:ext cx="114012" cy="11976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8C9D92F5-2140-4A04-ADDC-B8796988755E}"/>
                </a:ext>
              </a:extLst>
            </p:cNvPr>
            <p:cNvSpPr/>
            <p:nvPr/>
          </p:nvSpPr>
          <p:spPr>
            <a:xfrm>
              <a:off x="2858637" y="3346548"/>
              <a:ext cx="114012" cy="13233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E16C2B5A-07A6-4089-97A9-A28B648B982B}"/>
                </a:ext>
              </a:extLst>
            </p:cNvPr>
            <p:cNvSpPr/>
            <p:nvPr/>
          </p:nvSpPr>
          <p:spPr>
            <a:xfrm>
              <a:off x="2871109" y="3335850"/>
              <a:ext cx="91209" cy="172504"/>
            </a:xfrm>
            <a:prstGeom prst="rect">
              <a:avLst/>
            </a:prstGeom>
            <a:solidFill>
              <a:srgbClr val="FFFFFF"/>
            </a:solidFill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FB561228-49A8-4216-B587-726ACCF341D6}"/>
                </a:ext>
              </a:extLst>
            </p:cNvPr>
            <p:cNvGrpSpPr/>
            <p:nvPr/>
          </p:nvGrpSpPr>
          <p:grpSpPr>
            <a:xfrm>
              <a:off x="2156132" y="3319061"/>
              <a:ext cx="649892" cy="155696"/>
              <a:chOff x="4172539" y="2600120"/>
              <a:chExt cx="1491434" cy="570329"/>
            </a:xfrm>
          </p:grpSpPr>
          <p:sp>
            <p:nvSpPr>
              <p:cNvPr id="270" name="Rectangle 269">
                <a:extLst>
                  <a:ext uri="{FF2B5EF4-FFF2-40B4-BE49-F238E27FC236}">
                    <a16:creationId xmlns:a16="http://schemas.microsoft.com/office/drawing/2014/main" id="{53FB899C-F19C-48CA-9A24-4F6E1A5821F0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71" name="Rectangle 270">
                <a:extLst>
                  <a:ext uri="{FF2B5EF4-FFF2-40B4-BE49-F238E27FC236}">
                    <a16:creationId xmlns:a16="http://schemas.microsoft.com/office/drawing/2014/main" id="{8874D60A-068A-4FC8-84CF-A0C0A5B16D60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72" name="Rectangle 271">
                <a:extLst>
                  <a:ext uri="{FF2B5EF4-FFF2-40B4-BE49-F238E27FC236}">
                    <a16:creationId xmlns:a16="http://schemas.microsoft.com/office/drawing/2014/main" id="{B362FF39-9F25-4A96-9EDA-3176E6410F2E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73" name="Rectangle 272">
                <a:extLst>
                  <a:ext uri="{FF2B5EF4-FFF2-40B4-BE49-F238E27FC236}">
                    <a16:creationId xmlns:a16="http://schemas.microsoft.com/office/drawing/2014/main" id="{BDEBD686-668B-4B4D-B969-0AB7703C655F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74" name="Rectangle 273">
                <a:extLst>
                  <a:ext uri="{FF2B5EF4-FFF2-40B4-BE49-F238E27FC236}">
                    <a16:creationId xmlns:a16="http://schemas.microsoft.com/office/drawing/2014/main" id="{A16FF972-E065-4273-88EF-46FF6DC077E2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75" name="Rectangle 274">
                <a:extLst>
                  <a:ext uri="{FF2B5EF4-FFF2-40B4-BE49-F238E27FC236}">
                    <a16:creationId xmlns:a16="http://schemas.microsoft.com/office/drawing/2014/main" id="{67A60E87-6C0E-4E16-AE88-12E58A0EE2DB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76" name="Rectangle 275">
                <a:extLst>
                  <a:ext uri="{FF2B5EF4-FFF2-40B4-BE49-F238E27FC236}">
                    <a16:creationId xmlns:a16="http://schemas.microsoft.com/office/drawing/2014/main" id="{C8B832E7-2380-4957-B88D-6E3702C93E63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77" name="Rectangle 276">
                <a:extLst>
                  <a:ext uri="{FF2B5EF4-FFF2-40B4-BE49-F238E27FC236}">
                    <a16:creationId xmlns:a16="http://schemas.microsoft.com/office/drawing/2014/main" id="{F816C841-81A0-43B8-B71A-99C385C2E002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78" name="Rectangle 277">
                <a:extLst>
                  <a:ext uri="{FF2B5EF4-FFF2-40B4-BE49-F238E27FC236}">
                    <a16:creationId xmlns:a16="http://schemas.microsoft.com/office/drawing/2014/main" id="{C3D8DF8C-4450-454F-820C-E3D9C09980D7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10" name="Group 209">
              <a:extLst>
                <a:ext uri="{FF2B5EF4-FFF2-40B4-BE49-F238E27FC236}">
                  <a16:creationId xmlns:a16="http://schemas.microsoft.com/office/drawing/2014/main" id="{4BF4449D-7E69-4651-A9B3-22BDB723C496}"/>
                </a:ext>
              </a:extLst>
            </p:cNvPr>
            <p:cNvGrpSpPr/>
            <p:nvPr/>
          </p:nvGrpSpPr>
          <p:grpSpPr>
            <a:xfrm>
              <a:off x="1500151" y="3320601"/>
              <a:ext cx="649892" cy="155696"/>
              <a:chOff x="4172539" y="2600120"/>
              <a:chExt cx="1491434" cy="570329"/>
            </a:xfrm>
          </p:grpSpPr>
          <p:sp>
            <p:nvSpPr>
              <p:cNvPr id="261" name="Rectangle 260">
                <a:extLst>
                  <a:ext uri="{FF2B5EF4-FFF2-40B4-BE49-F238E27FC236}">
                    <a16:creationId xmlns:a16="http://schemas.microsoft.com/office/drawing/2014/main" id="{E6A9FF38-6A5E-4827-9BAD-72CA7D399074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62" name="Rectangle 261">
                <a:extLst>
                  <a:ext uri="{FF2B5EF4-FFF2-40B4-BE49-F238E27FC236}">
                    <a16:creationId xmlns:a16="http://schemas.microsoft.com/office/drawing/2014/main" id="{C3278249-F8A6-41C2-8C19-C016BDCFB6BF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63" name="Rectangle 262">
                <a:extLst>
                  <a:ext uri="{FF2B5EF4-FFF2-40B4-BE49-F238E27FC236}">
                    <a16:creationId xmlns:a16="http://schemas.microsoft.com/office/drawing/2014/main" id="{7FA6B36B-0AFE-4EEF-951B-D3A404482419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64" name="Rectangle 263">
                <a:extLst>
                  <a:ext uri="{FF2B5EF4-FFF2-40B4-BE49-F238E27FC236}">
                    <a16:creationId xmlns:a16="http://schemas.microsoft.com/office/drawing/2014/main" id="{4ECB3905-5BD1-487D-8233-5A23C6C9084A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65" name="Rectangle 264">
                <a:extLst>
                  <a:ext uri="{FF2B5EF4-FFF2-40B4-BE49-F238E27FC236}">
                    <a16:creationId xmlns:a16="http://schemas.microsoft.com/office/drawing/2014/main" id="{B4CC7EAC-70C8-453A-AE37-5966E64718AA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66" name="Rectangle 265">
                <a:extLst>
                  <a:ext uri="{FF2B5EF4-FFF2-40B4-BE49-F238E27FC236}">
                    <a16:creationId xmlns:a16="http://schemas.microsoft.com/office/drawing/2014/main" id="{DCB6D45E-A7BD-45C2-912A-1B502E602478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67" name="Rectangle 266">
                <a:extLst>
                  <a:ext uri="{FF2B5EF4-FFF2-40B4-BE49-F238E27FC236}">
                    <a16:creationId xmlns:a16="http://schemas.microsoft.com/office/drawing/2014/main" id="{F0AF02E1-55AE-4731-A0BA-57B2E6E5077D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68" name="Rectangle 267">
                <a:extLst>
                  <a:ext uri="{FF2B5EF4-FFF2-40B4-BE49-F238E27FC236}">
                    <a16:creationId xmlns:a16="http://schemas.microsoft.com/office/drawing/2014/main" id="{B716FC30-3CEF-483D-8901-3D110DF20CCA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69" name="Rectangle 268">
                <a:extLst>
                  <a:ext uri="{FF2B5EF4-FFF2-40B4-BE49-F238E27FC236}">
                    <a16:creationId xmlns:a16="http://schemas.microsoft.com/office/drawing/2014/main" id="{972FE237-5A49-42CF-9D09-16CB34E6FC33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C72D7BD1-A0E7-4550-8BC7-18C0D64E46AC}"/>
                </a:ext>
              </a:extLst>
            </p:cNvPr>
            <p:cNvGrpSpPr/>
            <p:nvPr/>
          </p:nvGrpSpPr>
          <p:grpSpPr>
            <a:xfrm>
              <a:off x="3674986" y="3321001"/>
              <a:ext cx="649892" cy="155696"/>
              <a:chOff x="4172539" y="2600120"/>
              <a:chExt cx="1491434" cy="570329"/>
            </a:xfrm>
          </p:grpSpPr>
          <p:sp>
            <p:nvSpPr>
              <p:cNvPr id="252" name="Rectangle 251">
                <a:extLst>
                  <a:ext uri="{FF2B5EF4-FFF2-40B4-BE49-F238E27FC236}">
                    <a16:creationId xmlns:a16="http://schemas.microsoft.com/office/drawing/2014/main" id="{27A56CD6-6E6D-472F-A1DF-48E9B5FCCDB3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53" name="Rectangle 252">
                <a:extLst>
                  <a:ext uri="{FF2B5EF4-FFF2-40B4-BE49-F238E27FC236}">
                    <a16:creationId xmlns:a16="http://schemas.microsoft.com/office/drawing/2014/main" id="{914CA951-6E05-4ED8-9506-B8DC3BC9BE0C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54" name="Rectangle 253">
                <a:extLst>
                  <a:ext uri="{FF2B5EF4-FFF2-40B4-BE49-F238E27FC236}">
                    <a16:creationId xmlns:a16="http://schemas.microsoft.com/office/drawing/2014/main" id="{F639627C-BFBA-40D8-9CB4-994BDD02EA9A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55" name="Rectangle 254">
                <a:extLst>
                  <a:ext uri="{FF2B5EF4-FFF2-40B4-BE49-F238E27FC236}">
                    <a16:creationId xmlns:a16="http://schemas.microsoft.com/office/drawing/2014/main" id="{891E6D7F-3ACE-42D4-AA09-4AE96ADB7228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56" name="Rectangle 255">
                <a:extLst>
                  <a:ext uri="{FF2B5EF4-FFF2-40B4-BE49-F238E27FC236}">
                    <a16:creationId xmlns:a16="http://schemas.microsoft.com/office/drawing/2014/main" id="{EF61D7ED-77C3-4C67-B2B9-DFF529059284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57" name="Rectangle 256">
                <a:extLst>
                  <a:ext uri="{FF2B5EF4-FFF2-40B4-BE49-F238E27FC236}">
                    <a16:creationId xmlns:a16="http://schemas.microsoft.com/office/drawing/2014/main" id="{CA25BFBB-44B3-447B-9A3C-4E8DBF203CFE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58" name="Rectangle 257">
                <a:extLst>
                  <a:ext uri="{FF2B5EF4-FFF2-40B4-BE49-F238E27FC236}">
                    <a16:creationId xmlns:a16="http://schemas.microsoft.com/office/drawing/2014/main" id="{EC7F8776-82D4-456F-ADF1-6AB83568606A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59" name="Rectangle 258">
                <a:extLst>
                  <a:ext uri="{FF2B5EF4-FFF2-40B4-BE49-F238E27FC236}">
                    <a16:creationId xmlns:a16="http://schemas.microsoft.com/office/drawing/2014/main" id="{2280229A-8F45-4B8C-BF26-B4B7F138B33F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60" name="Rectangle 259">
                <a:extLst>
                  <a:ext uri="{FF2B5EF4-FFF2-40B4-BE49-F238E27FC236}">
                    <a16:creationId xmlns:a16="http://schemas.microsoft.com/office/drawing/2014/main" id="{624FF209-0BF9-43D8-BC45-4BD120D0792E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388AC284-4275-418B-80F9-40EDE8010247}"/>
                </a:ext>
              </a:extLst>
            </p:cNvPr>
            <p:cNvGrpSpPr/>
            <p:nvPr/>
          </p:nvGrpSpPr>
          <p:grpSpPr>
            <a:xfrm>
              <a:off x="3019003" y="3322541"/>
              <a:ext cx="649892" cy="155696"/>
              <a:chOff x="4172539" y="2600120"/>
              <a:chExt cx="1491434" cy="570329"/>
            </a:xfrm>
          </p:grpSpPr>
          <p:sp>
            <p:nvSpPr>
              <p:cNvPr id="243" name="Rectangle 242">
                <a:extLst>
                  <a:ext uri="{FF2B5EF4-FFF2-40B4-BE49-F238E27FC236}">
                    <a16:creationId xmlns:a16="http://schemas.microsoft.com/office/drawing/2014/main" id="{A76B9882-E991-42AD-8C40-4786E4BF7A4E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44" name="Rectangle 243">
                <a:extLst>
                  <a:ext uri="{FF2B5EF4-FFF2-40B4-BE49-F238E27FC236}">
                    <a16:creationId xmlns:a16="http://schemas.microsoft.com/office/drawing/2014/main" id="{01E955B5-4BF6-48DB-8C47-5359D61707A0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45" name="Rectangle 244">
                <a:extLst>
                  <a:ext uri="{FF2B5EF4-FFF2-40B4-BE49-F238E27FC236}">
                    <a16:creationId xmlns:a16="http://schemas.microsoft.com/office/drawing/2014/main" id="{4FE36D67-550C-4260-A01A-5CC8C6DFC3F3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46" name="Rectangle 245">
                <a:extLst>
                  <a:ext uri="{FF2B5EF4-FFF2-40B4-BE49-F238E27FC236}">
                    <a16:creationId xmlns:a16="http://schemas.microsoft.com/office/drawing/2014/main" id="{4AA5809A-E405-415C-BC01-0C63C0225432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47" name="Rectangle 246">
                <a:extLst>
                  <a:ext uri="{FF2B5EF4-FFF2-40B4-BE49-F238E27FC236}">
                    <a16:creationId xmlns:a16="http://schemas.microsoft.com/office/drawing/2014/main" id="{C0581C4D-D861-493F-B010-E03856B76502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48" name="Rectangle 247">
                <a:extLst>
                  <a:ext uri="{FF2B5EF4-FFF2-40B4-BE49-F238E27FC236}">
                    <a16:creationId xmlns:a16="http://schemas.microsoft.com/office/drawing/2014/main" id="{2D2C69E0-D795-48A6-97DB-534A9D65DD1B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49" name="Rectangle 248">
                <a:extLst>
                  <a:ext uri="{FF2B5EF4-FFF2-40B4-BE49-F238E27FC236}">
                    <a16:creationId xmlns:a16="http://schemas.microsoft.com/office/drawing/2014/main" id="{340760F2-0596-488F-8E09-FE61F44E27EB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50" name="Rectangle 249">
                <a:extLst>
                  <a:ext uri="{FF2B5EF4-FFF2-40B4-BE49-F238E27FC236}">
                    <a16:creationId xmlns:a16="http://schemas.microsoft.com/office/drawing/2014/main" id="{C4CDAB0F-DD5A-4C6B-840A-9344803D742B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51" name="Rectangle 250">
                <a:extLst>
                  <a:ext uri="{FF2B5EF4-FFF2-40B4-BE49-F238E27FC236}">
                    <a16:creationId xmlns:a16="http://schemas.microsoft.com/office/drawing/2014/main" id="{9B27E590-60C3-4D7A-A231-03165341A9F0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92D90E3F-A1A8-49FA-9B9C-11012B3084B9}"/>
                </a:ext>
              </a:extLst>
            </p:cNvPr>
            <p:cNvGrpSpPr/>
            <p:nvPr/>
          </p:nvGrpSpPr>
          <p:grpSpPr>
            <a:xfrm>
              <a:off x="848535" y="3322675"/>
              <a:ext cx="649892" cy="155696"/>
              <a:chOff x="4172539" y="2600120"/>
              <a:chExt cx="1491434" cy="570329"/>
            </a:xfrm>
          </p:grpSpPr>
          <p:sp>
            <p:nvSpPr>
              <p:cNvPr id="234" name="Rectangle 233">
                <a:extLst>
                  <a:ext uri="{FF2B5EF4-FFF2-40B4-BE49-F238E27FC236}">
                    <a16:creationId xmlns:a16="http://schemas.microsoft.com/office/drawing/2014/main" id="{6322CD13-8AA1-4649-95DA-238B2FE14FE3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35" name="Rectangle 234">
                <a:extLst>
                  <a:ext uri="{FF2B5EF4-FFF2-40B4-BE49-F238E27FC236}">
                    <a16:creationId xmlns:a16="http://schemas.microsoft.com/office/drawing/2014/main" id="{4933A645-1F1F-4318-A39B-6BB704D9C050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36" name="Rectangle 235">
                <a:extLst>
                  <a:ext uri="{FF2B5EF4-FFF2-40B4-BE49-F238E27FC236}">
                    <a16:creationId xmlns:a16="http://schemas.microsoft.com/office/drawing/2014/main" id="{BA42524D-7CCD-42AB-B2A9-84099B99BA84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37" name="Rectangle 236">
                <a:extLst>
                  <a:ext uri="{FF2B5EF4-FFF2-40B4-BE49-F238E27FC236}">
                    <a16:creationId xmlns:a16="http://schemas.microsoft.com/office/drawing/2014/main" id="{4428F596-F778-463B-87AB-CE6A059B4AB2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38" name="Rectangle 237">
                <a:extLst>
                  <a:ext uri="{FF2B5EF4-FFF2-40B4-BE49-F238E27FC236}">
                    <a16:creationId xmlns:a16="http://schemas.microsoft.com/office/drawing/2014/main" id="{485B9C57-E4EC-412E-ACBD-C9E7CACBD2C8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39" name="Rectangle 238">
                <a:extLst>
                  <a:ext uri="{FF2B5EF4-FFF2-40B4-BE49-F238E27FC236}">
                    <a16:creationId xmlns:a16="http://schemas.microsoft.com/office/drawing/2014/main" id="{6417A8DD-9761-4B6B-B9AE-A61760FC8127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40" name="Rectangle 239">
                <a:extLst>
                  <a:ext uri="{FF2B5EF4-FFF2-40B4-BE49-F238E27FC236}">
                    <a16:creationId xmlns:a16="http://schemas.microsoft.com/office/drawing/2014/main" id="{3095E153-0638-416F-8C7E-F849F3E76AE9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41" name="Rectangle 240">
                <a:extLst>
                  <a:ext uri="{FF2B5EF4-FFF2-40B4-BE49-F238E27FC236}">
                    <a16:creationId xmlns:a16="http://schemas.microsoft.com/office/drawing/2014/main" id="{6C62824C-C106-45A7-9FD1-FA74885F1587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42" name="Rectangle 241">
                <a:extLst>
                  <a:ext uri="{FF2B5EF4-FFF2-40B4-BE49-F238E27FC236}">
                    <a16:creationId xmlns:a16="http://schemas.microsoft.com/office/drawing/2014/main" id="{FBC9B220-903F-416A-BE72-8DF73BB15085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72B6CC49-25BE-422C-A020-BAFBB9AE5B73}"/>
                </a:ext>
              </a:extLst>
            </p:cNvPr>
            <p:cNvSpPr/>
            <p:nvPr/>
          </p:nvSpPr>
          <p:spPr>
            <a:xfrm>
              <a:off x="620615" y="3324711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0A93451E-32DC-4B84-B479-CFE908946FB6}"/>
                </a:ext>
              </a:extLst>
            </p:cNvPr>
            <p:cNvSpPr/>
            <p:nvPr/>
          </p:nvSpPr>
          <p:spPr>
            <a:xfrm>
              <a:off x="700134" y="3325144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7D806D3B-E9A4-4EA7-9761-59C6BB7C1A09}"/>
                </a:ext>
              </a:extLst>
            </p:cNvPr>
            <p:cNvSpPr/>
            <p:nvPr/>
          </p:nvSpPr>
          <p:spPr>
            <a:xfrm>
              <a:off x="782677" y="332575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F0547EDF-8828-4832-81D8-67DEFBE5F726}"/>
                </a:ext>
              </a:extLst>
            </p:cNvPr>
            <p:cNvSpPr/>
            <p:nvPr/>
          </p:nvSpPr>
          <p:spPr>
            <a:xfrm>
              <a:off x="192553" y="3324217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95EADFCB-C456-4971-ABD9-80A9862246D6}"/>
                </a:ext>
              </a:extLst>
            </p:cNvPr>
            <p:cNvSpPr/>
            <p:nvPr/>
          </p:nvSpPr>
          <p:spPr>
            <a:xfrm>
              <a:off x="4348196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C34201D6-5FB7-42D9-AE46-93492B7BBF74}"/>
                </a:ext>
              </a:extLst>
            </p:cNvPr>
            <p:cNvSpPr/>
            <p:nvPr/>
          </p:nvSpPr>
          <p:spPr>
            <a:xfrm>
              <a:off x="4430740" y="3324218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D54A3CD3-196C-4CB1-AE77-4E61007BA51C}"/>
                </a:ext>
              </a:extLst>
            </p:cNvPr>
            <p:cNvSpPr/>
            <p:nvPr/>
          </p:nvSpPr>
          <p:spPr>
            <a:xfrm>
              <a:off x="4510259" y="3322989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54E57CB2-8C76-4A27-9C51-5A83DB8D6C0C}"/>
                </a:ext>
              </a:extLst>
            </p:cNvPr>
            <p:cNvSpPr/>
            <p:nvPr/>
          </p:nvSpPr>
          <p:spPr>
            <a:xfrm>
              <a:off x="4590153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5A2EB4F2-2BEF-47DF-A8A8-0EDF9AEF28DB}"/>
                </a:ext>
              </a:extLst>
            </p:cNvPr>
            <p:cNvSpPr/>
            <p:nvPr/>
          </p:nvSpPr>
          <p:spPr>
            <a:xfrm>
              <a:off x="4324002" y="3322989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71282B27-BC9C-4E9F-89D6-4A657D9FC7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1018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CB2C0EF2-00AA-4F0F-9198-AD28EE3930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3395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803DE63D-2AE8-4507-9626-020E9135D3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63384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BE8DFB80-1B52-4675-82ED-B51001CD5A7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11612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E84BCFAA-8BF5-421C-A772-9461C21309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9425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39242CF3-9DB1-414E-963B-48840FD36E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40263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93ECDFE0-8A37-42F7-9D0A-86311C97C4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70251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D9467B9C-6255-4834-8744-3C08F2BA95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04328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31" name="Right Arrow 207">
              <a:extLst>
                <a:ext uri="{FF2B5EF4-FFF2-40B4-BE49-F238E27FC236}">
                  <a16:creationId xmlns:a16="http://schemas.microsoft.com/office/drawing/2014/main" id="{B800DA15-E6D7-41C9-8B89-C0DD7772713C}"/>
                </a:ext>
              </a:extLst>
            </p:cNvPr>
            <p:cNvSpPr/>
            <p:nvPr/>
          </p:nvSpPr>
          <p:spPr>
            <a:xfrm>
              <a:off x="2858638" y="2590852"/>
              <a:ext cx="1545690" cy="349900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32" name="Right Arrow 208">
              <a:extLst>
                <a:ext uri="{FF2B5EF4-FFF2-40B4-BE49-F238E27FC236}">
                  <a16:creationId xmlns:a16="http://schemas.microsoft.com/office/drawing/2014/main" id="{A7796307-27FE-46B7-A359-A2BA18F4683F}"/>
                </a:ext>
              </a:extLst>
            </p:cNvPr>
            <p:cNvSpPr/>
            <p:nvPr/>
          </p:nvSpPr>
          <p:spPr>
            <a:xfrm flipH="1">
              <a:off x="798062" y="2548029"/>
              <a:ext cx="1572102" cy="361363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33" name="Rectangle 232">
              <a:extLst>
                <a:ext uri="{FF2B5EF4-FFF2-40B4-BE49-F238E27FC236}">
                  <a16:creationId xmlns:a16="http://schemas.microsoft.com/office/drawing/2014/main" id="{C139274B-B3B8-465F-BA26-FCE3A8B1193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2392" y="2475408"/>
              <a:ext cx="689509" cy="61290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F87FA16E-3770-41BB-B295-30AF735F54BE}"/>
              </a:ext>
            </a:extLst>
          </p:cNvPr>
          <p:cNvGrpSpPr/>
          <p:nvPr/>
        </p:nvGrpSpPr>
        <p:grpSpPr>
          <a:xfrm>
            <a:off x="4766485" y="1335075"/>
            <a:ext cx="3685453" cy="1044466"/>
            <a:chOff x="81847" y="2328517"/>
            <a:chExt cx="5151330" cy="1179837"/>
          </a:xfrm>
        </p:grpSpPr>
        <p:sp>
          <p:nvSpPr>
            <p:cNvPr id="280" name="Rectangle 279">
              <a:extLst>
                <a:ext uri="{FF2B5EF4-FFF2-40B4-BE49-F238E27FC236}">
                  <a16:creationId xmlns:a16="http://schemas.microsoft.com/office/drawing/2014/main" id="{D843D7F3-8F09-4E4E-9A96-E3E878DF8F9B}"/>
                </a:ext>
              </a:extLst>
            </p:cNvPr>
            <p:cNvSpPr/>
            <p:nvPr/>
          </p:nvSpPr>
          <p:spPr>
            <a:xfrm>
              <a:off x="326267" y="2409308"/>
              <a:ext cx="4663307" cy="107381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7F5969AC-F56A-4472-A776-ACB77E75D0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7585" y="2623542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2" name="Oval 281">
              <a:extLst>
                <a:ext uri="{FF2B5EF4-FFF2-40B4-BE49-F238E27FC236}">
                  <a16:creationId xmlns:a16="http://schemas.microsoft.com/office/drawing/2014/main" id="{5B073FAA-FBF3-49AC-AD9A-92A971C4DB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208" y="293283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1E80DA08-732D-4744-A14F-07CEF4BC914F}"/>
                </a:ext>
              </a:extLst>
            </p:cNvPr>
            <p:cNvSpPr/>
            <p:nvPr/>
          </p:nvSpPr>
          <p:spPr>
            <a:xfrm>
              <a:off x="81847" y="2364039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4" name="Oval 283">
              <a:extLst>
                <a:ext uri="{FF2B5EF4-FFF2-40B4-BE49-F238E27FC236}">
                  <a16:creationId xmlns:a16="http://schemas.microsoft.com/office/drawing/2014/main" id="{39B4B221-77C3-45B4-B665-087570A195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7561" y="2654121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5" name="Oval 284">
              <a:extLst>
                <a:ext uri="{FF2B5EF4-FFF2-40B4-BE49-F238E27FC236}">
                  <a16:creationId xmlns:a16="http://schemas.microsoft.com/office/drawing/2014/main" id="{8794C9E7-B871-43BD-AF3D-62352BB12F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6182" y="296341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7B02D1B1-CAC4-4104-84E5-823F62B8F534}"/>
                </a:ext>
              </a:extLst>
            </p:cNvPr>
            <p:cNvSpPr/>
            <p:nvPr/>
          </p:nvSpPr>
          <p:spPr>
            <a:xfrm>
              <a:off x="5006971" y="2328517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9A3D7235-1BE0-4449-8C3A-28367F164E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8098" y="3243174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8" name="Oval 287">
              <a:extLst>
                <a:ext uri="{FF2B5EF4-FFF2-40B4-BE49-F238E27FC236}">
                  <a16:creationId xmlns:a16="http://schemas.microsoft.com/office/drawing/2014/main" id="{AB947B63-55F8-4E0C-AFF8-ECAB104FFB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1217" y="3257870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C63C44C5-7274-40C1-9379-BEA67F4AC8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58637" y="3280421"/>
              <a:ext cx="114012" cy="11976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2103380A-D5CA-4EF9-8B40-2BF6A55CC087}"/>
                </a:ext>
              </a:extLst>
            </p:cNvPr>
            <p:cNvSpPr/>
            <p:nvPr/>
          </p:nvSpPr>
          <p:spPr>
            <a:xfrm>
              <a:off x="2858637" y="3346548"/>
              <a:ext cx="114012" cy="13233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C7D1F535-9ABF-49C8-AF00-87163FBE7186}"/>
                </a:ext>
              </a:extLst>
            </p:cNvPr>
            <p:cNvSpPr/>
            <p:nvPr/>
          </p:nvSpPr>
          <p:spPr>
            <a:xfrm>
              <a:off x="2871109" y="3335850"/>
              <a:ext cx="91209" cy="172504"/>
            </a:xfrm>
            <a:prstGeom prst="rect">
              <a:avLst/>
            </a:prstGeom>
            <a:solidFill>
              <a:srgbClr val="FFFFFF"/>
            </a:solidFill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grpSp>
          <p:nvGrpSpPr>
            <p:cNvPr id="292" name="Group 291">
              <a:extLst>
                <a:ext uri="{FF2B5EF4-FFF2-40B4-BE49-F238E27FC236}">
                  <a16:creationId xmlns:a16="http://schemas.microsoft.com/office/drawing/2014/main" id="{73BB22F5-9B4A-4A56-8CFD-D44ACE34B89E}"/>
                </a:ext>
              </a:extLst>
            </p:cNvPr>
            <p:cNvGrpSpPr/>
            <p:nvPr/>
          </p:nvGrpSpPr>
          <p:grpSpPr>
            <a:xfrm>
              <a:off x="2156132" y="3319061"/>
              <a:ext cx="649892" cy="155696"/>
              <a:chOff x="4172539" y="2600120"/>
              <a:chExt cx="1491434" cy="570329"/>
            </a:xfrm>
          </p:grpSpPr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166F359B-B4AF-482D-8217-32CA3F8278D9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CA38D5D-A360-48ED-8B15-ABD015EF0607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1E8FFAF5-95E9-4503-AF13-39531C89B687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BA8158D8-EAD7-4680-B727-F127AA74BB58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57" name="Rectangle 356">
                <a:extLst>
                  <a:ext uri="{FF2B5EF4-FFF2-40B4-BE49-F238E27FC236}">
                    <a16:creationId xmlns:a16="http://schemas.microsoft.com/office/drawing/2014/main" id="{4A3546D4-7CCD-438D-87E1-E2EE3235E755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58" name="Rectangle 357">
                <a:extLst>
                  <a:ext uri="{FF2B5EF4-FFF2-40B4-BE49-F238E27FC236}">
                    <a16:creationId xmlns:a16="http://schemas.microsoft.com/office/drawing/2014/main" id="{16BDB025-9329-4C72-A6D2-4145EE6A3AA8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59" name="Rectangle 358">
                <a:extLst>
                  <a:ext uri="{FF2B5EF4-FFF2-40B4-BE49-F238E27FC236}">
                    <a16:creationId xmlns:a16="http://schemas.microsoft.com/office/drawing/2014/main" id="{64710156-FB26-42EB-BBD7-4627D55574E2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60" name="Rectangle 359">
                <a:extLst>
                  <a:ext uri="{FF2B5EF4-FFF2-40B4-BE49-F238E27FC236}">
                    <a16:creationId xmlns:a16="http://schemas.microsoft.com/office/drawing/2014/main" id="{98EEE8FE-F754-463F-B2EF-9B1B72766361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61" name="Rectangle 360">
                <a:extLst>
                  <a:ext uri="{FF2B5EF4-FFF2-40B4-BE49-F238E27FC236}">
                    <a16:creationId xmlns:a16="http://schemas.microsoft.com/office/drawing/2014/main" id="{708A0B18-0BF4-4977-91B7-8DC63F608719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93" name="Group 292">
              <a:extLst>
                <a:ext uri="{FF2B5EF4-FFF2-40B4-BE49-F238E27FC236}">
                  <a16:creationId xmlns:a16="http://schemas.microsoft.com/office/drawing/2014/main" id="{A3EA68C0-94C6-4E05-B5E9-B20ACBA948BC}"/>
                </a:ext>
              </a:extLst>
            </p:cNvPr>
            <p:cNvGrpSpPr/>
            <p:nvPr/>
          </p:nvGrpSpPr>
          <p:grpSpPr>
            <a:xfrm>
              <a:off x="1500151" y="3320601"/>
              <a:ext cx="649892" cy="155696"/>
              <a:chOff x="4172539" y="2600120"/>
              <a:chExt cx="1491434" cy="570329"/>
            </a:xfrm>
          </p:grpSpPr>
          <p:sp>
            <p:nvSpPr>
              <p:cNvPr id="344" name="Rectangle 343">
                <a:extLst>
                  <a:ext uri="{FF2B5EF4-FFF2-40B4-BE49-F238E27FC236}">
                    <a16:creationId xmlns:a16="http://schemas.microsoft.com/office/drawing/2014/main" id="{27A8101A-F97A-4221-A78E-213D6E2426D5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45" name="Rectangle 344">
                <a:extLst>
                  <a:ext uri="{FF2B5EF4-FFF2-40B4-BE49-F238E27FC236}">
                    <a16:creationId xmlns:a16="http://schemas.microsoft.com/office/drawing/2014/main" id="{424B4166-4273-4862-B2A7-596F03BB6173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6F76A9E2-FE9A-4D3C-8FC1-A58AD84C50AA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F601CACE-1BEE-4386-9470-59840C270950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0861B7CF-B36B-444A-903C-A49447EAC523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5F533F50-C534-41FB-BB94-CD8A90BE306B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3BD3F493-7A1B-4FBA-B7E5-E1635F7014C4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538CFC48-3A17-492C-8D00-7D0E8E778B97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12E0F676-50B5-431F-B713-A7B42C11D479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94" name="Group 293">
              <a:extLst>
                <a:ext uri="{FF2B5EF4-FFF2-40B4-BE49-F238E27FC236}">
                  <a16:creationId xmlns:a16="http://schemas.microsoft.com/office/drawing/2014/main" id="{DBAB8715-18C7-4DCF-8875-86385294334D}"/>
                </a:ext>
              </a:extLst>
            </p:cNvPr>
            <p:cNvGrpSpPr/>
            <p:nvPr/>
          </p:nvGrpSpPr>
          <p:grpSpPr>
            <a:xfrm>
              <a:off x="3674986" y="3321001"/>
              <a:ext cx="649892" cy="155696"/>
              <a:chOff x="4172539" y="2600120"/>
              <a:chExt cx="1491434" cy="570329"/>
            </a:xfrm>
          </p:grpSpPr>
          <p:sp>
            <p:nvSpPr>
              <p:cNvPr id="335" name="Rectangle 334">
                <a:extLst>
                  <a:ext uri="{FF2B5EF4-FFF2-40B4-BE49-F238E27FC236}">
                    <a16:creationId xmlns:a16="http://schemas.microsoft.com/office/drawing/2014/main" id="{6E9C96F5-6946-494F-9274-E6F981C427ED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36" name="Rectangle 335">
                <a:extLst>
                  <a:ext uri="{FF2B5EF4-FFF2-40B4-BE49-F238E27FC236}">
                    <a16:creationId xmlns:a16="http://schemas.microsoft.com/office/drawing/2014/main" id="{910437E8-B5D0-4A03-96EC-8F246E5CAA21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37" name="Rectangle 336">
                <a:extLst>
                  <a:ext uri="{FF2B5EF4-FFF2-40B4-BE49-F238E27FC236}">
                    <a16:creationId xmlns:a16="http://schemas.microsoft.com/office/drawing/2014/main" id="{E052D909-3619-4832-98CA-FD7A1978EE1C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38" name="Rectangle 337">
                <a:extLst>
                  <a:ext uri="{FF2B5EF4-FFF2-40B4-BE49-F238E27FC236}">
                    <a16:creationId xmlns:a16="http://schemas.microsoft.com/office/drawing/2014/main" id="{928ABB75-B81E-477B-9207-587FD02F2690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39" name="Rectangle 338">
                <a:extLst>
                  <a:ext uri="{FF2B5EF4-FFF2-40B4-BE49-F238E27FC236}">
                    <a16:creationId xmlns:a16="http://schemas.microsoft.com/office/drawing/2014/main" id="{A8B53325-0896-460E-A284-3ED1C92A014C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40" name="Rectangle 339">
                <a:extLst>
                  <a:ext uri="{FF2B5EF4-FFF2-40B4-BE49-F238E27FC236}">
                    <a16:creationId xmlns:a16="http://schemas.microsoft.com/office/drawing/2014/main" id="{1F671A3C-9D77-4D8F-ACFF-D137A40BE8CD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41" name="Rectangle 340">
                <a:extLst>
                  <a:ext uri="{FF2B5EF4-FFF2-40B4-BE49-F238E27FC236}">
                    <a16:creationId xmlns:a16="http://schemas.microsoft.com/office/drawing/2014/main" id="{F93D8ED1-8DEB-4333-A09D-21047B72B64F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42" name="Rectangle 341">
                <a:extLst>
                  <a:ext uri="{FF2B5EF4-FFF2-40B4-BE49-F238E27FC236}">
                    <a16:creationId xmlns:a16="http://schemas.microsoft.com/office/drawing/2014/main" id="{F94772A2-C44D-43D6-8C8B-4E8F09BBAC5D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43" name="Rectangle 342">
                <a:extLst>
                  <a:ext uri="{FF2B5EF4-FFF2-40B4-BE49-F238E27FC236}">
                    <a16:creationId xmlns:a16="http://schemas.microsoft.com/office/drawing/2014/main" id="{F9BC0C5E-A755-4CE7-AD7E-6394FC740645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95" name="Group 294">
              <a:extLst>
                <a:ext uri="{FF2B5EF4-FFF2-40B4-BE49-F238E27FC236}">
                  <a16:creationId xmlns:a16="http://schemas.microsoft.com/office/drawing/2014/main" id="{D03337B6-2E52-4352-9A8A-5428AAED7A8D}"/>
                </a:ext>
              </a:extLst>
            </p:cNvPr>
            <p:cNvGrpSpPr/>
            <p:nvPr/>
          </p:nvGrpSpPr>
          <p:grpSpPr>
            <a:xfrm>
              <a:off x="3019003" y="3322541"/>
              <a:ext cx="649892" cy="155696"/>
              <a:chOff x="4172539" y="2600120"/>
              <a:chExt cx="1491434" cy="570329"/>
            </a:xfrm>
          </p:grpSpPr>
          <p:sp>
            <p:nvSpPr>
              <p:cNvPr id="326" name="Rectangle 325">
                <a:extLst>
                  <a:ext uri="{FF2B5EF4-FFF2-40B4-BE49-F238E27FC236}">
                    <a16:creationId xmlns:a16="http://schemas.microsoft.com/office/drawing/2014/main" id="{DC5415D1-6444-4D96-9D34-0CCFFAEBCB97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27" name="Rectangle 326">
                <a:extLst>
                  <a:ext uri="{FF2B5EF4-FFF2-40B4-BE49-F238E27FC236}">
                    <a16:creationId xmlns:a16="http://schemas.microsoft.com/office/drawing/2014/main" id="{89AED867-0F3C-4E85-9D05-5540617B917F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28" name="Rectangle 327">
                <a:extLst>
                  <a:ext uri="{FF2B5EF4-FFF2-40B4-BE49-F238E27FC236}">
                    <a16:creationId xmlns:a16="http://schemas.microsoft.com/office/drawing/2014/main" id="{3A22EF05-FD83-4AC4-9808-1290AA92FEDF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29" name="Rectangle 328">
                <a:extLst>
                  <a:ext uri="{FF2B5EF4-FFF2-40B4-BE49-F238E27FC236}">
                    <a16:creationId xmlns:a16="http://schemas.microsoft.com/office/drawing/2014/main" id="{36208081-7EE8-4649-9E8D-31BA499290F9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30" name="Rectangle 329">
                <a:extLst>
                  <a:ext uri="{FF2B5EF4-FFF2-40B4-BE49-F238E27FC236}">
                    <a16:creationId xmlns:a16="http://schemas.microsoft.com/office/drawing/2014/main" id="{8FAF8DFE-9733-4E9E-BF7B-109F5210CBBC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31" name="Rectangle 330">
                <a:extLst>
                  <a:ext uri="{FF2B5EF4-FFF2-40B4-BE49-F238E27FC236}">
                    <a16:creationId xmlns:a16="http://schemas.microsoft.com/office/drawing/2014/main" id="{5FE46616-2723-4229-BB80-B7976AB994F7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32" name="Rectangle 331">
                <a:extLst>
                  <a:ext uri="{FF2B5EF4-FFF2-40B4-BE49-F238E27FC236}">
                    <a16:creationId xmlns:a16="http://schemas.microsoft.com/office/drawing/2014/main" id="{AA23423A-C6D5-4382-ABC1-79482812DC99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33" name="Rectangle 332">
                <a:extLst>
                  <a:ext uri="{FF2B5EF4-FFF2-40B4-BE49-F238E27FC236}">
                    <a16:creationId xmlns:a16="http://schemas.microsoft.com/office/drawing/2014/main" id="{4EA5DDB1-ED10-4C5F-92A6-DC6C44C9D723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34" name="Rectangle 333">
                <a:extLst>
                  <a:ext uri="{FF2B5EF4-FFF2-40B4-BE49-F238E27FC236}">
                    <a16:creationId xmlns:a16="http://schemas.microsoft.com/office/drawing/2014/main" id="{D644E66A-3628-4745-86E4-7E90BEBD3F34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96" name="Group 295">
              <a:extLst>
                <a:ext uri="{FF2B5EF4-FFF2-40B4-BE49-F238E27FC236}">
                  <a16:creationId xmlns:a16="http://schemas.microsoft.com/office/drawing/2014/main" id="{7DC91C7F-1E46-4C09-B53E-1AC0DDAB340F}"/>
                </a:ext>
              </a:extLst>
            </p:cNvPr>
            <p:cNvGrpSpPr/>
            <p:nvPr/>
          </p:nvGrpSpPr>
          <p:grpSpPr>
            <a:xfrm>
              <a:off x="848535" y="3322675"/>
              <a:ext cx="649892" cy="155696"/>
              <a:chOff x="4172539" y="2600120"/>
              <a:chExt cx="1491434" cy="570329"/>
            </a:xfrm>
          </p:grpSpPr>
          <p:sp>
            <p:nvSpPr>
              <p:cNvPr id="317" name="Rectangle 316">
                <a:extLst>
                  <a:ext uri="{FF2B5EF4-FFF2-40B4-BE49-F238E27FC236}">
                    <a16:creationId xmlns:a16="http://schemas.microsoft.com/office/drawing/2014/main" id="{6C51B870-6155-4DBB-BCB0-89002865861B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18" name="Rectangle 317">
                <a:extLst>
                  <a:ext uri="{FF2B5EF4-FFF2-40B4-BE49-F238E27FC236}">
                    <a16:creationId xmlns:a16="http://schemas.microsoft.com/office/drawing/2014/main" id="{0E66F18C-87FB-4FDC-8556-19E3E73CB23C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19" name="Rectangle 318">
                <a:extLst>
                  <a:ext uri="{FF2B5EF4-FFF2-40B4-BE49-F238E27FC236}">
                    <a16:creationId xmlns:a16="http://schemas.microsoft.com/office/drawing/2014/main" id="{79018DDE-01D4-4EAC-963D-7C961042336E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20" name="Rectangle 319">
                <a:extLst>
                  <a:ext uri="{FF2B5EF4-FFF2-40B4-BE49-F238E27FC236}">
                    <a16:creationId xmlns:a16="http://schemas.microsoft.com/office/drawing/2014/main" id="{4A65F338-5223-46D8-8935-EA49348B7606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21" name="Rectangle 320">
                <a:extLst>
                  <a:ext uri="{FF2B5EF4-FFF2-40B4-BE49-F238E27FC236}">
                    <a16:creationId xmlns:a16="http://schemas.microsoft.com/office/drawing/2014/main" id="{774DEF9C-5855-4951-BC79-527958DC6081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22" name="Rectangle 321">
                <a:extLst>
                  <a:ext uri="{FF2B5EF4-FFF2-40B4-BE49-F238E27FC236}">
                    <a16:creationId xmlns:a16="http://schemas.microsoft.com/office/drawing/2014/main" id="{F027429A-3979-4CBB-A7AE-4F560DADE69C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23" name="Rectangle 322">
                <a:extLst>
                  <a:ext uri="{FF2B5EF4-FFF2-40B4-BE49-F238E27FC236}">
                    <a16:creationId xmlns:a16="http://schemas.microsoft.com/office/drawing/2014/main" id="{63D6A4AE-4EA8-4D1C-9E44-7DFCC624AE25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24" name="Rectangle 323">
                <a:extLst>
                  <a:ext uri="{FF2B5EF4-FFF2-40B4-BE49-F238E27FC236}">
                    <a16:creationId xmlns:a16="http://schemas.microsoft.com/office/drawing/2014/main" id="{98BDF188-7180-4D7A-B5FA-C8183F6BE7EF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25" name="Rectangle 324">
                <a:extLst>
                  <a:ext uri="{FF2B5EF4-FFF2-40B4-BE49-F238E27FC236}">
                    <a16:creationId xmlns:a16="http://schemas.microsoft.com/office/drawing/2014/main" id="{61DB354D-7959-4C65-88C4-193B8D7DDF48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23FA2F96-3E34-4980-A851-B4755CF49458}"/>
                </a:ext>
              </a:extLst>
            </p:cNvPr>
            <p:cNvSpPr/>
            <p:nvPr/>
          </p:nvSpPr>
          <p:spPr>
            <a:xfrm>
              <a:off x="620615" y="3324711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4F340E3F-0E65-4415-BEFF-1CED7A7BD38A}"/>
                </a:ext>
              </a:extLst>
            </p:cNvPr>
            <p:cNvSpPr/>
            <p:nvPr/>
          </p:nvSpPr>
          <p:spPr>
            <a:xfrm>
              <a:off x="700134" y="3325144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99" name="Rectangle 298">
              <a:extLst>
                <a:ext uri="{FF2B5EF4-FFF2-40B4-BE49-F238E27FC236}">
                  <a16:creationId xmlns:a16="http://schemas.microsoft.com/office/drawing/2014/main" id="{985D06A5-D0B5-46A1-9D3C-6264417D0B01}"/>
                </a:ext>
              </a:extLst>
            </p:cNvPr>
            <p:cNvSpPr/>
            <p:nvPr/>
          </p:nvSpPr>
          <p:spPr>
            <a:xfrm>
              <a:off x="782677" y="332575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00" name="Rectangle 299">
              <a:extLst>
                <a:ext uri="{FF2B5EF4-FFF2-40B4-BE49-F238E27FC236}">
                  <a16:creationId xmlns:a16="http://schemas.microsoft.com/office/drawing/2014/main" id="{77E2B58E-B3CF-4E70-8D79-9815DA920201}"/>
                </a:ext>
              </a:extLst>
            </p:cNvPr>
            <p:cNvSpPr/>
            <p:nvPr/>
          </p:nvSpPr>
          <p:spPr>
            <a:xfrm>
              <a:off x="192553" y="3324217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186E0C31-CE3E-4D06-B99A-7EDA390EF2FE}"/>
                </a:ext>
              </a:extLst>
            </p:cNvPr>
            <p:cNvSpPr/>
            <p:nvPr/>
          </p:nvSpPr>
          <p:spPr>
            <a:xfrm>
              <a:off x="4348196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30C32108-596D-48E9-A3CE-3AE7F971E66B}"/>
                </a:ext>
              </a:extLst>
            </p:cNvPr>
            <p:cNvSpPr/>
            <p:nvPr/>
          </p:nvSpPr>
          <p:spPr>
            <a:xfrm>
              <a:off x="4430740" y="3324218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03" name="Rectangle 302">
              <a:extLst>
                <a:ext uri="{FF2B5EF4-FFF2-40B4-BE49-F238E27FC236}">
                  <a16:creationId xmlns:a16="http://schemas.microsoft.com/office/drawing/2014/main" id="{7A13E356-152B-456D-8FF0-BAA20D7AFFEB}"/>
                </a:ext>
              </a:extLst>
            </p:cNvPr>
            <p:cNvSpPr/>
            <p:nvPr/>
          </p:nvSpPr>
          <p:spPr>
            <a:xfrm>
              <a:off x="4510259" y="3322989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23F2BEC4-2143-4F43-A78D-9E17EAE90A85}"/>
                </a:ext>
              </a:extLst>
            </p:cNvPr>
            <p:cNvSpPr/>
            <p:nvPr/>
          </p:nvSpPr>
          <p:spPr>
            <a:xfrm>
              <a:off x="4590153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A833B26B-62B2-4050-A981-C3DCDDE7F5DE}"/>
                </a:ext>
              </a:extLst>
            </p:cNvPr>
            <p:cNvSpPr/>
            <p:nvPr/>
          </p:nvSpPr>
          <p:spPr>
            <a:xfrm>
              <a:off x="4324002" y="3322989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000AD202-0F96-4BB0-8B41-510FFB578A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1018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07" name="Rectangle 306">
              <a:extLst>
                <a:ext uri="{FF2B5EF4-FFF2-40B4-BE49-F238E27FC236}">
                  <a16:creationId xmlns:a16="http://schemas.microsoft.com/office/drawing/2014/main" id="{D914C02F-CA86-4354-A5E4-5C1C99A14A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3395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8222FAFF-0EBA-43FD-97F2-DD71DD16EB4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63384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09" name="Rectangle 308">
              <a:extLst>
                <a:ext uri="{FF2B5EF4-FFF2-40B4-BE49-F238E27FC236}">
                  <a16:creationId xmlns:a16="http://schemas.microsoft.com/office/drawing/2014/main" id="{422D51DE-8577-45A7-A232-069541C5FCD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11612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10" name="Rectangle 309">
              <a:extLst>
                <a:ext uri="{FF2B5EF4-FFF2-40B4-BE49-F238E27FC236}">
                  <a16:creationId xmlns:a16="http://schemas.microsoft.com/office/drawing/2014/main" id="{7265B62C-C486-44AD-8558-B69C5898CA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9425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11" name="Rectangle 310">
              <a:extLst>
                <a:ext uri="{FF2B5EF4-FFF2-40B4-BE49-F238E27FC236}">
                  <a16:creationId xmlns:a16="http://schemas.microsoft.com/office/drawing/2014/main" id="{5DA570A4-DEF1-4F30-AC83-F85F1E2BC3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40263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F1E0C17E-2A80-4839-970C-5BAB48B584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70251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DED31855-8500-4DA7-BA6B-27C5F5D40C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04328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14" name="Right Arrow 124">
              <a:extLst>
                <a:ext uri="{FF2B5EF4-FFF2-40B4-BE49-F238E27FC236}">
                  <a16:creationId xmlns:a16="http://schemas.microsoft.com/office/drawing/2014/main" id="{CE92A5A7-50DA-4F25-8D2B-6B8988490DD5}"/>
                </a:ext>
              </a:extLst>
            </p:cNvPr>
            <p:cNvSpPr/>
            <p:nvPr/>
          </p:nvSpPr>
          <p:spPr>
            <a:xfrm>
              <a:off x="2858638" y="2590852"/>
              <a:ext cx="1545690" cy="349900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15" name="Right Arrow 125">
              <a:extLst>
                <a:ext uri="{FF2B5EF4-FFF2-40B4-BE49-F238E27FC236}">
                  <a16:creationId xmlns:a16="http://schemas.microsoft.com/office/drawing/2014/main" id="{5E993A7F-AF5F-4A51-ADC4-796AF4F30C69}"/>
                </a:ext>
              </a:extLst>
            </p:cNvPr>
            <p:cNvSpPr/>
            <p:nvPr/>
          </p:nvSpPr>
          <p:spPr>
            <a:xfrm flipH="1">
              <a:off x="798062" y="2548029"/>
              <a:ext cx="1572102" cy="361363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16" name="Rectangle 315">
              <a:extLst>
                <a:ext uri="{FF2B5EF4-FFF2-40B4-BE49-F238E27FC236}">
                  <a16:creationId xmlns:a16="http://schemas.microsoft.com/office/drawing/2014/main" id="{DC637C95-0D57-42EE-B50E-FFFD828E95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2392" y="2475408"/>
              <a:ext cx="689509" cy="61290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62" name="Isosceles Triangle 361">
            <a:extLst>
              <a:ext uri="{FF2B5EF4-FFF2-40B4-BE49-F238E27FC236}">
                <a16:creationId xmlns:a16="http://schemas.microsoft.com/office/drawing/2014/main" id="{9B927283-F490-4B72-B2AD-222E6429EE15}"/>
              </a:ext>
            </a:extLst>
          </p:cNvPr>
          <p:cNvSpPr/>
          <p:nvPr/>
        </p:nvSpPr>
        <p:spPr>
          <a:xfrm flipV="1">
            <a:off x="2199443" y="4634291"/>
            <a:ext cx="2296229" cy="1196614"/>
          </a:xfrm>
          <a:prstGeom prst="triangle">
            <a:avLst/>
          </a:prstGeom>
          <a:solidFill>
            <a:srgbClr val="FF648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3" name="Isosceles Triangle 362">
            <a:extLst>
              <a:ext uri="{FF2B5EF4-FFF2-40B4-BE49-F238E27FC236}">
                <a16:creationId xmlns:a16="http://schemas.microsoft.com/office/drawing/2014/main" id="{73D8F905-5919-4FA9-BCFE-4B365D90FD79}"/>
              </a:ext>
            </a:extLst>
          </p:cNvPr>
          <p:cNvSpPr/>
          <p:nvPr/>
        </p:nvSpPr>
        <p:spPr>
          <a:xfrm flipV="1">
            <a:off x="4506234" y="4634291"/>
            <a:ext cx="2296229" cy="1196614"/>
          </a:xfrm>
          <a:prstGeom prst="triangle">
            <a:avLst/>
          </a:prstGeom>
          <a:solidFill>
            <a:srgbClr val="3366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4" name="Oval 363">
            <a:extLst>
              <a:ext uri="{FF2B5EF4-FFF2-40B4-BE49-F238E27FC236}">
                <a16:creationId xmlns:a16="http://schemas.microsoft.com/office/drawing/2014/main" id="{E4D80E0B-E478-453D-984A-2482EA33E035}"/>
              </a:ext>
            </a:extLst>
          </p:cNvPr>
          <p:cNvSpPr>
            <a:spLocks noChangeAspect="1"/>
          </p:cNvSpPr>
          <p:nvPr/>
        </p:nvSpPr>
        <p:spPr>
          <a:xfrm>
            <a:off x="4335652" y="5905699"/>
            <a:ext cx="320040" cy="32004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41CB44D8-E4E0-445C-BDCD-CE390340571E}"/>
              </a:ext>
            </a:extLst>
          </p:cNvPr>
          <p:cNvCxnSpPr>
            <a:cxnSpLocks/>
            <a:stCxn id="364" idx="6"/>
            <a:endCxn id="363" idx="0"/>
          </p:cNvCxnSpPr>
          <p:nvPr/>
        </p:nvCxnSpPr>
        <p:spPr>
          <a:xfrm flipV="1">
            <a:off x="4655692" y="5830905"/>
            <a:ext cx="998657" cy="2348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0497882F-EBBD-4FE4-82D6-F73EDD380E8A}"/>
              </a:ext>
            </a:extLst>
          </p:cNvPr>
          <p:cNvCxnSpPr>
            <a:cxnSpLocks/>
            <a:stCxn id="362" idx="0"/>
            <a:endCxn id="364" idx="2"/>
          </p:cNvCxnSpPr>
          <p:nvPr/>
        </p:nvCxnSpPr>
        <p:spPr>
          <a:xfrm>
            <a:off x="3347558" y="5830905"/>
            <a:ext cx="988094" cy="2348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0" name="Isosceles Triangle 369">
            <a:extLst>
              <a:ext uri="{FF2B5EF4-FFF2-40B4-BE49-F238E27FC236}">
                <a16:creationId xmlns:a16="http://schemas.microsoft.com/office/drawing/2014/main" id="{5771DA29-614B-422B-8EEA-31E1DFD3690E}"/>
              </a:ext>
            </a:extLst>
          </p:cNvPr>
          <p:cNvSpPr/>
          <p:nvPr/>
        </p:nvSpPr>
        <p:spPr>
          <a:xfrm flipV="1">
            <a:off x="1462706" y="3194459"/>
            <a:ext cx="1806048" cy="1007825"/>
          </a:xfrm>
          <a:prstGeom prst="triangle">
            <a:avLst/>
          </a:prstGeom>
          <a:solidFill>
            <a:srgbClr val="FF648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CBAF3B0C-11F9-41AA-B31F-5143C37B71EB}"/>
              </a:ext>
            </a:extLst>
          </p:cNvPr>
          <p:cNvSpPr txBox="1"/>
          <p:nvPr/>
        </p:nvSpPr>
        <p:spPr>
          <a:xfrm>
            <a:off x="1938971" y="3256101"/>
            <a:ext cx="800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Odd</a:t>
            </a:r>
          </a:p>
        </p:txBody>
      </p:sp>
      <p:sp>
        <p:nvSpPr>
          <p:cNvPr id="374" name="Isosceles Triangle 373">
            <a:extLst>
              <a:ext uri="{FF2B5EF4-FFF2-40B4-BE49-F238E27FC236}">
                <a16:creationId xmlns:a16="http://schemas.microsoft.com/office/drawing/2014/main" id="{5D81EAF8-6848-4E8A-838E-0A5E91433C3A}"/>
              </a:ext>
            </a:extLst>
          </p:cNvPr>
          <p:cNvSpPr/>
          <p:nvPr/>
        </p:nvSpPr>
        <p:spPr>
          <a:xfrm flipV="1">
            <a:off x="1462706" y="1459803"/>
            <a:ext cx="1806048" cy="1007825"/>
          </a:xfrm>
          <a:prstGeom prst="triangle">
            <a:avLst/>
          </a:prstGeom>
          <a:solidFill>
            <a:srgbClr val="FF648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D23DC4E5-5BD1-4A52-834D-FC2BE965E415}"/>
              </a:ext>
            </a:extLst>
          </p:cNvPr>
          <p:cNvSpPr txBox="1"/>
          <p:nvPr/>
        </p:nvSpPr>
        <p:spPr>
          <a:xfrm>
            <a:off x="1938971" y="1521445"/>
            <a:ext cx="876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Even</a:t>
            </a:r>
          </a:p>
        </p:txBody>
      </p:sp>
      <p:sp>
        <p:nvSpPr>
          <p:cNvPr id="380" name="Isosceles Triangle 379">
            <a:extLst>
              <a:ext uri="{FF2B5EF4-FFF2-40B4-BE49-F238E27FC236}">
                <a16:creationId xmlns:a16="http://schemas.microsoft.com/office/drawing/2014/main" id="{6BB6B8C0-7FF5-4293-A50B-446757B7F999}"/>
              </a:ext>
            </a:extLst>
          </p:cNvPr>
          <p:cNvSpPr/>
          <p:nvPr/>
        </p:nvSpPr>
        <p:spPr>
          <a:xfrm flipV="1">
            <a:off x="5654349" y="3172204"/>
            <a:ext cx="1806048" cy="1007825"/>
          </a:xfrm>
          <a:prstGeom prst="triangle">
            <a:avLst/>
          </a:prstGeom>
          <a:solidFill>
            <a:srgbClr val="0066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F146244B-55E2-4394-A559-C2215F45E0FA}"/>
              </a:ext>
            </a:extLst>
          </p:cNvPr>
          <p:cNvSpPr txBox="1"/>
          <p:nvPr/>
        </p:nvSpPr>
        <p:spPr>
          <a:xfrm>
            <a:off x="6130614" y="3233846"/>
            <a:ext cx="800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Odd</a:t>
            </a:r>
          </a:p>
        </p:txBody>
      </p:sp>
      <p:sp>
        <p:nvSpPr>
          <p:cNvPr id="382" name="Isosceles Triangle 381">
            <a:extLst>
              <a:ext uri="{FF2B5EF4-FFF2-40B4-BE49-F238E27FC236}">
                <a16:creationId xmlns:a16="http://schemas.microsoft.com/office/drawing/2014/main" id="{064D2610-9253-43D8-AA23-8055D972534E}"/>
              </a:ext>
            </a:extLst>
          </p:cNvPr>
          <p:cNvSpPr/>
          <p:nvPr/>
        </p:nvSpPr>
        <p:spPr>
          <a:xfrm flipV="1">
            <a:off x="5654349" y="1437548"/>
            <a:ext cx="1806048" cy="1007825"/>
          </a:xfrm>
          <a:prstGeom prst="triangle">
            <a:avLst/>
          </a:prstGeom>
          <a:solidFill>
            <a:srgbClr val="0066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5B2A7462-7B29-4D78-A823-6954B530E8C6}"/>
              </a:ext>
            </a:extLst>
          </p:cNvPr>
          <p:cNvSpPr txBox="1"/>
          <p:nvPr/>
        </p:nvSpPr>
        <p:spPr>
          <a:xfrm>
            <a:off x="6130614" y="1499190"/>
            <a:ext cx="876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Even</a:t>
            </a:r>
          </a:p>
        </p:txBody>
      </p:sp>
    </p:spTree>
    <p:extLst>
      <p:ext uri="{BB962C8B-B14F-4D97-AF65-F5344CB8AC3E}">
        <p14:creationId xmlns:p14="http://schemas.microsoft.com/office/powerpoint/2010/main" val="122540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" grpId="0" animBg="1"/>
      <p:bldP spid="362" grpId="1" animBg="1"/>
      <p:bldP spid="363" grpId="0" animBg="1"/>
      <p:bldP spid="364" grpId="0" animBg="1"/>
      <p:bldP spid="370" grpId="0" animBg="1"/>
      <p:bldP spid="370" grpId="1" animBg="1"/>
      <p:bldP spid="374" grpId="0" animBg="1"/>
      <p:bldP spid="374" grpId="1" animBg="1"/>
      <p:bldP spid="380" grpId="0" animBg="1"/>
      <p:bldP spid="380" grpId="1" animBg="1"/>
      <p:bldP spid="382" grpId="0" animBg="1"/>
      <p:bldP spid="38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7D03CA-09F9-4EA8-81C3-85F12A5085A7}"/>
              </a:ext>
            </a:extLst>
          </p:cNvPr>
          <p:cNvSpPr txBox="1"/>
          <p:nvPr/>
        </p:nvSpPr>
        <p:spPr>
          <a:xfrm>
            <a:off x="457200" y="139228"/>
            <a:ext cx="82296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  Low-Power Modes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66D090-7941-4DC8-BAF0-7183422DED67}"/>
              </a:ext>
            </a:extLst>
          </p:cNvPr>
          <p:cNvSpPr txBox="1"/>
          <p:nvPr/>
        </p:nvSpPr>
        <p:spPr>
          <a:xfrm>
            <a:off x="751260" y="6434929"/>
            <a:ext cx="76414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Secure DIMM, Shafiee et al., U. Utah and U. Texas</a:t>
            </a: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E057E1E5-0765-4096-AC43-DA02BE8A8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1506" y="6434929"/>
            <a:ext cx="496294" cy="369332"/>
          </a:xfrm>
        </p:spPr>
        <p:txBody>
          <a:bodyPr/>
          <a:lstStyle/>
          <a:p>
            <a:fld id="{99609C3C-8647-4B95-854B-850C60287994}" type="slidenum">
              <a:rPr lang="en-US" sz="1800" smtClean="0"/>
              <a:t>11</a:t>
            </a:fld>
            <a:endParaRPr lang="en-US" sz="18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6324030-D67B-4336-9FBB-F409465C6CB8}"/>
              </a:ext>
            </a:extLst>
          </p:cNvPr>
          <p:cNvGrpSpPr/>
          <p:nvPr/>
        </p:nvGrpSpPr>
        <p:grpSpPr>
          <a:xfrm>
            <a:off x="936707" y="3841395"/>
            <a:ext cx="7114451" cy="1879732"/>
            <a:chOff x="81847" y="2328517"/>
            <a:chExt cx="5151330" cy="117983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8F266B1-CE4F-41BF-A8F8-6A20A8D5F769}"/>
                </a:ext>
              </a:extLst>
            </p:cNvPr>
            <p:cNvSpPr/>
            <p:nvPr/>
          </p:nvSpPr>
          <p:spPr>
            <a:xfrm>
              <a:off x="326267" y="2409308"/>
              <a:ext cx="4663307" cy="107381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3256A89-398C-4E30-A224-2E51D714E8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7585" y="2623542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BED694D-9F15-4A9C-82E8-9754F2615B3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208" y="293283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F32CE29-F751-40D4-B0EC-2DFB46C6B149}"/>
                </a:ext>
              </a:extLst>
            </p:cNvPr>
            <p:cNvSpPr/>
            <p:nvPr/>
          </p:nvSpPr>
          <p:spPr>
            <a:xfrm>
              <a:off x="81847" y="2364039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FF6847A-20E5-4940-AD8B-7C77D3A2F0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7561" y="2654121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CB6BCC2-2E86-46DA-A675-66D05B76444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6182" y="296341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FCF989A-49FF-4B12-9A5B-076055A459AA}"/>
                </a:ext>
              </a:extLst>
            </p:cNvPr>
            <p:cNvSpPr/>
            <p:nvPr/>
          </p:nvSpPr>
          <p:spPr>
            <a:xfrm>
              <a:off x="5006971" y="2328517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62433E2-9115-4EA3-B9AC-FE4F201655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8098" y="3243174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AC501A9-9375-4124-8082-0F8439F0AA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1217" y="3257870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16E63F3-00B9-4D42-B773-7D4E38FFE0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58637" y="3280421"/>
              <a:ext cx="114012" cy="11976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56D54BB-DE0D-4BD5-8324-E0BC2AB52EA6}"/>
                </a:ext>
              </a:extLst>
            </p:cNvPr>
            <p:cNvSpPr/>
            <p:nvPr/>
          </p:nvSpPr>
          <p:spPr>
            <a:xfrm>
              <a:off x="2858637" y="3346548"/>
              <a:ext cx="114012" cy="13233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09BE20E-572D-4887-8AD9-DED47D430DA4}"/>
                </a:ext>
              </a:extLst>
            </p:cNvPr>
            <p:cNvSpPr/>
            <p:nvPr/>
          </p:nvSpPr>
          <p:spPr>
            <a:xfrm>
              <a:off x="2871109" y="3335850"/>
              <a:ext cx="91209" cy="172504"/>
            </a:xfrm>
            <a:prstGeom prst="rect">
              <a:avLst/>
            </a:prstGeom>
            <a:solidFill>
              <a:srgbClr val="FFFFFF"/>
            </a:solidFill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509C856-B696-4412-8A1B-4EA091AA1F33}"/>
                </a:ext>
              </a:extLst>
            </p:cNvPr>
            <p:cNvGrpSpPr/>
            <p:nvPr/>
          </p:nvGrpSpPr>
          <p:grpSpPr>
            <a:xfrm>
              <a:off x="2156132" y="3319061"/>
              <a:ext cx="649892" cy="155696"/>
              <a:chOff x="4172539" y="2600120"/>
              <a:chExt cx="1491434" cy="570329"/>
            </a:xfrm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831516A8-9F39-482C-8A6D-9AED780F5AF5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5E37493A-0347-46B1-9938-BC86D3A60604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D4490247-2EBA-40A4-8B4A-E00E4A184C1C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F137DD70-39E6-4A31-8A08-0857735B5A4C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31420A8F-73A1-4BD8-B1A2-38D49761538B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DE361ED7-DD4E-4EAD-9152-9FA550CF7709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356781F1-AB35-4018-A764-4FA44FC27C1D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7066E112-B47B-495D-8231-6F590CE69A9C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2AD3EEFE-34EC-4F57-89A3-F6B2076DA6CA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BE72A0A0-5AE8-489A-BB08-BB22E8092EE0}"/>
                </a:ext>
              </a:extLst>
            </p:cNvPr>
            <p:cNvGrpSpPr/>
            <p:nvPr/>
          </p:nvGrpSpPr>
          <p:grpSpPr>
            <a:xfrm>
              <a:off x="1500151" y="3320601"/>
              <a:ext cx="649892" cy="155696"/>
              <a:chOff x="4172539" y="2600120"/>
              <a:chExt cx="1491434" cy="570329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8AAD11D3-8502-42AA-8B2A-970E9493178C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BAE76AC8-C642-41D9-BFBB-D77FE4CAD96E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22B6B85-AAD0-4424-B7FC-D00F6AE009C9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2C5E1A1F-20C7-40DE-A3D5-59164B8FF555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9C738C63-A622-4B13-9638-B2C26C187DD1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93ABBE40-D2A4-4152-B2D0-5974406975E6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F579CBE-0848-4AAC-BB8D-23A1F73363B7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3A136415-976E-42B5-977A-2485B8201AE8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08DB03E7-BAD2-4EED-BEF6-096D1CD41382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131FC6B-9C70-4C69-8A74-095B10A41963}"/>
                </a:ext>
              </a:extLst>
            </p:cNvPr>
            <p:cNvGrpSpPr/>
            <p:nvPr/>
          </p:nvGrpSpPr>
          <p:grpSpPr>
            <a:xfrm>
              <a:off x="3674986" y="3321001"/>
              <a:ext cx="649892" cy="155696"/>
              <a:chOff x="4172539" y="2600120"/>
              <a:chExt cx="1491434" cy="570329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7348D1F7-056C-43F1-ACAE-12970ECFD6DD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C6343F5F-403A-450E-9E19-4BC0037D6C35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6CB59176-7ED6-4ABF-84A7-61DF767DDEC8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25C9244C-5CDC-46FA-B58D-286D5597425D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B95F09F3-87B5-43E4-88A4-D0237958983A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A06EFE46-73C9-421E-A326-5A0B82166C13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3A44E304-7EE3-432F-A126-F9E24AE964D3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D0867343-19CD-47EF-BB1C-D1D3EEEF503F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DE324AC0-4306-4E28-A721-557F8DF4C685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BD88D17-45F7-4863-940A-F61ACA8E3679}"/>
                </a:ext>
              </a:extLst>
            </p:cNvPr>
            <p:cNvGrpSpPr/>
            <p:nvPr/>
          </p:nvGrpSpPr>
          <p:grpSpPr>
            <a:xfrm>
              <a:off x="3019003" y="3322541"/>
              <a:ext cx="649892" cy="155696"/>
              <a:chOff x="4172539" y="2600120"/>
              <a:chExt cx="1491434" cy="570329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3601A7F0-697C-4D1A-BB6A-B71CE9DD82F7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5B4FFDAF-D754-4024-8DCE-52223F9242BB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DB9A465-FA2F-45F2-AE67-12DBFCA0F50E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80A28E39-BD66-4019-B65E-7AC992354034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1B8A1C5B-F298-4A4F-9CE8-0F2294003FD9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E0C76F13-FB33-4922-8E45-7EFE8C7052A1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0223D824-E6FD-4819-9870-90A8BDC184B5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6B862B54-8F90-443B-B98C-FAB66523BA31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6F76A7A2-5A0F-4683-BA57-EEEFC5D96B23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FBB0447-A75F-4760-8DCF-5D5A22C98A8A}"/>
                </a:ext>
              </a:extLst>
            </p:cNvPr>
            <p:cNvGrpSpPr/>
            <p:nvPr/>
          </p:nvGrpSpPr>
          <p:grpSpPr>
            <a:xfrm>
              <a:off x="848535" y="3322675"/>
              <a:ext cx="649892" cy="155696"/>
              <a:chOff x="4172539" y="2600120"/>
              <a:chExt cx="1491434" cy="570329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3BC4E698-7E6A-476E-9A17-AAC97E335EA5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72B7D19-9E77-4994-93D2-665043AAA6FA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A8E0BF28-4512-4F20-9A03-5F5544BA9F08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5B84FA60-4D44-42D6-9B7F-13C82D34AABC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B829A707-847A-457C-89B0-9EEBE2A8860A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2D191262-C627-4877-9339-3064E8365B01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A1FA3B3E-E34F-4680-BD43-FAC65D193B5E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3228D984-1E10-4279-B696-1A7829CE3481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773250C2-68B9-43F9-9E4A-AE91C7546B2A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A9DA271-97C3-4A16-B7E4-E3F2A1101C22}"/>
                </a:ext>
              </a:extLst>
            </p:cNvPr>
            <p:cNvSpPr/>
            <p:nvPr/>
          </p:nvSpPr>
          <p:spPr>
            <a:xfrm>
              <a:off x="620615" y="3324711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EEBFB11-7E0B-42B2-8575-09E429B31C1C}"/>
                </a:ext>
              </a:extLst>
            </p:cNvPr>
            <p:cNvSpPr/>
            <p:nvPr/>
          </p:nvSpPr>
          <p:spPr>
            <a:xfrm>
              <a:off x="700134" y="3325144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86CABB9-04F1-4378-B1D7-1F3CE5144C7B}"/>
                </a:ext>
              </a:extLst>
            </p:cNvPr>
            <p:cNvSpPr/>
            <p:nvPr/>
          </p:nvSpPr>
          <p:spPr>
            <a:xfrm>
              <a:off x="782677" y="332575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E19FC19-B226-4B29-A421-F5453A9D7696}"/>
                </a:ext>
              </a:extLst>
            </p:cNvPr>
            <p:cNvSpPr/>
            <p:nvPr/>
          </p:nvSpPr>
          <p:spPr>
            <a:xfrm>
              <a:off x="192553" y="3324217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18AE6A1-EB6F-4CCB-9885-9B81C251AFE7}"/>
                </a:ext>
              </a:extLst>
            </p:cNvPr>
            <p:cNvSpPr/>
            <p:nvPr/>
          </p:nvSpPr>
          <p:spPr>
            <a:xfrm>
              <a:off x="4348196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B344CDB-E872-4803-BE36-FA8F0B8E7DCD}"/>
                </a:ext>
              </a:extLst>
            </p:cNvPr>
            <p:cNvSpPr/>
            <p:nvPr/>
          </p:nvSpPr>
          <p:spPr>
            <a:xfrm>
              <a:off x="4430740" y="3324218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B3559A9-3462-4E77-917F-4B8C04DF9A32}"/>
                </a:ext>
              </a:extLst>
            </p:cNvPr>
            <p:cNvSpPr/>
            <p:nvPr/>
          </p:nvSpPr>
          <p:spPr>
            <a:xfrm>
              <a:off x="4510259" y="3322989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8993542-CFB1-47EA-A1A0-3C542DBBBA47}"/>
                </a:ext>
              </a:extLst>
            </p:cNvPr>
            <p:cNvSpPr/>
            <p:nvPr/>
          </p:nvSpPr>
          <p:spPr>
            <a:xfrm>
              <a:off x="4590153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9689B4A-EC0C-45A2-A93A-8674B2C3100E}"/>
                </a:ext>
              </a:extLst>
            </p:cNvPr>
            <p:cNvSpPr/>
            <p:nvPr/>
          </p:nvSpPr>
          <p:spPr>
            <a:xfrm>
              <a:off x="4324002" y="3322989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7553ACB-BF05-4D2B-A6BA-7B65DA5550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7778" y="2475412"/>
              <a:ext cx="313294" cy="554334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8225AF6-28B7-4FCC-8A92-AE5555DC5D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90155" y="2475412"/>
              <a:ext cx="313294" cy="554334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DFE0CE5-6525-46FF-B61A-260EC742D2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20144" y="2475412"/>
              <a:ext cx="313294" cy="554334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94776A6-A860-47E8-A34C-B994785BBF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68372" y="2475412"/>
              <a:ext cx="313294" cy="554334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C2F20FD-6EE0-403F-AE00-5FF1301050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97537" y="2475408"/>
              <a:ext cx="313294" cy="554334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789DED5-3EF8-4EB4-B274-D884689D79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08375" y="2475408"/>
              <a:ext cx="313294" cy="554334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115A703-7860-4014-B04D-EECFF6B817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8363" y="2475408"/>
              <a:ext cx="313294" cy="554334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6EFE6EC-5D7A-433B-87BA-0B8D0EBADA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72440" y="2475408"/>
              <a:ext cx="313294" cy="554334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B17B386-EB52-4BF9-A5A3-E784E2A1CD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53669" y="2475408"/>
              <a:ext cx="619926" cy="61290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79138F4B-0374-444F-8B73-9E24A86DBE68}"/>
              </a:ext>
            </a:extLst>
          </p:cNvPr>
          <p:cNvSpPr>
            <a:spLocks noChangeAspect="1"/>
          </p:cNvSpPr>
          <p:nvPr/>
        </p:nvSpPr>
        <p:spPr>
          <a:xfrm>
            <a:off x="1618302" y="4137020"/>
            <a:ext cx="432687" cy="883172"/>
          </a:xfrm>
          <a:prstGeom prst="rect">
            <a:avLst/>
          </a:prstGeom>
          <a:solidFill>
            <a:srgbClr val="FFCD3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8BA2F39-1A56-4223-8047-3485A73F8516}"/>
              </a:ext>
            </a:extLst>
          </p:cNvPr>
          <p:cNvSpPr>
            <a:spLocks noChangeAspect="1"/>
          </p:cNvSpPr>
          <p:nvPr/>
        </p:nvSpPr>
        <p:spPr>
          <a:xfrm>
            <a:off x="2256886" y="4137020"/>
            <a:ext cx="432687" cy="883172"/>
          </a:xfrm>
          <a:prstGeom prst="rect">
            <a:avLst/>
          </a:prstGeom>
          <a:solidFill>
            <a:srgbClr val="FFCD3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FC07779-6476-471B-8BFF-6B1707808572}"/>
              </a:ext>
            </a:extLst>
          </p:cNvPr>
          <p:cNvSpPr>
            <a:spLocks noChangeAspect="1"/>
          </p:cNvSpPr>
          <p:nvPr/>
        </p:nvSpPr>
        <p:spPr>
          <a:xfrm>
            <a:off x="2850740" y="4137020"/>
            <a:ext cx="432687" cy="883172"/>
          </a:xfrm>
          <a:prstGeom prst="rect">
            <a:avLst/>
          </a:prstGeom>
          <a:solidFill>
            <a:srgbClr val="FFCD3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625D493-61C6-4D73-82F5-CD00E5F1845A}"/>
              </a:ext>
            </a:extLst>
          </p:cNvPr>
          <p:cNvSpPr>
            <a:spLocks noChangeAspect="1"/>
          </p:cNvSpPr>
          <p:nvPr/>
        </p:nvSpPr>
        <p:spPr>
          <a:xfrm>
            <a:off x="3469783" y="4137020"/>
            <a:ext cx="432687" cy="883172"/>
          </a:xfrm>
          <a:prstGeom prst="rect">
            <a:avLst/>
          </a:prstGeom>
          <a:solidFill>
            <a:srgbClr val="FFCD3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12E464DF-A6ED-466C-97D2-AC365D4A297B}"/>
              </a:ext>
            </a:extLst>
          </p:cNvPr>
          <p:cNvSpPr>
            <a:spLocks noChangeAspect="1"/>
          </p:cNvSpPr>
          <p:nvPr/>
        </p:nvSpPr>
        <p:spPr>
          <a:xfrm>
            <a:off x="5167371" y="4137014"/>
            <a:ext cx="432687" cy="883172"/>
          </a:xfrm>
          <a:prstGeom prst="rect">
            <a:avLst/>
          </a:prstGeom>
          <a:solidFill>
            <a:srgbClr val="FFCD3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FB30163-AC93-4BF2-B82A-5A9CB2FEA6DE}"/>
              </a:ext>
            </a:extLst>
          </p:cNvPr>
          <p:cNvSpPr>
            <a:spLocks noChangeAspect="1"/>
          </p:cNvSpPr>
          <p:nvPr/>
        </p:nvSpPr>
        <p:spPr>
          <a:xfrm>
            <a:off x="5734775" y="4137014"/>
            <a:ext cx="432687" cy="883172"/>
          </a:xfrm>
          <a:prstGeom prst="rect">
            <a:avLst/>
          </a:prstGeom>
          <a:solidFill>
            <a:srgbClr val="FFCD3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87F55C2-F81F-41EB-93A4-97854FC80CAB}"/>
              </a:ext>
            </a:extLst>
          </p:cNvPr>
          <p:cNvSpPr>
            <a:spLocks noChangeAspect="1"/>
          </p:cNvSpPr>
          <p:nvPr/>
        </p:nvSpPr>
        <p:spPr>
          <a:xfrm>
            <a:off x="6328627" y="4137014"/>
            <a:ext cx="432687" cy="883172"/>
          </a:xfrm>
          <a:prstGeom prst="rect">
            <a:avLst/>
          </a:prstGeom>
          <a:solidFill>
            <a:srgbClr val="FFCD3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D6EE1CA-3FF0-4032-AAC9-9F13200EAE9C}"/>
              </a:ext>
            </a:extLst>
          </p:cNvPr>
          <p:cNvSpPr>
            <a:spLocks noChangeAspect="1"/>
          </p:cNvSpPr>
          <p:nvPr/>
        </p:nvSpPr>
        <p:spPr>
          <a:xfrm>
            <a:off x="6928127" y="4137014"/>
            <a:ext cx="432687" cy="883172"/>
          </a:xfrm>
          <a:prstGeom prst="rect">
            <a:avLst/>
          </a:prstGeom>
          <a:solidFill>
            <a:srgbClr val="FFCD3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2B9B3AD-0A18-43A0-9B23-A8B303A1A63A}"/>
              </a:ext>
            </a:extLst>
          </p:cNvPr>
          <p:cNvSpPr>
            <a:spLocks noChangeAspect="1"/>
          </p:cNvSpPr>
          <p:nvPr/>
        </p:nvSpPr>
        <p:spPr>
          <a:xfrm>
            <a:off x="1520883" y="4257701"/>
            <a:ext cx="432687" cy="883172"/>
          </a:xfrm>
          <a:prstGeom prst="rect">
            <a:avLst/>
          </a:prstGeom>
          <a:solidFill>
            <a:srgbClr val="3366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73D4B7E5-F17F-4B04-8BA0-53408E95DD00}"/>
              </a:ext>
            </a:extLst>
          </p:cNvPr>
          <p:cNvSpPr>
            <a:spLocks noChangeAspect="1"/>
          </p:cNvSpPr>
          <p:nvPr/>
        </p:nvSpPr>
        <p:spPr>
          <a:xfrm>
            <a:off x="2159467" y="4257701"/>
            <a:ext cx="432687" cy="883172"/>
          </a:xfrm>
          <a:prstGeom prst="rect">
            <a:avLst/>
          </a:prstGeom>
          <a:solidFill>
            <a:srgbClr val="3366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84BECC4-7893-4E6E-AD9F-0A8F69C8D84F}"/>
              </a:ext>
            </a:extLst>
          </p:cNvPr>
          <p:cNvSpPr>
            <a:spLocks noChangeAspect="1"/>
          </p:cNvSpPr>
          <p:nvPr/>
        </p:nvSpPr>
        <p:spPr>
          <a:xfrm>
            <a:off x="2753321" y="4257701"/>
            <a:ext cx="432687" cy="883172"/>
          </a:xfrm>
          <a:prstGeom prst="rect">
            <a:avLst/>
          </a:prstGeom>
          <a:solidFill>
            <a:srgbClr val="3366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41F35A39-732D-4BF1-9228-32662071AD20}"/>
              </a:ext>
            </a:extLst>
          </p:cNvPr>
          <p:cNvSpPr>
            <a:spLocks noChangeAspect="1"/>
          </p:cNvSpPr>
          <p:nvPr/>
        </p:nvSpPr>
        <p:spPr>
          <a:xfrm>
            <a:off x="3372364" y="4257701"/>
            <a:ext cx="432687" cy="883172"/>
          </a:xfrm>
          <a:prstGeom prst="rect">
            <a:avLst/>
          </a:prstGeom>
          <a:solidFill>
            <a:srgbClr val="3366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EFBABE2-BB94-470D-A268-DDC4251FA40E}"/>
              </a:ext>
            </a:extLst>
          </p:cNvPr>
          <p:cNvSpPr>
            <a:spLocks noChangeAspect="1"/>
          </p:cNvSpPr>
          <p:nvPr/>
        </p:nvSpPr>
        <p:spPr>
          <a:xfrm>
            <a:off x="5069952" y="4257695"/>
            <a:ext cx="432687" cy="883172"/>
          </a:xfrm>
          <a:prstGeom prst="rect">
            <a:avLst/>
          </a:prstGeom>
          <a:solidFill>
            <a:srgbClr val="3366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4F0C29F-B5E8-4C30-96FC-D6062DAE3448}"/>
              </a:ext>
            </a:extLst>
          </p:cNvPr>
          <p:cNvSpPr>
            <a:spLocks noChangeAspect="1"/>
          </p:cNvSpPr>
          <p:nvPr/>
        </p:nvSpPr>
        <p:spPr>
          <a:xfrm>
            <a:off x="5637356" y="4257695"/>
            <a:ext cx="432687" cy="883172"/>
          </a:xfrm>
          <a:prstGeom prst="rect">
            <a:avLst/>
          </a:prstGeom>
          <a:solidFill>
            <a:srgbClr val="3366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A81E5F1B-62A0-411B-9B54-DD40051EF82E}"/>
              </a:ext>
            </a:extLst>
          </p:cNvPr>
          <p:cNvSpPr>
            <a:spLocks noChangeAspect="1"/>
          </p:cNvSpPr>
          <p:nvPr/>
        </p:nvSpPr>
        <p:spPr>
          <a:xfrm>
            <a:off x="6231208" y="4257695"/>
            <a:ext cx="432687" cy="883172"/>
          </a:xfrm>
          <a:prstGeom prst="rect">
            <a:avLst/>
          </a:prstGeom>
          <a:solidFill>
            <a:srgbClr val="3366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D425DC0-C253-4D1C-A895-656F961FF743}"/>
              </a:ext>
            </a:extLst>
          </p:cNvPr>
          <p:cNvSpPr>
            <a:spLocks noChangeAspect="1"/>
          </p:cNvSpPr>
          <p:nvPr/>
        </p:nvSpPr>
        <p:spPr>
          <a:xfrm>
            <a:off x="6830708" y="4257695"/>
            <a:ext cx="432687" cy="883172"/>
          </a:xfrm>
          <a:prstGeom prst="rect">
            <a:avLst/>
          </a:prstGeom>
          <a:solidFill>
            <a:srgbClr val="3366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2EF01E2-19E9-472E-8709-1D540DCE4418}"/>
              </a:ext>
            </a:extLst>
          </p:cNvPr>
          <p:cNvSpPr>
            <a:spLocks noChangeAspect="1"/>
          </p:cNvSpPr>
          <p:nvPr/>
        </p:nvSpPr>
        <p:spPr>
          <a:xfrm>
            <a:off x="1442987" y="4378300"/>
            <a:ext cx="432687" cy="883172"/>
          </a:xfrm>
          <a:prstGeom prst="rect">
            <a:avLst/>
          </a:prstGeom>
          <a:solidFill>
            <a:srgbClr val="FF648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D452D42-2235-42A5-B5AC-779E8508A4B5}"/>
              </a:ext>
            </a:extLst>
          </p:cNvPr>
          <p:cNvSpPr>
            <a:spLocks noChangeAspect="1"/>
          </p:cNvSpPr>
          <p:nvPr/>
        </p:nvSpPr>
        <p:spPr>
          <a:xfrm>
            <a:off x="2081571" y="4378300"/>
            <a:ext cx="432687" cy="883172"/>
          </a:xfrm>
          <a:prstGeom prst="rect">
            <a:avLst/>
          </a:prstGeom>
          <a:solidFill>
            <a:srgbClr val="FF648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F8F0713-A9FB-4707-9C89-55144E6342F0}"/>
              </a:ext>
            </a:extLst>
          </p:cNvPr>
          <p:cNvSpPr>
            <a:spLocks noChangeAspect="1"/>
          </p:cNvSpPr>
          <p:nvPr/>
        </p:nvSpPr>
        <p:spPr>
          <a:xfrm>
            <a:off x="2675425" y="4378300"/>
            <a:ext cx="432687" cy="883172"/>
          </a:xfrm>
          <a:prstGeom prst="rect">
            <a:avLst/>
          </a:prstGeom>
          <a:solidFill>
            <a:srgbClr val="FF648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7066753-840E-4459-8F1D-44C95BAA17F3}"/>
              </a:ext>
            </a:extLst>
          </p:cNvPr>
          <p:cNvSpPr>
            <a:spLocks noChangeAspect="1"/>
          </p:cNvSpPr>
          <p:nvPr/>
        </p:nvSpPr>
        <p:spPr>
          <a:xfrm>
            <a:off x="3294468" y="4378300"/>
            <a:ext cx="432687" cy="883172"/>
          </a:xfrm>
          <a:prstGeom prst="rect">
            <a:avLst/>
          </a:prstGeom>
          <a:solidFill>
            <a:srgbClr val="FF648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19EAB30-0D62-46CC-9149-5A54EABBD596}"/>
              </a:ext>
            </a:extLst>
          </p:cNvPr>
          <p:cNvSpPr>
            <a:spLocks noChangeAspect="1"/>
          </p:cNvSpPr>
          <p:nvPr/>
        </p:nvSpPr>
        <p:spPr>
          <a:xfrm>
            <a:off x="4992056" y="4378294"/>
            <a:ext cx="432687" cy="883172"/>
          </a:xfrm>
          <a:prstGeom prst="rect">
            <a:avLst/>
          </a:prstGeom>
          <a:solidFill>
            <a:srgbClr val="FF648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3811841-C229-490D-A4B1-BB75C91A757B}"/>
              </a:ext>
            </a:extLst>
          </p:cNvPr>
          <p:cNvSpPr>
            <a:spLocks noChangeAspect="1"/>
          </p:cNvSpPr>
          <p:nvPr/>
        </p:nvSpPr>
        <p:spPr>
          <a:xfrm>
            <a:off x="5559460" y="4378294"/>
            <a:ext cx="432687" cy="883172"/>
          </a:xfrm>
          <a:prstGeom prst="rect">
            <a:avLst/>
          </a:prstGeom>
          <a:solidFill>
            <a:srgbClr val="FF648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D8C6D58-A944-4D03-8EAF-79E423FA5DE6}"/>
              </a:ext>
            </a:extLst>
          </p:cNvPr>
          <p:cNvSpPr>
            <a:spLocks noChangeAspect="1"/>
          </p:cNvSpPr>
          <p:nvPr/>
        </p:nvSpPr>
        <p:spPr>
          <a:xfrm>
            <a:off x="6153312" y="4378294"/>
            <a:ext cx="432687" cy="883172"/>
          </a:xfrm>
          <a:prstGeom prst="rect">
            <a:avLst/>
          </a:prstGeom>
          <a:solidFill>
            <a:srgbClr val="FF648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134A1A7-9A18-4906-ACD3-EA4B9C549ABD}"/>
              </a:ext>
            </a:extLst>
          </p:cNvPr>
          <p:cNvSpPr>
            <a:spLocks noChangeAspect="1"/>
          </p:cNvSpPr>
          <p:nvPr/>
        </p:nvSpPr>
        <p:spPr>
          <a:xfrm>
            <a:off x="6752812" y="4378294"/>
            <a:ext cx="432687" cy="883172"/>
          </a:xfrm>
          <a:prstGeom prst="rect">
            <a:avLst/>
          </a:prstGeom>
          <a:solidFill>
            <a:srgbClr val="FF648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7A9BBC2-7082-41DA-88F5-DDBB5DBF06DA}"/>
              </a:ext>
            </a:extLst>
          </p:cNvPr>
          <p:cNvSpPr txBox="1"/>
          <p:nvPr/>
        </p:nvSpPr>
        <p:spPr>
          <a:xfrm>
            <a:off x="513250" y="3194376"/>
            <a:ext cx="1047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Rank 0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1487FB17-7D42-417C-A0F8-C5E00510A735}"/>
              </a:ext>
            </a:extLst>
          </p:cNvPr>
          <p:cNvCxnSpPr>
            <a:endCxn id="35" idx="0"/>
          </p:cNvCxnSpPr>
          <p:nvPr/>
        </p:nvCxnSpPr>
        <p:spPr>
          <a:xfrm>
            <a:off x="1433322" y="3555846"/>
            <a:ext cx="473709" cy="51958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52D9B087-6F67-4124-B1C8-06B266E5A243}"/>
              </a:ext>
            </a:extLst>
          </p:cNvPr>
          <p:cNvSpPr txBox="1"/>
          <p:nvPr/>
        </p:nvSpPr>
        <p:spPr>
          <a:xfrm>
            <a:off x="299732" y="3573477"/>
            <a:ext cx="1047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Rank 1</a:t>
            </a: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5510CEFB-5E1A-48D8-A53E-98C14D786EDE}"/>
              </a:ext>
            </a:extLst>
          </p:cNvPr>
          <p:cNvCxnSpPr>
            <a:endCxn id="89" idx="0"/>
          </p:cNvCxnSpPr>
          <p:nvPr/>
        </p:nvCxnSpPr>
        <p:spPr>
          <a:xfrm>
            <a:off x="1250244" y="3925178"/>
            <a:ext cx="584402" cy="2118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C1E75E31-D585-4499-ADEE-A080E83AD6A8}"/>
              </a:ext>
            </a:extLst>
          </p:cNvPr>
          <p:cNvSpPr txBox="1"/>
          <p:nvPr/>
        </p:nvSpPr>
        <p:spPr>
          <a:xfrm>
            <a:off x="131500" y="3921552"/>
            <a:ext cx="1047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Rank 2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A3CD1CEF-38BB-498D-864A-586367843998}"/>
              </a:ext>
            </a:extLst>
          </p:cNvPr>
          <p:cNvCxnSpPr>
            <a:cxnSpLocks/>
            <a:endCxn id="97" idx="0"/>
          </p:cNvCxnSpPr>
          <p:nvPr/>
        </p:nvCxnSpPr>
        <p:spPr>
          <a:xfrm>
            <a:off x="1089602" y="4160137"/>
            <a:ext cx="647625" cy="9756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BE8959B8-83D8-4530-91C7-F294242B6711}"/>
              </a:ext>
            </a:extLst>
          </p:cNvPr>
          <p:cNvSpPr txBox="1"/>
          <p:nvPr/>
        </p:nvSpPr>
        <p:spPr>
          <a:xfrm>
            <a:off x="106196" y="4337427"/>
            <a:ext cx="1047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Rank 3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27DB4D95-17BE-4191-9682-1DA78636DBAE}"/>
              </a:ext>
            </a:extLst>
          </p:cNvPr>
          <p:cNvCxnSpPr>
            <a:cxnSpLocks/>
            <a:endCxn id="105" idx="0"/>
          </p:cNvCxnSpPr>
          <p:nvPr/>
        </p:nvCxnSpPr>
        <p:spPr>
          <a:xfrm flipV="1">
            <a:off x="1070985" y="4378300"/>
            <a:ext cx="588346" cy="17459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3C6AFA6D-A181-4BA2-870E-02E5F75DDDB7}"/>
              </a:ext>
            </a:extLst>
          </p:cNvPr>
          <p:cNvSpPr/>
          <p:nvPr/>
        </p:nvSpPr>
        <p:spPr>
          <a:xfrm flipV="1">
            <a:off x="1285289" y="1571303"/>
            <a:ext cx="6436515" cy="2270092"/>
          </a:xfrm>
          <a:prstGeom prst="triangl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390AD337-45EF-4295-B691-75624052B4D3}"/>
              </a:ext>
            </a:extLst>
          </p:cNvPr>
          <p:cNvSpPr/>
          <p:nvPr/>
        </p:nvSpPr>
        <p:spPr>
          <a:xfrm flipV="1">
            <a:off x="1274273" y="1578730"/>
            <a:ext cx="2296229" cy="1196614"/>
          </a:xfrm>
          <a:prstGeom prst="triangle">
            <a:avLst/>
          </a:prstGeom>
          <a:solidFill>
            <a:srgbClr val="FF648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F3B07312-610F-4FDC-99DC-5340F8D7EE9D}"/>
              </a:ext>
            </a:extLst>
          </p:cNvPr>
          <p:cNvSpPr txBox="1"/>
          <p:nvPr/>
        </p:nvSpPr>
        <p:spPr>
          <a:xfrm>
            <a:off x="3781557" y="2231495"/>
            <a:ext cx="1132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ORAM</a:t>
            </a:r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3831205E-C5EE-4B47-9B61-BD5EE765ABA2}"/>
              </a:ext>
            </a:extLst>
          </p:cNvPr>
          <p:cNvSpPr/>
          <p:nvPr/>
        </p:nvSpPr>
        <p:spPr>
          <a:xfrm flipV="1">
            <a:off x="2824723" y="1578730"/>
            <a:ext cx="2296229" cy="1196614"/>
          </a:xfrm>
          <a:prstGeom prst="triangle">
            <a:avLst/>
          </a:prstGeom>
          <a:solidFill>
            <a:srgbClr val="3366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3B109205-83D6-4281-B24A-69F190C3051E}"/>
              </a:ext>
            </a:extLst>
          </p:cNvPr>
          <p:cNvSpPr/>
          <p:nvPr/>
        </p:nvSpPr>
        <p:spPr>
          <a:xfrm flipV="1">
            <a:off x="4386486" y="1578730"/>
            <a:ext cx="2296229" cy="1196614"/>
          </a:xfrm>
          <a:prstGeom prst="triangle">
            <a:avLst/>
          </a:prstGeom>
          <a:solidFill>
            <a:srgbClr val="FFCD3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F6567279-BF82-4592-AB1B-995D94D842E5}"/>
              </a:ext>
            </a:extLst>
          </p:cNvPr>
          <p:cNvSpPr/>
          <p:nvPr/>
        </p:nvSpPr>
        <p:spPr>
          <a:xfrm flipV="1">
            <a:off x="5479450" y="1578730"/>
            <a:ext cx="2296229" cy="1196614"/>
          </a:xfrm>
          <a:prstGeom prst="triangl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B5E59A4A-AE70-4460-95B2-E963FE09C178}"/>
              </a:ext>
            </a:extLst>
          </p:cNvPr>
          <p:cNvSpPr>
            <a:spLocks noChangeAspect="1"/>
          </p:cNvSpPr>
          <p:nvPr/>
        </p:nvSpPr>
        <p:spPr>
          <a:xfrm>
            <a:off x="3141503" y="3026494"/>
            <a:ext cx="320040" cy="32004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B08B6230-CFD7-4FFF-B820-F0B57D06840B}"/>
              </a:ext>
            </a:extLst>
          </p:cNvPr>
          <p:cNvSpPr>
            <a:spLocks noChangeAspect="1"/>
          </p:cNvSpPr>
          <p:nvPr/>
        </p:nvSpPr>
        <p:spPr>
          <a:xfrm>
            <a:off x="5850941" y="3026494"/>
            <a:ext cx="320040" cy="32004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30FFD14C-9150-4042-87D4-4CB803916A10}"/>
              </a:ext>
            </a:extLst>
          </p:cNvPr>
          <p:cNvSpPr>
            <a:spLocks noChangeAspect="1"/>
          </p:cNvSpPr>
          <p:nvPr/>
        </p:nvSpPr>
        <p:spPr>
          <a:xfrm>
            <a:off x="4425021" y="3590845"/>
            <a:ext cx="320040" cy="32004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126CAE8B-37A7-48E8-86B1-E369FA86BE99}"/>
              </a:ext>
            </a:extLst>
          </p:cNvPr>
          <p:cNvCxnSpPr>
            <a:stCxn id="129" idx="6"/>
            <a:endCxn id="128" idx="3"/>
          </p:cNvCxnSpPr>
          <p:nvPr/>
        </p:nvCxnSpPr>
        <p:spPr>
          <a:xfrm flipV="1">
            <a:off x="4745061" y="3299665"/>
            <a:ext cx="1152749" cy="451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5D57DDFF-FAA8-44FF-BE2A-47481B28679E}"/>
              </a:ext>
            </a:extLst>
          </p:cNvPr>
          <p:cNvCxnSpPr>
            <a:stCxn id="129" idx="2"/>
            <a:endCxn id="127" idx="5"/>
          </p:cNvCxnSpPr>
          <p:nvPr/>
        </p:nvCxnSpPr>
        <p:spPr>
          <a:xfrm flipH="1" flipV="1">
            <a:off x="3414674" y="3299665"/>
            <a:ext cx="1010347" cy="451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3233A73-7BAA-4AF4-BFF8-E2C7E93EDEC3}"/>
              </a:ext>
            </a:extLst>
          </p:cNvPr>
          <p:cNvCxnSpPr>
            <a:stCxn id="128" idx="6"/>
            <a:endCxn id="126" idx="0"/>
          </p:cNvCxnSpPr>
          <p:nvPr/>
        </p:nvCxnSpPr>
        <p:spPr>
          <a:xfrm flipV="1">
            <a:off x="6170981" y="2775344"/>
            <a:ext cx="456584" cy="41117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8B2760FC-18D6-4EAF-A1DB-C7354B70A29E}"/>
              </a:ext>
            </a:extLst>
          </p:cNvPr>
          <p:cNvCxnSpPr>
            <a:stCxn id="128" idx="2"/>
            <a:endCxn id="125" idx="0"/>
          </p:cNvCxnSpPr>
          <p:nvPr/>
        </p:nvCxnSpPr>
        <p:spPr>
          <a:xfrm flipH="1" flipV="1">
            <a:off x="5534601" y="2775344"/>
            <a:ext cx="316340" cy="41117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C2B076AD-EEF8-4C45-ACB3-803347818F36}"/>
              </a:ext>
            </a:extLst>
          </p:cNvPr>
          <p:cNvCxnSpPr>
            <a:stCxn id="127" idx="2"/>
          </p:cNvCxnSpPr>
          <p:nvPr/>
        </p:nvCxnSpPr>
        <p:spPr>
          <a:xfrm flipH="1" flipV="1">
            <a:off x="2453056" y="2775344"/>
            <a:ext cx="688447" cy="41117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2E139A28-7FD9-4834-8761-2F4314D8B4F1}"/>
              </a:ext>
            </a:extLst>
          </p:cNvPr>
          <p:cNvCxnSpPr/>
          <p:nvPr/>
        </p:nvCxnSpPr>
        <p:spPr>
          <a:xfrm flipV="1">
            <a:off x="3486706" y="2775344"/>
            <a:ext cx="415764" cy="41117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Freeform 325">
            <a:extLst>
              <a:ext uri="{FF2B5EF4-FFF2-40B4-BE49-F238E27FC236}">
                <a16:creationId xmlns:a16="http://schemas.microsoft.com/office/drawing/2014/main" id="{E943EDCE-F29C-445F-8385-C274134A8B3F}"/>
              </a:ext>
            </a:extLst>
          </p:cNvPr>
          <p:cNvSpPr/>
          <p:nvPr/>
        </p:nvSpPr>
        <p:spPr>
          <a:xfrm>
            <a:off x="3355021" y="1615031"/>
            <a:ext cx="1191503" cy="2148147"/>
          </a:xfrm>
          <a:custGeom>
            <a:avLst/>
            <a:gdLst>
              <a:gd name="connsiteX0" fmla="*/ 1191503 w 1191503"/>
              <a:gd name="connsiteY0" fmla="*/ 2148147 h 2148147"/>
              <a:gd name="connsiteX1" fmla="*/ 47033 w 1191503"/>
              <a:gd name="connsiteY1" fmla="*/ 1630710 h 2148147"/>
              <a:gd name="connsiteX2" fmla="*/ 580074 w 1191503"/>
              <a:gd name="connsiteY2" fmla="*/ 1019194 h 2148147"/>
              <a:gd name="connsiteX3" fmla="*/ 391942 w 1191503"/>
              <a:gd name="connsiteY3" fmla="*/ 783995 h 2148147"/>
              <a:gd name="connsiteX4" fmla="*/ 517363 w 1191503"/>
              <a:gd name="connsiteY4" fmla="*/ 533116 h 2148147"/>
              <a:gd name="connsiteX5" fmla="*/ 47033 w 1191503"/>
              <a:gd name="connsiteY5" fmla="*/ 250878 h 2148147"/>
              <a:gd name="connsiteX6" fmla="*/ 172454 w 1191503"/>
              <a:gd name="connsiteY6" fmla="*/ 109759 h 2148147"/>
              <a:gd name="connsiteX7" fmla="*/ 0 w 1191503"/>
              <a:gd name="connsiteY7" fmla="*/ 0 h 214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1503" h="2148147">
                <a:moveTo>
                  <a:pt x="1191503" y="2148147"/>
                </a:moveTo>
                <a:cubicBezTo>
                  <a:pt x="670220" y="1983508"/>
                  <a:pt x="148938" y="1818869"/>
                  <a:pt x="47033" y="1630710"/>
                </a:cubicBezTo>
                <a:cubicBezTo>
                  <a:pt x="-54872" y="1442551"/>
                  <a:pt x="522589" y="1160313"/>
                  <a:pt x="580074" y="1019194"/>
                </a:cubicBezTo>
                <a:cubicBezTo>
                  <a:pt x="637559" y="878075"/>
                  <a:pt x="402394" y="865008"/>
                  <a:pt x="391942" y="783995"/>
                </a:cubicBezTo>
                <a:cubicBezTo>
                  <a:pt x="381490" y="702982"/>
                  <a:pt x="574848" y="621969"/>
                  <a:pt x="517363" y="533116"/>
                </a:cubicBezTo>
                <a:cubicBezTo>
                  <a:pt x="459878" y="444263"/>
                  <a:pt x="104518" y="321437"/>
                  <a:pt x="47033" y="250878"/>
                </a:cubicBezTo>
                <a:cubicBezTo>
                  <a:pt x="-10452" y="180318"/>
                  <a:pt x="180293" y="151572"/>
                  <a:pt x="172454" y="109759"/>
                </a:cubicBezTo>
                <a:cubicBezTo>
                  <a:pt x="164615" y="67946"/>
                  <a:pt x="0" y="0"/>
                  <a:pt x="0" y="0"/>
                </a:cubicBezTo>
              </a:path>
            </a:pathLst>
          </a:custGeom>
          <a:ln w="38100" cmpd="sng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6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2" grpId="0" animBg="1"/>
      <p:bldP spid="122" grpId="1" animBg="1"/>
      <p:bldP spid="123" grpId="0"/>
      <p:bldP spid="124" grpId="0" animBg="1"/>
      <p:bldP spid="125" grpId="0" animBg="1"/>
      <p:bldP spid="125" grpId="1" animBg="1"/>
      <p:bldP spid="126" grpId="0" animBg="1"/>
      <p:bldP spid="126" grpId="1" animBg="1"/>
      <p:bldP spid="127" grpId="0" animBg="1"/>
      <p:bldP spid="128" grpId="0" animBg="1"/>
      <p:bldP spid="129" grpId="0" animBg="1"/>
      <p:bldP spid="1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7D03CA-09F9-4EA8-81C3-85F12A5085A7}"/>
              </a:ext>
            </a:extLst>
          </p:cNvPr>
          <p:cNvSpPr txBox="1"/>
          <p:nvPr/>
        </p:nvSpPr>
        <p:spPr>
          <a:xfrm>
            <a:off x="457200" y="139228"/>
            <a:ext cx="82296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  Design Details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66D090-7941-4DC8-BAF0-7183422DED67}"/>
              </a:ext>
            </a:extLst>
          </p:cNvPr>
          <p:cNvSpPr txBox="1"/>
          <p:nvPr/>
        </p:nvSpPr>
        <p:spPr>
          <a:xfrm>
            <a:off x="751260" y="6434929"/>
            <a:ext cx="76414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Secure DIMM, Shafiee et al., U. Utah and U. Texas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09D381-814F-4F72-8569-EBEB955532D0}"/>
              </a:ext>
            </a:extLst>
          </p:cNvPr>
          <p:cNvSpPr txBox="1"/>
          <p:nvPr/>
        </p:nvSpPr>
        <p:spPr>
          <a:xfrm>
            <a:off x="751260" y="1588156"/>
            <a:ext cx="402809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New DRAM commands</a:t>
            </a:r>
          </a:p>
          <a:p>
            <a:endParaRPr lang="en-US" sz="3200" dirty="0"/>
          </a:p>
          <a:p>
            <a:r>
              <a:rPr lang="en-US" sz="3200" dirty="0"/>
              <a:t>Boot-up protocols</a:t>
            </a:r>
          </a:p>
          <a:p>
            <a:endParaRPr lang="en-US" sz="3200" dirty="0"/>
          </a:p>
          <a:p>
            <a:r>
              <a:rPr lang="en-US" sz="3200" dirty="0"/>
              <a:t>Overflow rates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6996AEBC-08D4-4345-8B3A-2C34EDB9B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1506" y="6434929"/>
            <a:ext cx="496294" cy="369332"/>
          </a:xfrm>
        </p:spPr>
        <p:txBody>
          <a:bodyPr/>
          <a:lstStyle/>
          <a:p>
            <a:fld id="{99609C3C-8647-4B95-854B-850C60287994}" type="slidenum">
              <a:rPr lang="en-US" sz="1800" smtClean="0"/>
              <a:t>12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14273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7D03CA-09F9-4EA8-81C3-85F12A5085A7}"/>
              </a:ext>
            </a:extLst>
          </p:cNvPr>
          <p:cNvSpPr txBox="1"/>
          <p:nvPr/>
        </p:nvSpPr>
        <p:spPr>
          <a:xfrm>
            <a:off x="457200" y="139228"/>
            <a:ext cx="82296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  Methodology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66D090-7941-4DC8-BAF0-7183422DED67}"/>
              </a:ext>
            </a:extLst>
          </p:cNvPr>
          <p:cNvSpPr txBox="1"/>
          <p:nvPr/>
        </p:nvSpPr>
        <p:spPr>
          <a:xfrm>
            <a:off x="751260" y="6434929"/>
            <a:ext cx="76414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Secure DIMM, Shafiee et al., U. Utah and U. Texas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BE01535-E22D-4E91-9621-F682E9C5B3EE}"/>
              </a:ext>
            </a:extLst>
          </p:cNvPr>
          <p:cNvSpPr txBox="1">
            <a:spLocks/>
          </p:cNvSpPr>
          <p:nvPr/>
        </p:nvSpPr>
        <p:spPr>
          <a:xfrm>
            <a:off x="520810" y="1173153"/>
            <a:ext cx="8229600" cy="50129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Traces from </a:t>
            </a:r>
            <a:r>
              <a:rPr lang="en-US" sz="2400" dirty="0" err="1">
                <a:solidFill>
                  <a:schemeClr val="tx1"/>
                </a:solidFill>
              </a:rPr>
              <a:t>Simics</a:t>
            </a:r>
            <a:endParaRPr lang="en-US" sz="2400" dirty="0">
              <a:solidFill>
                <a:schemeClr val="tx1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1-core, in-order, 1.6 GHz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L1-I (32KB, 2-way), L1-D (32KB, 2-way), L2 (2MB, 10-way)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DRAM using Micron quad-rank LRDIMM parameters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SPEC 2006 Benchmarks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Traces feed into cycle-accurate memory model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USIMM modified to support ORAM protocols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Power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Micron power calculator for DRAM chip power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CACTI 7.0 for memory I/O power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Various SDIMM configs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7A11968B-9C63-454B-A168-9131244B5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1506" y="6434929"/>
            <a:ext cx="496294" cy="369332"/>
          </a:xfrm>
        </p:spPr>
        <p:txBody>
          <a:bodyPr/>
          <a:lstStyle/>
          <a:p>
            <a:fld id="{99609C3C-8647-4B95-854B-850C60287994}" type="slidenum">
              <a:rPr lang="en-US" sz="1800" smtClean="0"/>
              <a:t>13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36365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7D03CA-09F9-4EA8-81C3-85F12A5085A7}"/>
              </a:ext>
            </a:extLst>
          </p:cNvPr>
          <p:cNvSpPr txBox="1"/>
          <p:nvPr/>
        </p:nvSpPr>
        <p:spPr>
          <a:xfrm>
            <a:off x="457200" y="139228"/>
            <a:ext cx="82296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  Execution Time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66D090-7941-4DC8-BAF0-7183422DED67}"/>
              </a:ext>
            </a:extLst>
          </p:cNvPr>
          <p:cNvSpPr txBox="1"/>
          <p:nvPr/>
        </p:nvSpPr>
        <p:spPr>
          <a:xfrm>
            <a:off x="751260" y="6434929"/>
            <a:ext cx="76414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Secure DIMM, Shafiee et al., U. Utah and U. Texas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1D171D-B7C5-4B0E-9A24-5EBB9E9B7CBC}"/>
              </a:ext>
            </a:extLst>
          </p:cNvPr>
          <p:cNvSpPr txBox="1"/>
          <p:nvPr/>
        </p:nvSpPr>
        <p:spPr>
          <a:xfrm>
            <a:off x="1802395" y="5486094"/>
            <a:ext cx="55392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INDEP and SPLIT reduce exec time by 20%</a:t>
            </a:r>
          </a:p>
          <a:p>
            <a:r>
              <a:rPr lang="en-US" sz="2400" b="1" dirty="0">
                <a:solidFill>
                  <a:srgbClr val="008000"/>
                </a:solidFill>
              </a:rPr>
              <a:t>INDEP-SPLIT reduces exec time by 47%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A8DDD4A-DF64-4570-B308-E77E88286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99" y="1504273"/>
            <a:ext cx="8849802" cy="3981821"/>
          </a:xfrm>
          <a:prstGeom prst="rect">
            <a:avLst/>
          </a:prstGeom>
        </p:spPr>
      </p:pic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42E8DEE9-2ADE-4A04-8519-5CD4BE9B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1506" y="6434929"/>
            <a:ext cx="496294" cy="369332"/>
          </a:xfrm>
        </p:spPr>
        <p:txBody>
          <a:bodyPr/>
          <a:lstStyle/>
          <a:p>
            <a:fld id="{99609C3C-8647-4B95-854B-850C60287994}" type="slidenum">
              <a:rPr lang="en-US" sz="1800" smtClean="0"/>
              <a:t>14</a:t>
            </a:fld>
            <a:endParaRPr lang="en-US" sz="1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6CA4C7-9DC1-435A-90F1-16939E8551D4}"/>
              </a:ext>
            </a:extLst>
          </p:cNvPr>
          <p:cNvSpPr txBox="1"/>
          <p:nvPr/>
        </p:nvSpPr>
        <p:spPr>
          <a:xfrm>
            <a:off x="2543191" y="1141073"/>
            <a:ext cx="377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Baseline: </a:t>
            </a:r>
            <a:r>
              <a:rPr lang="en-US" sz="2400" b="1" dirty="0" err="1">
                <a:solidFill>
                  <a:srgbClr val="008000"/>
                </a:solidFill>
              </a:rPr>
              <a:t>Freecursive</a:t>
            </a:r>
            <a:r>
              <a:rPr lang="en-US" sz="2400" b="1" dirty="0">
                <a:solidFill>
                  <a:srgbClr val="008000"/>
                </a:solidFill>
              </a:rPr>
              <a:t> ORAM</a:t>
            </a:r>
          </a:p>
        </p:txBody>
      </p:sp>
    </p:spTree>
    <p:extLst>
      <p:ext uri="{BB962C8B-B14F-4D97-AF65-F5344CB8AC3E}">
        <p14:creationId xmlns:p14="http://schemas.microsoft.com/office/powerpoint/2010/main" val="4174296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7D03CA-09F9-4EA8-81C3-85F12A5085A7}"/>
              </a:ext>
            </a:extLst>
          </p:cNvPr>
          <p:cNvSpPr txBox="1"/>
          <p:nvPr/>
        </p:nvSpPr>
        <p:spPr>
          <a:xfrm>
            <a:off x="457200" y="139228"/>
            <a:ext cx="82296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  Energy Results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66D090-7941-4DC8-BAF0-7183422DED67}"/>
              </a:ext>
            </a:extLst>
          </p:cNvPr>
          <p:cNvSpPr txBox="1"/>
          <p:nvPr/>
        </p:nvSpPr>
        <p:spPr>
          <a:xfrm>
            <a:off x="751260" y="6434929"/>
            <a:ext cx="76414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Secure DIMM, Shafiee et al., U. Utah and U. Texas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8F2D3A-ACD3-4172-9726-22DEDDEEA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1506" y="6434929"/>
            <a:ext cx="496294" cy="369332"/>
          </a:xfrm>
        </p:spPr>
        <p:txBody>
          <a:bodyPr/>
          <a:lstStyle/>
          <a:p>
            <a:fld id="{99609C3C-8647-4B95-854B-850C60287994}" type="slidenum">
              <a:rPr lang="en-US" sz="1800" smtClean="0"/>
              <a:t>15</a:t>
            </a:fld>
            <a:endParaRPr lang="en-US" sz="1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DF46A60-3E57-49A6-AE09-8935E217DD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51835"/>
            <a:ext cx="8686800" cy="46343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B95FA74-7809-40A8-B39F-BB16CA0FD74E}"/>
              </a:ext>
            </a:extLst>
          </p:cNvPr>
          <p:cNvSpPr txBox="1"/>
          <p:nvPr/>
        </p:nvSpPr>
        <p:spPr>
          <a:xfrm>
            <a:off x="2487532" y="961236"/>
            <a:ext cx="3983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Baseline: non-secure memory</a:t>
            </a:r>
          </a:p>
        </p:txBody>
      </p:sp>
    </p:spTree>
    <p:extLst>
      <p:ext uri="{BB962C8B-B14F-4D97-AF65-F5344CB8AC3E}">
        <p14:creationId xmlns:p14="http://schemas.microsoft.com/office/powerpoint/2010/main" val="3636370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7D03CA-09F9-4EA8-81C3-85F12A5085A7}"/>
              </a:ext>
            </a:extLst>
          </p:cNvPr>
          <p:cNvSpPr txBox="1"/>
          <p:nvPr/>
        </p:nvSpPr>
        <p:spPr>
          <a:xfrm>
            <a:off x="457200" y="139228"/>
            <a:ext cx="82296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  Conclusions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66D090-7941-4DC8-BAF0-7183422DED67}"/>
              </a:ext>
            </a:extLst>
          </p:cNvPr>
          <p:cNvSpPr txBox="1"/>
          <p:nvPr/>
        </p:nvSpPr>
        <p:spPr>
          <a:xfrm>
            <a:off x="751260" y="6434929"/>
            <a:ext cx="76414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Secure DIMM, Shafiee et al., U. Utah and U. Texas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3511A5-5F7B-4329-8B19-39AD231E4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1506" y="6434929"/>
            <a:ext cx="496294" cy="369332"/>
          </a:xfrm>
        </p:spPr>
        <p:txBody>
          <a:bodyPr/>
          <a:lstStyle/>
          <a:p>
            <a:fld id="{99609C3C-8647-4B95-854B-850C60287994}" type="slidenum">
              <a:rPr lang="en-US" sz="1800" smtClean="0"/>
              <a:t>16</a:t>
            </a:fld>
            <a:endParaRPr lang="en-US" sz="18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1D091B-068B-40AE-9D1F-75D13FF33A8F}"/>
              </a:ext>
            </a:extLst>
          </p:cNvPr>
          <p:cNvSpPr txBox="1">
            <a:spLocks/>
          </p:cNvSpPr>
          <p:nvPr/>
        </p:nvSpPr>
        <p:spPr>
          <a:xfrm>
            <a:off x="0" y="1388503"/>
            <a:ext cx="8862393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 An approach that moves ORAM control to DIMMs</a:t>
            </a:r>
          </a:p>
          <a:p>
            <a:pPr lvl="1" algn="l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 Can combine the Independent and Split protocols    </a:t>
            </a:r>
          </a:p>
          <a:p>
            <a:pPr lvl="1" algn="l">
              <a:buClr>
                <a:schemeClr val="accent1"/>
              </a:buClr>
            </a:pPr>
            <a:r>
              <a:rPr lang="en-US" sz="3200" dirty="0">
                <a:solidFill>
                  <a:schemeClr val="tx1"/>
                </a:solidFill>
              </a:rPr>
              <a:t>    to find the best balance of latency and parallelism</a:t>
            </a:r>
          </a:p>
          <a:p>
            <a:pPr lvl="1" algn="l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 Bandwidth demands are reduced from 280x </a:t>
            </a:r>
            <a:r>
              <a:rPr lang="en-US" sz="3200" dirty="0">
                <a:solidFill>
                  <a:schemeClr val="tx1"/>
                </a:solidFill>
                <a:sym typeface="Wingdings" panose="05000000000000000000" pitchFamily="2" charset="2"/>
              </a:rPr>
              <a:t> 35x</a:t>
            </a:r>
          </a:p>
          <a:p>
            <a:pPr lvl="1" algn="l">
              <a:buClr>
                <a:schemeClr val="accent1"/>
              </a:buClr>
            </a:pPr>
            <a:r>
              <a:rPr lang="en-US" sz="3200" dirty="0">
                <a:solidFill>
                  <a:schemeClr val="tx1"/>
                </a:solidFill>
                <a:sym typeface="Wingdings" panose="05000000000000000000" pitchFamily="2" charset="2"/>
              </a:rPr>
              <a:t>                         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Execution time overheads from 5.2x  2.7x</a:t>
            </a:r>
            <a:endParaRPr lang="en-US" sz="32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 algn="l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sym typeface="Wingdings" panose="05000000000000000000" pitchFamily="2" charset="2"/>
              </a:rPr>
              <a:t>  Reduces memory energy by 2.5x</a:t>
            </a:r>
          </a:p>
          <a:p>
            <a:pPr lvl="1" algn="l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sym typeface="Wingdings" panose="05000000000000000000" pitchFamily="2" charset="2"/>
              </a:rPr>
              <a:t>  Employs high-capacity commodity memory</a:t>
            </a:r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70388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7D03CA-09F9-4EA8-81C3-85F12A5085A7}"/>
              </a:ext>
            </a:extLst>
          </p:cNvPr>
          <p:cNvSpPr txBox="1"/>
          <p:nvPr/>
        </p:nvSpPr>
        <p:spPr>
          <a:xfrm>
            <a:off x="457200" y="139228"/>
            <a:ext cx="82296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  Why ORAM?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66D090-7941-4DC8-BAF0-7183422DED67}"/>
              </a:ext>
            </a:extLst>
          </p:cNvPr>
          <p:cNvSpPr txBox="1"/>
          <p:nvPr/>
        </p:nvSpPr>
        <p:spPr>
          <a:xfrm>
            <a:off x="751260" y="6434929"/>
            <a:ext cx="76414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Secure DIMM, Shafiee et al., U. Utah and U. Texas</a:t>
            </a: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E057E1E5-0765-4096-AC43-DA02BE8A8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34929"/>
            <a:ext cx="381000" cy="369332"/>
          </a:xfrm>
        </p:spPr>
        <p:txBody>
          <a:bodyPr/>
          <a:lstStyle/>
          <a:p>
            <a:fld id="{99609C3C-8647-4B95-854B-850C60287994}" type="slidenum">
              <a:rPr lang="en-US" sz="1800" smtClean="0"/>
              <a:t>2</a:t>
            </a:fld>
            <a:endParaRPr lang="en-US" sz="1800" dirty="0"/>
          </a:p>
        </p:txBody>
      </p:sp>
      <p:pic>
        <p:nvPicPr>
          <p:cNvPr id="12" name="Picture 4" descr="Image result for meltdown">
            <a:extLst>
              <a:ext uri="{FF2B5EF4-FFF2-40B4-BE49-F238E27FC236}">
                <a16:creationId xmlns:a16="http://schemas.microsoft.com/office/drawing/2014/main" id="{08B417F6-134D-4683-A731-3DD8FD40B5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61" r="5432"/>
          <a:stretch/>
        </p:blipFill>
        <p:spPr bwMode="auto">
          <a:xfrm>
            <a:off x="1175625" y="3595844"/>
            <a:ext cx="1948069" cy="2026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F0C43CB-90F1-49D4-AF05-1DE6443C10E7}"/>
              </a:ext>
            </a:extLst>
          </p:cNvPr>
          <p:cNvSpPr txBox="1"/>
          <p:nvPr/>
        </p:nvSpPr>
        <p:spPr>
          <a:xfrm>
            <a:off x="132854" y="1696473"/>
            <a:ext cx="42306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if  (x  &lt;  array1_size)  </a:t>
            </a:r>
          </a:p>
          <a:p>
            <a:r>
              <a:rPr lang="en-US" sz="3200" dirty="0"/>
              <a:t>   y = array2[ array1[x] ];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C875A2-AC0A-4DD2-B3DD-B002B7A318B3}"/>
              </a:ext>
            </a:extLst>
          </p:cNvPr>
          <p:cNvSpPr/>
          <p:nvPr/>
        </p:nvSpPr>
        <p:spPr>
          <a:xfrm>
            <a:off x="4315269" y="1211613"/>
            <a:ext cx="4671253" cy="443477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79EB85-B5AB-4789-95EE-05D969D5CCEF}"/>
              </a:ext>
            </a:extLst>
          </p:cNvPr>
          <p:cNvSpPr/>
          <p:nvPr/>
        </p:nvSpPr>
        <p:spPr>
          <a:xfrm>
            <a:off x="5041000" y="1520308"/>
            <a:ext cx="3229169" cy="150182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05974F-CC7E-4FBE-A30A-C68897917FD3}"/>
              </a:ext>
            </a:extLst>
          </p:cNvPr>
          <p:cNvSpPr txBox="1"/>
          <p:nvPr/>
        </p:nvSpPr>
        <p:spPr>
          <a:xfrm>
            <a:off x="5965028" y="1671054"/>
            <a:ext cx="19506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/>
              <a:t>SECRETS</a:t>
            </a:r>
          </a:p>
          <a:p>
            <a:pPr algn="ctr"/>
            <a:r>
              <a:rPr lang="en-US" sz="3200" dirty="0"/>
              <a:t>array1[  ]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B74279-BF35-4AED-B502-303E02D37FA5}"/>
              </a:ext>
            </a:extLst>
          </p:cNvPr>
          <p:cNvSpPr/>
          <p:nvPr/>
        </p:nvSpPr>
        <p:spPr>
          <a:xfrm>
            <a:off x="5041000" y="3583347"/>
            <a:ext cx="3229169" cy="1360997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A35964E-5A12-48FC-8BED-F6C2DAC0A72E}"/>
              </a:ext>
            </a:extLst>
          </p:cNvPr>
          <p:cNvSpPr txBox="1"/>
          <p:nvPr/>
        </p:nvSpPr>
        <p:spPr>
          <a:xfrm>
            <a:off x="5734171" y="3663680"/>
            <a:ext cx="17175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4000" dirty="0"/>
          </a:p>
          <a:p>
            <a:pPr algn="ctr"/>
            <a:r>
              <a:rPr lang="en-US" sz="3200" dirty="0"/>
              <a:t>array2[  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C4BC3E-A1EB-4623-9EC0-60314FE08AD1}"/>
              </a:ext>
            </a:extLst>
          </p:cNvPr>
          <p:cNvSpPr txBox="1"/>
          <p:nvPr/>
        </p:nvSpPr>
        <p:spPr>
          <a:xfrm>
            <a:off x="5141589" y="1486389"/>
            <a:ext cx="6014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5</a:t>
            </a:r>
          </a:p>
          <a:p>
            <a:r>
              <a:rPr lang="en-US" sz="3200" dirty="0"/>
              <a:t>10</a:t>
            </a:r>
          </a:p>
          <a:p>
            <a:r>
              <a:rPr lang="en-US" sz="3200" dirty="0"/>
              <a:t>20</a:t>
            </a:r>
          </a:p>
        </p:txBody>
      </p:sp>
      <p:sp>
        <p:nvSpPr>
          <p:cNvPr id="20" name="Arrow: Curved Right 19">
            <a:extLst>
              <a:ext uri="{FF2B5EF4-FFF2-40B4-BE49-F238E27FC236}">
                <a16:creationId xmlns:a16="http://schemas.microsoft.com/office/drawing/2014/main" id="{3FE7EBE8-92E7-4767-AF5C-F91072AD20FE}"/>
              </a:ext>
            </a:extLst>
          </p:cNvPr>
          <p:cNvSpPr/>
          <p:nvPr/>
        </p:nvSpPr>
        <p:spPr>
          <a:xfrm>
            <a:off x="4550080" y="1710716"/>
            <a:ext cx="580445" cy="2249994"/>
          </a:xfrm>
          <a:prstGeom prst="curved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Arrow: Curved Right 20">
            <a:extLst>
              <a:ext uri="{FF2B5EF4-FFF2-40B4-BE49-F238E27FC236}">
                <a16:creationId xmlns:a16="http://schemas.microsoft.com/office/drawing/2014/main" id="{9FA7B8E9-0828-46A0-86AB-00BC06EF7722}"/>
              </a:ext>
            </a:extLst>
          </p:cNvPr>
          <p:cNvSpPr/>
          <p:nvPr/>
        </p:nvSpPr>
        <p:spPr>
          <a:xfrm>
            <a:off x="4539016" y="2194701"/>
            <a:ext cx="580445" cy="2179477"/>
          </a:xfrm>
          <a:prstGeom prst="curved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Arrow: Curved Right 21">
            <a:extLst>
              <a:ext uri="{FF2B5EF4-FFF2-40B4-BE49-F238E27FC236}">
                <a16:creationId xmlns:a16="http://schemas.microsoft.com/office/drawing/2014/main" id="{94DA77E2-64BD-4AF2-AE79-93CD685A28CF}"/>
              </a:ext>
            </a:extLst>
          </p:cNvPr>
          <p:cNvSpPr/>
          <p:nvPr/>
        </p:nvSpPr>
        <p:spPr>
          <a:xfrm>
            <a:off x="4527952" y="2693804"/>
            <a:ext cx="580445" cy="2249994"/>
          </a:xfrm>
          <a:prstGeom prst="curved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8E24903-4A3B-4947-BA1C-DCB6B7BB8E23}"/>
              </a:ext>
            </a:extLst>
          </p:cNvPr>
          <p:cNvSpPr txBox="1"/>
          <p:nvPr/>
        </p:nvSpPr>
        <p:spPr>
          <a:xfrm>
            <a:off x="5164367" y="5174988"/>
            <a:ext cx="3045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PHYSICAL MEMORY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0D32465-285D-4119-90BA-FC44FE393B89}"/>
              </a:ext>
            </a:extLst>
          </p:cNvPr>
          <p:cNvSpPr txBox="1"/>
          <p:nvPr/>
        </p:nvSpPr>
        <p:spPr>
          <a:xfrm>
            <a:off x="2086030" y="5590486"/>
            <a:ext cx="17112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Image source: </a:t>
            </a:r>
            <a:r>
              <a:rPr lang="en-US" sz="800" dirty="0" err="1"/>
              <a:t>gizmodo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3678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7D03CA-09F9-4EA8-81C3-85F12A5085A7}"/>
              </a:ext>
            </a:extLst>
          </p:cNvPr>
          <p:cNvSpPr txBox="1"/>
          <p:nvPr/>
        </p:nvSpPr>
        <p:spPr>
          <a:xfrm>
            <a:off x="457200" y="139228"/>
            <a:ext cx="82296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  Address Leakage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66D090-7941-4DC8-BAF0-7183422DED67}"/>
              </a:ext>
            </a:extLst>
          </p:cNvPr>
          <p:cNvSpPr txBox="1"/>
          <p:nvPr/>
        </p:nvSpPr>
        <p:spPr>
          <a:xfrm>
            <a:off x="751260" y="6434929"/>
            <a:ext cx="76414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Secure DIMM, Shafiee et al., U. Utah and U. Texas</a:t>
            </a: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E057E1E5-0765-4096-AC43-DA02BE8A8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34929"/>
            <a:ext cx="381000" cy="369332"/>
          </a:xfrm>
        </p:spPr>
        <p:txBody>
          <a:bodyPr/>
          <a:lstStyle/>
          <a:p>
            <a:fld id="{99609C3C-8647-4B95-854B-850C60287994}" type="slidenum">
              <a:rPr lang="en-US" sz="1800" smtClean="0"/>
              <a:t>3</a:t>
            </a:fld>
            <a:endParaRPr lang="en-US" sz="1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B474AA4-343B-4D09-9FAE-AABCAEDC9964}"/>
              </a:ext>
            </a:extLst>
          </p:cNvPr>
          <p:cNvSpPr/>
          <p:nvPr/>
        </p:nvSpPr>
        <p:spPr>
          <a:xfrm>
            <a:off x="457200" y="2490633"/>
            <a:ext cx="4671253" cy="2481756"/>
          </a:xfrm>
          <a:prstGeom prst="rect">
            <a:avLst/>
          </a:prstGeom>
          <a:solidFill>
            <a:srgbClr val="66FFCC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3D62C78-166A-49B0-A413-34FD91E9FB03}"/>
              </a:ext>
            </a:extLst>
          </p:cNvPr>
          <p:cNvSpPr/>
          <p:nvPr/>
        </p:nvSpPr>
        <p:spPr>
          <a:xfrm>
            <a:off x="3958196" y="3038770"/>
            <a:ext cx="988702" cy="1254318"/>
          </a:xfrm>
          <a:prstGeom prst="rect">
            <a:avLst/>
          </a:prstGeom>
          <a:solidFill>
            <a:srgbClr val="66CC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Mem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Control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90C67DF-5550-4552-8C0E-90605760EE3C}"/>
              </a:ext>
            </a:extLst>
          </p:cNvPr>
          <p:cNvCxnSpPr>
            <a:cxnSpLocks/>
          </p:cNvCxnSpPr>
          <p:nvPr/>
        </p:nvCxnSpPr>
        <p:spPr>
          <a:xfrm>
            <a:off x="4946898" y="3701710"/>
            <a:ext cx="3084167" cy="1"/>
          </a:xfrm>
          <a:prstGeom prst="line">
            <a:avLst/>
          </a:prstGeom>
          <a:ln w="161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ine 133">
            <a:extLst>
              <a:ext uri="{FF2B5EF4-FFF2-40B4-BE49-F238E27FC236}">
                <a16:creationId xmlns:a16="http://schemas.microsoft.com/office/drawing/2014/main" id="{6B1BEB99-A060-49A7-A276-E92D2A131A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6201" y="3421239"/>
            <a:ext cx="3697" cy="238539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Parallelogram 1">
            <a:extLst>
              <a:ext uri="{FF2B5EF4-FFF2-40B4-BE49-F238E27FC236}">
                <a16:creationId xmlns:a16="http://schemas.microsoft.com/office/drawing/2014/main" id="{8E78792E-E8AD-4F56-8509-BB68D2FDE51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240986" y="2010310"/>
            <a:ext cx="2774310" cy="1419525"/>
          </a:xfrm>
          <a:prstGeom prst="parallelogram">
            <a:avLst>
              <a:gd name="adj" fmla="val 91664"/>
            </a:avLst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</a:pPr>
            <a:endParaRPr lang="en-US" altLang="en-US"/>
          </a:p>
        </p:txBody>
      </p:sp>
      <p:sp>
        <p:nvSpPr>
          <p:cNvPr id="30" name="Parallelogram 239">
            <a:extLst>
              <a:ext uri="{FF2B5EF4-FFF2-40B4-BE49-F238E27FC236}">
                <a16:creationId xmlns:a16="http://schemas.microsoft.com/office/drawing/2014/main" id="{FBA52F5D-D5F9-4AD9-8769-1BBB6804400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752121" y="1811141"/>
            <a:ext cx="609600" cy="152400"/>
          </a:xfrm>
          <a:prstGeom prst="parallelogram">
            <a:avLst>
              <a:gd name="adj" fmla="val 91667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</a:pPr>
            <a:endParaRPr lang="en-US" altLang="en-US"/>
          </a:p>
        </p:txBody>
      </p:sp>
      <p:sp>
        <p:nvSpPr>
          <p:cNvPr id="31" name="Parallelogram 237">
            <a:extLst>
              <a:ext uri="{FF2B5EF4-FFF2-40B4-BE49-F238E27FC236}">
                <a16:creationId xmlns:a16="http://schemas.microsoft.com/office/drawing/2014/main" id="{DFD55CAF-C6F7-4C2B-A1F2-62CAA05C367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315097" y="3056925"/>
            <a:ext cx="609600" cy="152400"/>
          </a:xfrm>
          <a:prstGeom prst="parallelogram">
            <a:avLst>
              <a:gd name="adj" fmla="val 91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</a:pPr>
            <a:endParaRPr lang="en-US" alt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BAB78EA-6ADB-4258-A23F-093FBE169291}"/>
              </a:ext>
            </a:extLst>
          </p:cNvPr>
          <p:cNvCxnSpPr>
            <a:cxnSpLocks/>
          </p:cNvCxnSpPr>
          <p:nvPr/>
        </p:nvCxnSpPr>
        <p:spPr>
          <a:xfrm>
            <a:off x="6985101" y="2235459"/>
            <a:ext cx="1242201" cy="1082794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6">
            <a:extLst>
              <a:ext uri="{FF2B5EF4-FFF2-40B4-BE49-F238E27FC236}">
                <a16:creationId xmlns:a16="http://schemas.microsoft.com/office/drawing/2014/main" id="{04D527FC-C0D7-4326-95DD-1D6DCB0AC9AE}"/>
              </a:ext>
            </a:extLst>
          </p:cNvPr>
          <p:cNvSpPr txBox="1"/>
          <p:nvPr/>
        </p:nvSpPr>
        <p:spPr>
          <a:xfrm>
            <a:off x="4626457" y="5088666"/>
            <a:ext cx="43111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cs typeface="Arial" panose="020B0604020202020204" pitchFamily="34" charset="0"/>
              </a:rPr>
              <a:t>EXPOSED BUSES</a:t>
            </a:r>
          </a:p>
        </p:txBody>
      </p:sp>
      <p:sp>
        <p:nvSpPr>
          <p:cNvPr id="34" name="TextBox 6">
            <a:extLst>
              <a:ext uri="{FF2B5EF4-FFF2-40B4-BE49-F238E27FC236}">
                <a16:creationId xmlns:a16="http://schemas.microsoft.com/office/drawing/2014/main" id="{D8D8A936-2947-4303-8F47-7085B37B9935}"/>
              </a:ext>
            </a:extLst>
          </p:cNvPr>
          <p:cNvSpPr txBox="1"/>
          <p:nvPr/>
        </p:nvSpPr>
        <p:spPr>
          <a:xfrm>
            <a:off x="503096" y="3469785"/>
            <a:ext cx="4579459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cs typeface="Arial" panose="020B0604020202020204" pitchFamily="34" charset="0"/>
              </a:rPr>
              <a:t>Processor</a:t>
            </a:r>
          </a:p>
          <a:p>
            <a:pPr algn="ctr"/>
            <a:endParaRPr lang="en-US" sz="1200" dirty="0">
              <a:cs typeface="Arial" panose="020B0604020202020204" pitchFamily="34" charset="0"/>
            </a:endParaRPr>
          </a:p>
          <a:p>
            <a:pPr algn="ctr"/>
            <a:endParaRPr lang="en-US" sz="1200" dirty="0">
              <a:cs typeface="Arial" panose="020B0604020202020204" pitchFamily="34" charset="0"/>
            </a:endParaRPr>
          </a:p>
          <a:p>
            <a:pPr algn="ctr"/>
            <a:endParaRPr lang="en-US" sz="1200" dirty="0"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cs typeface="Arial" panose="020B0604020202020204" pitchFamily="34" charset="0"/>
              </a:rPr>
              <a:t>Trusted Computing Base (TCB)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DB27586-6874-460B-A8B5-5CF71799F669}"/>
              </a:ext>
            </a:extLst>
          </p:cNvPr>
          <p:cNvCxnSpPr>
            <a:cxnSpLocks/>
          </p:cNvCxnSpPr>
          <p:nvPr/>
        </p:nvCxnSpPr>
        <p:spPr>
          <a:xfrm flipH="1" flipV="1">
            <a:off x="6121060" y="3781913"/>
            <a:ext cx="390466" cy="1385012"/>
          </a:xfrm>
          <a:prstGeom prst="straightConnector1">
            <a:avLst/>
          </a:prstGeom>
          <a:ln w="155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arallelogram 239">
            <a:extLst>
              <a:ext uri="{FF2B5EF4-FFF2-40B4-BE49-F238E27FC236}">
                <a16:creationId xmlns:a16="http://schemas.microsoft.com/office/drawing/2014/main" id="{BAC0D907-2F3D-4E74-951A-57E3E94147C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984367" y="2019500"/>
            <a:ext cx="609600" cy="152400"/>
          </a:xfrm>
          <a:prstGeom prst="parallelogram">
            <a:avLst>
              <a:gd name="adj" fmla="val 91667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</a:pPr>
            <a:endParaRPr lang="en-US" altLang="en-US"/>
          </a:p>
        </p:txBody>
      </p:sp>
      <p:sp>
        <p:nvSpPr>
          <p:cNvPr id="37" name="Parallelogram 239">
            <a:extLst>
              <a:ext uri="{FF2B5EF4-FFF2-40B4-BE49-F238E27FC236}">
                <a16:creationId xmlns:a16="http://schemas.microsoft.com/office/drawing/2014/main" id="{3A76465C-BB74-45EB-ADB8-1199642969E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221452" y="2238966"/>
            <a:ext cx="609600" cy="152400"/>
          </a:xfrm>
          <a:prstGeom prst="parallelogram">
            <a:avLst>
              <a:gd name="adj" fmla="val 91667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</a:pPr>
            <a:endParaRPr lang="en-US" altLang="en-US"/>
          </a:p>
        </p:txBody>
      </p:sp>
      <p:sp>
        <p:nvSpPr>
          <p:cNvPr id="38" name="Parallelogram 239">
            <a:extLst>
              <a:ext uri="{FF2B5EF4-FFF2-40B4-BE49-F238E27FC236}">
                <a16:creationId xmlns:a16="http://schemas.microsoft.com/office/drawing/2014/main" id="{9EB5374B-651E-4475-8858-8AFFEE05B89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453698" y="2447325"/>
            <a:ext cx="609600" cy="152400"/>
          </a:xfrm>
          <a:prstGeom prst="parallelogram">
            <a:avLst>
              <a:gd name="adj" fmla="val 91667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</a:pPr>
            <a:endParaRPr lang="en-US" altLang="en-US"/>
          </a:p>
        </p:txBody>
      </p:sp>
      <p:sp>
        <p:nvSpPr>
          <p:cNvPr id="39" name="Parallelogram 239">
            <a:extLst>
              <a:ext uri="{FF2B5EF4-FFF2-40B4-BE49-F238E27FC236}">
                <a16:creationId xmlns:a16="http://schemas.microsoft.com/office/drawing/2014/main" id="{A9EE00A5-4B2A-47E1-BA45-21A46F6854F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690256" y="2672501"/>
            <a:ext cx="609600" cy="152400"/>
          </a:xfrm>
          <a:prstGeom prst="parallelogram">
            <a:avLst>
              <a:gd name="adj" fmla="val 91667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</a:pPr>
            <a:endParaRPr lang="en-US" altLang="en-US"/>
          </a:p>
        </p:txBody>
      </p:sp>
      <p:sp>
        <p:nvSpPr>
          <p:cNvPr id="40" name="Parallelogram 239">
            <a:extLst>
              <a:ext uri="{FF2B5EF4-FFF2-40B4-BE49-F238E27FC236}">
                <a16:creationId xmlns:a16="http://schemas.microsoft.com/office/drawing/2014/main" id="{D866B089-FFE7-4E8C-97E8-C9A31B64478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922502" y="2880860"/>
            <a:ext cx="609600" cy="152400"/>
          </a:xfrm>
          <a:prstGeom prst="parallelogram">
            <a:avLst>
              <a:gd name="adj" fmla="val 91667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</a:pPr>
            <a:endParaRPr lang="en-US" altLang="en-US"/>
          </a:p>
        </p:txBody>
      </p:sp>
      <p:sp>
        <p:nvSpPr>
          <p:cNvPr id="41" name="Parallelogram 239">
            <a:extLst>
              <a:ext uri="{FF2B5EF4-FFF2-40B4-BE49-F238E27FC236}">
                <a16:creationId xmlns:a16="http://schemas.microsoft.com/office/drawing/2014/main" id="{E3604783-1562-4C81-9DC9-001525A91F2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822181" y="2634060"/>
            <a:ext cx="609600" cy="152400"/>
          </a:xfrm>
          <a:prstGeom prst="parallelogram">
            <a:avLst>
              <a:gd name="adj" fmla="val 91667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</a:pPr>
            <a:endParaRPr lang="en-US" altLang="en-US"/>
          </a:p>
        </p:txBody>
      </p:sp>
      <p:sp>
        <p:nvSpPr>
          <p:cNvPr id="42" name="Parallelogram 239">
            <a:extLst>
              <a:ext uri="{FF2B5EF4-FFF2-40B4-BE49-F238E27FC236}">
                <a16:creationId xmlns:a16="http://schemas.microsoft.com/office/drawing/2014/main" id="{2CF388A0-03DB-4879-84A7-3789C73357D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029142" y="2823424"/>
            <a:ext cx="609600" cy="152400"/>
          </a:xfrm>
          <a:prstGeom prst="parallelogram">
            <a:avLst>
              <a:gd name="adj" fmla="val 91667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</a:pPr>
            <a:endParaRPr lang="en-US" altLang="en-US"/>
          </a:p>
        </p:txBody>
      </p:sp>
      <p:sp>
        <p:nvSpPr>
          <p:cNvPr id="43" name="Parallelogram 239">
            <a:extLst>
              <a:ext uri="{FF2B5EF4-FFF2-40B4-BE49-F238E27FC236}">
                <a16:creationId xmlns:a16="http://schemas.microsoft.com/office/drawing/2014/main" id="{4DD7D522-04E4-40B8-B141-27457F8A587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608363" y="3332395"/>
            <a:ext cx="609600" cy="152400"/>
          </a:xfrm>
          <a:prstGeom prst="parallelogram">
            <a:avLst>
              <a:gd name="adj" fmla="val 91667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</a:pPr>
            <a:endParaRPr lang="en-US" altLang="en-US"/>
          </a:p>
        </p:txBody>
      </p:sp>
      <p:sp>
        <p:nvSpPr>
          <p:cNvPr id="44" name="Parallelogram 239">
            <a:extLst>
              <a:ext uri="{FF2B5EF4-FFF2-40B4-BE49-F238E27FC236}">
                <a16:creationId xmlns:a16="http://schemas.microsoft.com/office/drawing/2014/main" id="{344EB546-DD1F-4112-A35E-88B558BE245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815324" y="3521759"/>
            <a:ext cx="609600" cy="152400"/>
          </a:xfrm>
          <a:prstGeom prst="parallelogram">
            <a:avLst>
              <a:gd name="adj" fmla="val 91667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</a:pPr>
            <a:endParaRPr lang="en-US" altLang="en-US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8B3ECCB-3E14-4D12-AD53-CABF31F18715}"/>
              </a:ext>
            </a:extLst>
          </p:cNvPr>
          <p:cNvCxnSpPr>
            <a:cxnSpLocks/>
          </p:cNvCxnSpPr>
          <p:nvPr/>
        </p:nvCxnSpPr>
        <p:spPr>
          <a:xfrm flipV="1">
            <a:off x="7552890" y="3164277"/>
            <a:ext cx="459281" cy="2015532"/>
          </a:xfrm>
          <a:prstGeom prst="straightConnector1">
            <a:avLst/>
          </a:prstGeom>
          <a:ln w="155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59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7D03CA-09F9-4EA8-81C3-85F12A5085A7}"/>
              </a:ext>
            </a:extLst>
          </p:cNvPr>
          <p:cNvSpPr txBox="1"/>
          <p:nvPr/>
        </p:nvSpPr>
        <p:spPr>
          <a:xfrm>
            <a:off x="457200" y="139228"/>
            <a:ext cx="82296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  Exec Summary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66D090-7941-4DC8-BAF0-7183422DED67}"/>
              </a:ext>
            </a:extLst>
          </p:cNvPr>
          <p:cNvSpPr txBox="1"/>
          <p:nvPr/>
        </p:nvSpPr>
        <p:spPr>
          <a:xfrm>
            <a:off x="751260" y="6434929"/>
            <a:ext cx="76414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Secure DIMM, Shafiee et al., U. Utah and U. Texas</a:t>
            </a: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E057E1E5-0765-4096-AC43-DA02BE8A8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34929"/>
            <a:ext cx="381000" cy="369332"/>
          </a:xfrm>
        </p:spPr>
        <p:txBody>
          <a:bodyPr/>
          <a:lstStyle/>
          <a:p>
            <a:fld id="{99609C3C-8647-4B95-854B-850C60287994}" type="slidenum">
              <a:rPr lang="en-US" sz="1800" smtClean="0"/>
              <a:t>4</a:t>
            </a:fld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33EF60-C0A2-408C-B0CF-2143AC1D0508}"/>
              </a:ext>
            </a:extLst>
          </p:cNvPr>
          <p:cNvSpPr txBox="1"/>
          <p:nvPr/>
        </p:nvSpPr>
        <p:spPr>
          <a:xfrm>
            <a:off x="457200" y="1357568"/>
            <a:ext cx="8550098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ORAM to prevent access pattern leakage</a:t>
            </a:r>
          </a:p>
          <a:p>
            <a:endParaRPr lang="en-US" sz="3200" dirty="0"/>
          </a:p>
          <a:p>
            <a:r>
              <a:rPr lang="en-US" sz="3200" dirty="0"/>
              <a:t>ORAM has 280x bandwidth overheads</a:t>
            </a:r>
          </a:p>
          <a:p>
            <a:endParaRPr lang="en-US" sz="3200" dirty="0"/>
          </a:p>
          <a:p>
            <a:r>
              <a:rPr lang="en-US" sz="3200" dirty="0"/>
              <a:t>Introducing: SDIMM and 2 new ORAM protocols</a:t>
            </a:r>
          </a:p>
          <a:p>
            <a:endParaRPr lang="en-US" sz="3200" dirty="0"/>
          </a:p>
          <a:p>
            <a:r>
              <a:rPr lang="en-US" sz="3200" dirty="0"/>
              <a:t>          </a:t>
            </a:r>
            <a:r>
              <a:rPr lang="en-US" sz="4000" b="1" dirty="0">
                <a:solidFill>
                  <a:srgbClr val="0066FF"/>
                </a:solidFill>
              </a:rPr>
              <a:t>Offloads ORAM to DIMMs</a:t>
            </a:r>
            <a:endParaRPr lang="en-US" sz="3200" dirty="0">
              <a:solidFill>
                <a:srgbClr val="0066FF"/>
              </a:solidFill>
            </a:endParaRPr>
          </a:p>
          <a:p>
            <a:endParaRPr lang="en-US" sz="3200" dirty="0"/>
          </a:p>
          <a:p>
            <a:r>
              <a:rPr lang="en-US" sz="3200" dirty="0"/>
              <a:t>Uses commodity memory, improves perf &amp; energy</a:t>
            </a:r>
          </a:p>
        </p:txBody>
      </p:sp>
    </p:spTree>
    <p:extLst>
      <p:ext uri="{BB962C8B-B14F-4D97-AF65-F5344CB8AC3E}">
        <p14:creationId xmlns:p14="http://schemas.microsoft.com/office/powerpoint/2010/main" val="1585818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7D03CA-09F9-4EA8-81C3-85F12A5085A7}"/>
              </a:ext>
            </a:extLst>
          </p:cNvPr>
          <p:cNvSpPr txBox="1"/>
          <p:nvPr/>
        </p:nvSpPr>
        <p:spPr>
          <a:xfrm>
            <a:off x="457200" y="139228"/>
            <a:ext cx="82296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  Path ORAM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66D090-7941-4DC8-BAF0-7183422DED67}"/>
              </a:ext>
            </a:extLst>
          </p:cNvPr>
          <p:cNvSpPr txBox="1"/>
          <p:nvPr/>
        </p:nvSpPr>
        <p:spPr>
          <a:xfrm>
            <a:off x="751260" y="6434929"/>
            <a:ext cx="76414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Secure DIMM, Shafiee et al., U. Utah and U. Texas</a:t>
            </a: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E057E1E5-0765-4096-AC43-DA02BE8A8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34929"/>
            <a:ext cx="381000" cy="369332"/>
          </a:xfrm>
        </p:spPr>
        <p:txBody>
          <a:bodyPr/>
          <a:lstStyle/>
          <a:p>
            <a:fld id="{99609C3C-8647-4B95-854B-850C60287994}" type="slidenum">
              <a:rPr lang="en-US" sz="1800" smtClean="0"/>
              <a:t>5</a:t>
            </a:fld>
            <a:endParaRPr lang="en-US" sz="1800" dirty="0"/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5C1C40A7-8887-4E27-94AA-A4C43A8DAD88}"/>
              </a:ext>
            </a:extLst>
          </p:cNvPr>
          <p:cNvSpPr/>
          <p:nvPr/>
        </p:nvSpPr>
        <p:spPr>
          <a:xfrm>
            <a:off x="2610069" y="4436092"/>
            <a:ext cx="1340388" cy="1430727"/>
          </a:xfrm>
          <a:prstGeom prst="roundRect">
            <a:avLst>
              <a:gd name="adj" fmla="val 13810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E69806C-91C3-4068-906F-A21D7BA97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427030"/>
              </p:ext>
            </p:extLst>
          </p:nvPr>
        </p:nvGraphicFramePr>
        <p:xfrm>
          <a:off x="2865916" y="4591934"/>
          <a:ext cx="306564" cy="992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81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1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1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1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03CB60B8-5EA5-4B68-A218-3FD9BA9F3D0B}"/>
              </a:ext>
            </a:extLst>
          </p:cNvPr>
          <p:cNvSpPr/>
          <p:nvPr/>
        </p:nvSpPr>
        <p:spPr>
          <a:xfrm flipV="1">
            <a:off x="457200" y="1664782"/>
            <a:ext cx="5474357" cy="2678964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C91F70-912A-4FBB-9472-CAF411F0E0AC}"/>
              </a:ext>
            </a:extLst>
          </p:cNvPr>
          <p:cNvSpPr/>
          <p:nvPr/>
        </p:nvSpPr>
        <p:spPr>
          <a:xfrm>
            <a:off x="2924308" y="3978765"/>
            <a:ext cx="496343" cy="36498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D69BA48-9BBD-4A06-8DBE-F120CE8A3097}"/>
              </a:ext>
            </a:extLst>
          </p:cNvPr>
          <p:cNvCxnSpPr>
            <a:stCxn id="9" idx="1"/>
            <a:endCxn id="9" idx="3"/>
          </p:cNvCxnSpPr>
          <p:nvPr/>
        </p:nvCxnSpPr>
        <p:spPr>
          <a:xfrm>
            <a:off x="2924308" y="4161256"/>
            <a:ext cx="496343" cy="0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03B15F7-98C3-4A7A-BE39-D81C49063B2C}"/>
              </a:ext>
            </a:extLst>
          </p:cNvPr>
          <p:cNvSpPr/>
          <p:nvPr/>
        </p:nvSpPr>
        <p:spPr>
          <a:xfrm>
            <a:off x="2238188" y="3445000"/>
            <a:ext cx="496343" cy="36498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3738C89-A379-4261-8522-9FB5145A3747}"/>
              </a:ext>
            </a:extLst>
          </p:cNvPr>
          <p:cNvCxnSpPr>
            <a:stCxn id="13" idx="1"/>
            <a:endCxn id="13" idx="3"/>
          </p:cNvCxnSpPr>
          <p:nvPr/>
        </p:nvCxnSpPr>
        <p:spPr>
          <a:xfrm>
            <a:off x="2238188" y="3627491"/>
            <a:ext cx="496343" cy="0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292341E-B70D-4D32-B4F9-2C852D7FBED6}"/>
              </a:ext>
            </a:extLst>
          </p:cNvPr>
          <p:cNvSpPr/>
          <p:nvPr/>
        </p:nvSpPr>
        <p:spPr>
          <a:xfrm>
            <a:off x="2617744" y="2779841"/>
            <a:ext cx="496343" cy="36498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54A3C-D603-41D7-81ED-1C9F0D693A63}"/>
              </a:ext>
            </a:extLst>
          </p:cNvPr>
          <p:cNvCxnSpPr>
            <a:stCxn id="15" idx="1"/>
            <a:endCxn id="15" idx="3"/>
          </p:cNvCxnSpPr>
          <p:nvPr/>
        </p:nvCxnSpPr>
        <p:spPr>
          <a:xfrm>
            <a:off x="2617744" y="2962332"/>
            <a:ext cx="496343" cy="0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6CD1D15E-E0DE-464D-A996-62A3299631D3}"/>
              </a:ext>
            </a:extLst>
          </p:cNvPr>
          <p:cNvSpPr/>
          <p:nvPr/>
        </p:nvSpPr>
        <p:spPr>
          <a:xfrm>
            <a:off x="3018315" y="2187679"/>
            <a:ext cx="496343" cy="36498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741466-9268-424F-ADAD-54B3EA2CD821}"/>
              </a:ext>
            </a:extLst>
          </p:cNvPr>
          <p:cNvCxnSpPr>
            <a:stCxn id="17" idx="1"/>
            <a:endCxn id="17" idx="3"/>
          </p:cNvCxnSpPr>
          <p:nvPr/>
        </p:nvCxnSpPr>
        <p:spPr>
          <a:xfrm>
            <a:off x="3018315" y="2370170"/>
            <a:ext cx="496343" cy="0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33191CF1-EBDF-4BA8-8E8D-3B368DD52FC2}"/>
              </a:ext>
            </a:extLst>
          </p:cNvPr>
          <p:cNvSpPr/>
          <p:nvPr/>
        </p:nvSpPr>
        <p:spPr>
          <a:xfrm>
            <a:off x="2405186" y="1664782"/>
            <a:ext cx="496343" cy="36498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736D1B5-7CC5-4C3B-BAA5-0EDF1A5EF323}"/>
              </a:ext>
            </a:extLst>
          </p:cNvPr>
          <p:cNvCxnSpPr>
            <a:stCxn id="19" idx="1"/>
            <a:endCxn id="19" idx="3"/>
          </p:cNvCxnSpPr>
          <p:nvPr/>
        </p:nvCxnSpPr>
        <p:spPr>
          <a:xfrm>
            <a:off x="2405186" y="1847273"/>
            <a:ext cx="496343" cy="0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DEC0EA8-A044-48BA-8C47-A80188EF6637}"/>
              </a:ext>
            </a:extLst>
          </p:cNvPr>
          <p:cNvCxnSpPr/>
          <p:nvPr/>
        </p:nvCxnSpPr>
        <p:spPr>
          <a:xfrm>
            <a:off x="2865916" y="2029763"/>
            <a:ext cx="152399" cy="15791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70C656E-99B5-4E19-A1D8-87608C0A1335}"/>
              </a:ext>
            </a:extLst>
          </p:cNvPr>
          <p:cNvCxnSpPr/>
          <p:nvPr/>
        </p:nvCxnSpPr>
        <p:spPr>
          <a:xfrm>
            <a:off x="2734531" y="3809981"/>
            <a:ext cx="189777" cy="16878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C9BD95E-19DC-49E0-B4CC-A5CE74C85D4F}"/>
              </a:ext>
            </a:extLst>
          </p:cNvPr>
          <p:cNvCxnSpPr>
            <a:endCxn id="15" idx="2"/>
          </p:cNvCxnSpPr>
          <p:nvPr/>
        </p:nvCxnSpPr>
        <p:spPr>
          <a:xfrm flipV="1">
            <a:off x="2486360" y="3144822"/>
            <a:ext cx="379556" cy="30017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A2D7A90-B689-4719-9F93-BABF1857BC9C}"/>
              </a:ext>
            </a:extLst>
          </p:cNvPr>
          <p:cNvCxnSpPr>
            <a:endCxn id="17" idx="2"/>
          </p:cNvCxnSpPr>
          <p:nvPr/>
        </p:nvCxnSpPr>
        <p:spPr>
          <a:xfrm flipV="1">
            <a:off x="2909709" y="2552660"/>
            <a:ext cx="356778" cy="22718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rapezoid 24">
            <a:extLst>
              <a:ext uri="{FF2B5EF4-FFF2-40B4-BE49-F238E27FC236}">
                <a16:creationId xmlns:a16="http://schemas.microsoft.com/office/drawing/2014/main" id="{F328B6BA-F584-4D63-9C80-2651403A4E60}"/>
              </a:ext>
            </a:extLst>
          </p:cNvPr>
          <p:cNvSpPr/>
          <p:nvPr/>
        </p:nvSpPr>
        <p:spPr>
          <a:xfrm rot="16200000">
            <a:off x="133464" y="4938815"/>
            <a:ext cx="1219199" cy="306126"/>
          </a:xfrm>
          <a:prstGeom prst="trapezoid">
            <a:avLst>
              <a:gd name="adj" fmla="val 76912"/>
            </a:avLst>
          </a:prstGeom>
          <a:solidFill>
            <a:schemeClr val="accent5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309173FF-E4FB-4E4B-9D67-72A95AB65A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058171"/>
              </p:ext>
            </p:extLst>
          </p:nvPr>
        </p:nvGraphicFramePr>
        <p:xfrm>
          <a:off x="1324956" y="4482280"/>
          <a:ext cx="592072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818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18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18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18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E5CE511C-38A1-4ED3-83DA-358BD87D2F3F}"/>
              </a:ext>
            </a:extLst>
          </p:cNvPr>
          <p:cNvSpPr txBox="1"/>
          <p:nvPr/>
        </p:nvSpPr>
        <p:spPr>
          <a:xfrm>
            <a:off x="2250336" y="1258177"/>
            <a:ext cx="1098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Leaf 17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54374DE-63AA-4878-A2AA-E6EB9B0DAD7C}"/>
              </a:ext>
            </a:extLst>
          </p:cNvPr>
          <p:cNvSpPr/>
          <p:nvPr/>
        </p:nvSpPr>
        <p:spPr>
          <a:xfrm>
            <a:off x="3960787" y="2799957"/>
            <a:ext cx="1182461" cy="3927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31251F-CBA4-49DE-910A-5D908F596542}"/>
              </a:ext>
            </a:extLst>
          </p:cNvPr>
          <p:cNvSpPr txBox="1"/>
          <p:nvPr/>
        </p:nvSpPr>
        <p:spPr>
          <a:xfrm>
            <a:off x="852762" y="4407268"/>
            <a:ext cx="51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28D52E2-6BA0-4769-9940-44FD3F1C0F2F}"/>
              </a:ext>
            </a:extLst>
          </p:cNvPr>
          <p:cNvSpPr txBox="1"/>
          <p:nvPr/>
        </p:nvSpPr>
        <p:spPr>
          <a:xfrm>
            <a:off x="859182" y="4705658"/>
            <a:ext cx="51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2C82BE2-975A-4C98-A1F3-38D4FC84A731}"/>
              </a:ext>
            </a:extLst>
          </p:cNvPr>
          <p:cNvSpPr txBox="1"/>
          <p:nvPr/>
        </p:nvSpPr>
        <p:spPr>
          <a:xfrm>
            <a:off x="859182" y="5026836"/>
            <a:ext cx="51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9F445F9-A900-498B-96C3-75A2B84168F5}"/>
              </a:ext>
            </a:extLst>
          </p:cNvPr>
          <p:cNvSpPr txBox="1"/>
          <p:nvPr/>
        </p:nvSpPr>
        <p:spPr>
          <a:xfrm>
            <a:off x="865602" y="5325226"/>
            <a:ext cx="51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0x3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00AC8A4-5B9C-4834-9AA9-C4344A0ABAB9}"/>
              </a:ext>
            </a:extLst>
          </p:cNvPr>
          <p:cNvCxnSpPr/>
          <p:nvPr/>
        </p:nvCxnSpPr>
        <p:spPr>
          <a:xfrm>
            <a:off x="209030" y="5091878"/>
            <a:ext cx="38096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AD97B798-EEC7-4D98-98D0-11D0F46ECCD1}"/>
              </a:ext>
            </a:extLst>
          </p:cNvPr>
          <p:cNvSpPr/>
          <p:nvPr/>
        </p:nvSpPr>
        <p:spPr>
          <a:xfrm>
            <a:off x="5143248" y="2799957"/>
            <a:ext cx="642327" cy="393299"/>
          </a:xfrm>
          <a:prstGeom prst="rect">
            <a:avLst/>
          </a:prstGeom>
          <a:solidFill>
            <a:srgbClr val="FF66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0x1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0540A90-C4CC-42C1-94B8-54D3C31EA39D}"/>
              </a:ext>
            </a:extLst>
          </p:cNvPr>
          <p:cNvSpPr/>
          <p:nvPr/>
        </p:nvSpPr>
        <p:spPr>
          <a:xfrm>
            <a:off x="5785575" y="2802799"/>
            <a:ext cx="540137" cy="392799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17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7141A8F-3864-43E3-91FA-DB32EAEB8815}"/>
              </a:ext>
            </a:extLst>
          </p:cNvPr>
          <p:cNvCxnSpPr/>
          <p:nvPr/>
        </p:nvCxnSpPr>
        <p:spPr>
          <a:xfrm>
            <a:off x="3266487" y="2434819"/>
            <a:ext cx="694300" cy="34502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BE99CFA-32E5-49FA-80A6-B899D5C6787A}"/>
              </a:ext>
            </a:extLst>
          </p:cNvPr>
          <p:cNvSpPr txBox="1"/>
          <p:nvPr/>
        </p:nvSpPr>
        <p:spPr>
          <a:xfrm>
            <a:off x="3101941" y="5091878"/>
            <a:ext cx="875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Stash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5FB39D3-DFDA-400D-A564-B1660C91D44A}"/>
              </a:ext>
            </a:extLst>
          </p:cNvPr>
          <p:cNvSpPr txBox="1"/>
          <p:nvPr/>
        </p:nvSpPr>
        <p:spPr>
          <a:xfrm>
            <a:off x="4232304" y="3944959"/>
            <a:ext cx="4439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Step 1. Check the PosMap for 0x1.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8E1F678-CDB2-446F-872F-0988AEB35BE1}"/>
              </a:ext>
            </a:extLst>
          </p:cNvPr>
          <p:cNvSpPr txBox="1"/>
          <p:nvPr/>
        </p:nvSpPr>
        <p:spPr>
          <a:xfrm>
            <a:off x="4249807" y="4350643"/>
            <a:ext cx="3876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Step 2. Read path 17 to stash.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1EB7ECC-383C-4A5F-B59C-50DC31232F2C}"/>
              </a:ext>
            </a:extLst>
          </p:cNvPr>
          <p:cNvSpPr txBox="1"/>
          <p:nvPr/>
        </p:nvSpPr>
        <p:spPr>
          <a:xfrm>
            <a:off x="4249807" y="4815377"/>
            <a:ext cx="494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Step 3. Select data and change its leaf.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2BDA7ED-7DF3-4139-B5D1-B42E0C61AE8A}"/>
              </a:ext>
            </a:extLst>
          </p:cNvPr>
          <p:cNvSpPr txBox="1"/>
          <p:nvPr/>
        </p:nvSpPr>
        <p:spPr>
          <a:xfrm>
            <a:off x="4261105" y="5248088"/>
            <a:ext cx="4596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Step 4. Write back stash to path 17.</a:t>
            </a:r>
          </a:p>
        </p:txBody>
      </p:sp>
      <p:sp>
        <p:nvSpPr>
          <p:cNvPr id="42" name="Rounded Rectangle 56">
            <a:extLst>
              <a:ext uri="{FF2B5EF4-FFF2-40B4-BE49-F238E27FC236}">
                <a16:creationId xmlns:a16="http://schemas.microsoft.com/office/drawing/2014/main" id="{983B4C48-8F0E-4395-A5D1-B5A7CF21C77B}"/>
              </a:ext>
            </a:extLst>
          </p:cNvPr>
          <p:cNvSpPr/>
          <p:nvPr/>
        </p:nvSpPr>
        <p:spPr>
          <a:xfrm>
            <a:off x="906627" y="4776600"/>
            <a:ext cx="1002837" cy="373402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59">
            <a:extLst>
              <a:ext uri="{FF2B5EF4-FFF2-40B4-BE49-F238E27FC236}">
                <a16:creationId xmlns:a16="http://schemas.microsoft.com/office/drawing/2014/main" id="{61C64B4D-C770-457B-93AB-471288DA2D02}"/>
              </a:ext>
            </a:extLst>
          </p:cNvPr>
          <p:cNvSpPr/>
          <p:nvPr/>
        </p:nvSpPr>
        <p:spPr>
          <a:xfrm>
            <a:off x="1945453" y="1817547"/>
            <a:ext cx="1115266" cy="2618545"/>
          </a:xfrm>
          <a:custGeom>
            <a:avLst/>
            <a:gdLst>
              <a:gd name="connsiteX0" fmla="*/ 237316 w 1115266"/>
              <a:gd name="connsiteY0" fmla="*/ 0 h 2618545"/>
              <a:gd name="connsiteX1" fmla="*/ 817390 w 1115266"/>
              <a:gd name="connsiteY1" fmla="*/ 595836 h 2618545"/>
              <a:gd name="connsiteX2" fmla="*/ 2151 w 1115266"/>
              <a:gd name="connsiteY2" fmla="*/ 1787509 h 2618545"/>
              <a:gd name="connsiteX3" fmla="*/ 1115266 w 1115266"/>
              <a:gd name="connsiteY3" fmla="*/ 2618545 h 2618545"/>
              <a:gd name="connsiteX4" fmla="*/ 1115266 w 1115266"/>
              <a:gd name="connsiteY4" fmla="*/ 2618545 h 261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5266" h="2618545">
                <a:moveTo>
                  <a:pt x="237316" y="0"/>
                </a:moveTo>
                <a:cubicBezTo>
                  <a:pt x="546950" y="148959"/>
                  <a:pt x="856584" y="297918"/>
                  <a:pt x="817390" y="595836"/>
                </a:cubicBezTo>
                <a:cubicBezTo>
                  <a:pt x="778196" y="893754"/>
                  <a:pt x="-47495" y="1450391"/>
                  <a:pt x="2151" y="1787509"/>
                </a:cubicBezTo>
                <a:cubicBezTo>
                  <a:pt x="51797" y="2124627"/>
                  <a:pt x="1115266" y="2618545"/>
                  <a:pt x="1115266" y="2618545"/>
                </a:cubicBezTo>
                <a:lnTo>
                  <a:pt x="1115266" y="2618545"/>
                </a:lnTo>
              </a:path>
            </a:pathLst>
          </a:custGeom>
          <a:ln w="38100" cmpd="sng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DF8C38E-6003-467B-A595-DED192AF76C1}"/>
              </a:ext>
            </a:extLst>
          </p:cNvPr>
          <p:cNvSpPr>
            <a:spLocks noChangeAspect="1"/>
          </p:cNvSpPr>
          <p:nvPr/>
        </p:nvSpPr>
        <p:spPr>
          <a:xfrm>
            <a:off x="1330982" y="4714242"/>
            <a:ext cx="551866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25</a:t>
            </a:r>
          </a:p>
        </p:txBody>
      </p:sp>
      <p:sp>
        <p:nvSpPr>
          <p:cNvPr id="46" name="Freeform 63">
            <a:extLst>
              <a:ext uri="{FF2B5EF4-FFF2-40B4-BE49-F238E27FC236}">
                <a16:creationId xmlns:a16="http://schemas.microsoft.com/office/drawing/2014/main" id="{12D7317D-E430-47C1-872F-9143DFAD92E0}"/>
              </a:ext>
            </a:extLst>
          </p:cNvPr>
          <p:cNvSpPr/>
          <p:nvPr/>
        </p:nvSpPr>
        <p:spPr>
          <a:xfrm>
            <a:off x="1948496" y="1821169"/>
            <a:ext cx="1115266" cy="2618545"/>
          </a:xfrm>
          <a:custGeom>
            <a:avLst/>
            <a:gdLst>
              <a:gd name="connsiteX0" fmla="*/ 237316 w 1115266"/>
              <a:gd name="connsiteY0" fmla="*/ 0 h 2618545"/>
              <a:gd name="connsiteX1" fmla="*/ 817390 w 1115266"/>
              <a:gd name="connsiteY1" fmla="*/ 595836 h 2618545"/>
              <a:gd name="connsiteX2" fmla="*/ 2151 w 1115266"/>
              <a:gd name="connsiteY2" fmla="*/ 1787509 h 2618545"/>
              <a:gd name="connsiteX3" fmla="*/ 1115266 w 1115266"/>
              <a:gd name="connsiteY3" fmla="*/ 2618545 h 2618545"/>
              <a:gd name="connsiteX4" fmla="*/ 1115266 w 1115266"/>
              <a:gd name="connsiteY4" fmla="*/ 2618545 h 261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5266" h="2618545">
                <a:moveTo>
                  <a:pt x="237316" y="0"/>
                </a:moveTo>
                <a:cubicBezTo>
                  <a:pt x="546950" y="148959"/>
                  <a:pt x="856584" y="297918"/>
                  <a:pt x="817390" y="595836"/>
                </a:cubicBezTo>
                <a:cubicBezTo>
                  <a:pt x="778196" y="893754"/>
                  <a:pt x="-47495" y="1450391"/>
                  <a:pt x="2151" y="1787509"/>
                </a:cubicBezTo>
                <a:cubicBezTo>
                  <a:pt x="51797" y="2124627"/>
                  <a:pt x="1115266" y="2618545"/>
                  <a:pt x="1115266" y="2618545"/>
                </a:cubicBezTo>
                <a:lnTo>
                  <a:pt x="1115266" y="2618545"/>
                </a:lnTo>
              </a:path>
            </a:pathLst>
          </a:custGeom>
          <a:ln w="38100" cmpd="sng"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1D35FF6-46EC-4F8E-8D86-9A755DBC609A}"/>
              </a:ext>
            </a:extLst>
          </p:cNvPr>
          <p:cNvSpPr txBox="1"/>
          <p:nvPr/>
        </p:nvSpPr>
        <p:spPr>
          <a:xfrm>
            <a:off x="848593" y="5688825"/>
            <a:ext cx="1191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PosMap</a:t>
            </a:r>
            <a:endParaRPr lang="en-US" sz="24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37AF74B-BE58-4D58-BF78-F225AF77A339}"/>
              </a:ext>
            </a:extLst>
          </p:cNvPr>
          <p:cNvSpPr txBox="1"/>
          <p:nvPr/>
        </p:nvSpPr>
        <p:spPr>
          <a:xfrm>
            <a:off x="1918216" y="4328287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CPU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BBC84BC-DA2D-4F39-B95B-06117351F7C4}"/>
              </a:ext>
            </a:extLst>
          </p:cNvPr>
          <p:cNvCxnSpPr/>
          <p:nvPr/>
        </p:nvCxnSpPr>
        <p:spPr>
          <a:xfrm>
            <a:off x="209030" y="4343746"/>
            <a:ext cx="4023274" cy="6897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344AFFEA-5C20-4BC7-8EA0-1AB5D7ADA9B9}"/>
              </a:ext>
            </a:extLst>
          </p:cNvPr>
          <p:cNvSpPr/>
          <p:nvPr/>
        </p:nvSpPr>
        <p:spPr>
          <a:xfrm>
            <a:off x="3876406" y="3373826"/>
            <a:ext cx="1182461" cy="3927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ED7527E-1F17-460A-B280-68B682781960}"/>
              </a:ext>
            </a:extLst>
          </p:cNvPr>
          <p:cNvSpPr/>
          <p:nvPr/>
        </p:nvSpPr>
        <p:spPr>
          <a:xfrm>
            <a:off x="5058867" y="3373826"/>
            <a:ext cx="642327" cy="393299"/>
          </a:xfrm>
          <a:prstGeom prst="rect">
            <a:avLst/>
          </a:prstGeom>
          <a:solidFill>
            <a:srgbClr val="FF66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0x1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067BB5A-382A-499F-984C-B4B1C84CBF68}"/>
              </a:ext>
            </a:extLst>
          </p:cNvPr>
          <p:cNvSpPr/>
          <p:nvPr/>
        </p:nvSpPr>
        <p:spPr>
          <a:xfrm>
            <a:off x="5701194" y="3376668"/>
            <a:ext cx="540137" cy="392799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F4B948E-FB99-4487-8041-C4D74C68153E}"/>
              </a:ext>
            </a:extLst>
          </p:cNvPr>
          <p:cNvCxnSpPr>
            <a:cxnSpLocks/>
          </p:cNvCxnSpPr>
          <p:nvPr/>
        </p:nvCxnSpPr>
        <p:spPr>
          <a:xfrm>
            <a:off x="2591757" y="3478361"/>
            <a:ext cx="1260535" cy="888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23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4" grpId="0" animBg="1"/>
      <p:bldP spid="35" grpId="0" animBg="1"/>
      <p:bldP spid="38" grpId="0"/>
      <p:bldP spid="39" grpId="0"/>
      <p:bldP spid="40" grpId="0"/>
      <p:bldP spid="41" grpId="0"/>
      <p:bldP spid="42" grpId="0" animBg="1"/>
      <p:bldP spid="42" grpId="1" animBg="1"/>
      <p:bldP spid="43" grpId="0" animBg="1"/>
      <p:bldP spid="43" grpId="1" animBg="1"/>
      <p:bldP spid="45" grpId="0" animBg="1"/>
      <p:bldP spid="46" grpId="0" animBg="1"/>
      <p:bldP spid="49" grpId="0" animBg="1"/>
      <p:bldP spid="50" grpId="0" animBg="1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7D03CA-09F9-4EA8-81C3-85F12A5085A7}"/>
              </a:ext>
            </a:extLst>
          </p:cNvPr>
          <p:cNvSpPr txBox="1"/>
          <p:nvPr/>
        </p:nvSpPr>
        <p:spPr>
          <a:xfrm>
            <a:off x="457200" y="139228"/>
            <a:ext cx="82296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  Secure DIMMs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66D090-7941-4DC8-BAF0-7183422DED67}"/>
              </a:ext>
            </a:extLst>
          </p:cNvPr>
          <p:cNvSpPr txBox="1"/>
          <p:nvPr/>
        </p:nvSpPr>
        <p:spPr>
          <a:xfrm>
            <a:off x="751260" y="6434929"/>
            <a:ext cx="76414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Secure DIMM, Shafiee et al., U. Utah and U. Texas</a:t>
            </a: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E057E1E5-0765-4096-AC43-DA02BE8A8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34929"/>
            <a:ext cx="381000" cy="369332"/>
          </a:xfrm>
        </p:spPr>
        <p:txBody>
          <a:bodyPr/>
          <a:lstStyle/>
          <a:p>
            <a:fld id="{99609C3C-8647-4B95-854B-850C60287994}" type="slidenum">
              <a:rPr lang="en-US" sz="1800" smtClean="0"/>
              <a:t>6</a:t>
            </a:fld>
            <a:endParaRPr lang="en-US" sz="18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1FEDC35-C2CC-416C-A649-E7C25461A17D}"/>
              </a:ext>
            </a:extLst>
          </p:cNvPr>
          <p:cNvGrpSpPr/>
          <p:nvPr/>
        </p:nvGrpSpPr>
        <p:grpSpPr>
          <a:xfrm>
            <a:off x="327754" y="1637176"/>
            <a:ext cx="3877061" cy="854233"/>
            <a:chOff x="81847" y="2328517"/>
            <a:chExt cx="5151330" cy="117983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5DCD0BD-879B-4EF9-8AFB-6654C72D7FF2}"/>
                </a:ext>
              </a:extLst>
            </p:cNvPr>
            <p:cNvSpPr/>
            <p:nvPr/>
          </p:nvSpPr>
          <p:spPr>
            <a:xfrm>
              <a:off x="326267" y="2409308"/>
              <a:ext cx="4663307" cy="107381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0004482-7EBD-439B-826A-8AF1E2C8B1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7585" y="2623542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2DDCF73-6980-48BF-A299-15ECDC08C1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208" y="293283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0B54C0-EA50-4AE8-92D3-4B7FF8B5CD41}"/>
                </a:ext>
              </a:extLst>
            </p:cNvPr>
            <p:cNvSpPr/>
            <p:nvPr/>
          </p:nvSpPr>
          <p:spPr>
            <a:xfrm>
              <a:off x="81847" y="2364039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DF1A225-960E-49A6-A908-0C3F567D92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7561" y="2654121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AC4975C-8248-4969-8CA0-0F74438411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6182" y="296341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6D4DD6E-454C-49C3-9BF2-8D72FED140BD}"/>
                </a:ext>
              </a:extLst>
            </p:cNvPr>
            <p:cNvSpPr/>
            <p:nvPr/>
          </p:nvSpPr>
          <p:spPr>
            <a:xfrm>
              <a:off x="5006971" y="2328517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2023D00-AAFA-4422-9D9B-4596E751B4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8098" y="3243174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38B856D-A72F-4788-8FAA-4FB648A951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1217" y="3257870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2EBCD99-B270-4E2B-BC45-9B3C81BB3E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58637" y="3280421"/>
              <a:ext cx="114012" cy="11976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03D7EB5-31C6-4F56-9F5C-4E39B5C17695}"/>
                </a:ext>
              </a:extLst>
            </p:cNvPr>
            <p:cNvSpPr/>
            <p:nvPr/>
          </p:nvSpPr>
          <p:spPr>
            <a:xfrm>
              <a:off x="2858637" y="3346548"/>
              <a:ext cx="114012" cy="13233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0608558-A173-467D-9EF9-B97078F32465}"/>
                </a:ext>
              </a:extLst>
            </p:cNvPr>
            <p:cNvSpPr/>
            <p:nvPr/>
          </p:nvSpPr>
          <p:spPr>
            <a:xfrm>
              <a:off x="2871109" y="3335850"/>
              <a:ext cx="91209" cy="172504"/>
            </a:xfrm>
            <a:prstGeom prst="rect">
              <a:avLst/>
            </a:prstGeom>
            <a:solidFill>
              <a:srgbClr val="FFFFFF"/>
            </a:solidFill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4E7C46B-44E7-4EB2-84FD-75747C0B71B4}"/>
                </a:ext>
              </a:extLst>
            </p:cNvPr>
            <p:cNvGrpSpPr/>
            <p:nvPr/>
          </p:nvGrpSpPr>
          <p:grpSpPr>
            <a:xfrm>
              <a:off x="2156132" y="3319061"/>
              <a:ext cx="649892" cy="155696"/>
              <a:chOff x="4172539" y="2600120"/>
              <a:chExt cx="1491434" cy="570329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5FCF229B-B759-4C84-AE33-7419D5F0AAE7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3148E595-B37E-4561-A881-E6CF4E2E3A0C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A16835A5-1581-4E7D-8F75-768853ABBA75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30552B3C-9021-4EC0-B469-443FD3CE04EE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999DF971-BBE4-453F-B080-6E9E778F26E1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503A351E-17D0-4193-92D8-ADFF5F155710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5526EE65-72AA-4729-8EA8-521793BEF3D3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A055069C-172C-47CE-B9F9-C3C0CE39DDD9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4C26226C-E090-4BC1-9E53-0B225BFE380F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5128895-45E6-4113-BEB2-5A4098B7F885}"/>
                </a:ext>
              </a:extLst>
            </p:cNvPr>
            <p:cNvGrpSpPr/>
            <p:nvPr/>
          </p:nvGrpSpPr>
          <p:grpSpPr>
            <a:xfrm>
              <a:off x="1500151" y="3320601"/>
              <a:ext cx="649892" cy="155696"/>
              <a:chOff x="4172539" y="2600120"/>
              <a:chExt cx="1491434" cy="570329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446DE95B-7A76-43EA-8497-0593881A6A85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0C731669-A6C4-4C2F-81C7-A6D180987885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D1C3E216-1617-4D81-A0DC-8C8629146C9C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A6E97BE-0105-4D40-A863-75FE0E5C8FDD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F414E9A8-927B-478C-B6BC-E9B5C60C2B4A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52EA933-B59C-4209-A012-A508A60E836C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4BF24F63-C46D-48CC-BDB3-4199A99C06AC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6AE5EBC7-9E81-49FF-A7BF-409456F79876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771EF249-EDA1-47A8-A501-DE7901CEFC0D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973C79A-4203-4307-A7AF-639DEE093109}"/>
                </a:ext>
              </a:extLst>
            </p:cNvPr>
            <p:cNvGrpSpPr/>
            <p:nvPr/>
          </p:nvGrpSpPr>
          <p:grpSpPr>
            <a:xfrm>
              <a:off x="3674986" y="3321001"/>
              <a:ext cx="649892" cy="155696"/>
              <a:chOff x="4172539" y="2600120"/>
              <a:chExt cx="1491434" cy="570329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DA177526-641C-4310-9367-2325AFE30840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A72F22DB-8A39-4FC6-A117-4270CAC29119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3E5C226D-12BA-4214-8E92-4F5D22C0564A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52036F6F-FED2-4DD2-8D81-E13B3ABBE09E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3DDEA8F5-BF0D-4866-B361-FFF4B9445CE0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4EFBA14E-0F15-43DB-B8C0-504ABE241054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88CB4DFF-F855-41C8-918D-69A3421102A2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360F3865-C13C-4E00-B294-6FD96AAD0E83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842B8202-5AE6-4AFC-9BE1-619BD413B8CE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11F4A0A8-7FEF-4BA8-AC99-83B0D4DD8695}"/>
                </a:ext>
              </a:extLst>
            </p:cNvPr>
            <p:cNvGrpSpPr/>
            <p:nvPr/>
          </p:nvGrpSpPr>
          <p:grpSpPr>
            <a:xfrm>
              <a:off x="3019003" y="3322541"/>
              <a:ext cx="649892" cy="155696"/>
              <a:chOff x="4172539" y="2600120"/>
              <a:chExt cx="1491434" cy="570329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2712238-DEFC-4164-921B-56B141B48031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99E5928A-0546-4991-BF2A-7157FA1A8B22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65BE1E18-4AE0-4806-A245-AABAE6593256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9872C56-A05D-4B8A-BDF8-CB1107108AE1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61072A51-ECCA-40AE-9349-3D2DA50FF11E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485108EF-900C-42E2-855E-06D55429BFCC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BCC4E557-B443-4215-93F8-6AF95F882C24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3FA32877-51B6-4279-8016-EBFF03FDEB4F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2CB8D9F6-A941-4D3B-9C83-0D282A2747D3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9C23E68-907F-4E93-A839-8860BE8B3F1F}"/>
                </a:ext>
              </a:extLst>
            </p:cNvPr>
            <p:cNvGrpSpPr/>
            <p:nvPr/>
          </p:nvGrpSpPr>
          <p:grpSpPr>
            <a:xfrm>
              <a:off x="848535" y="3322675"/>
              <a:ext cx="649892" cy="155696"/>
              <a:chOff x="4172539" y="2600120"/>
              <a:chExt cx="1491434" cy="570329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22378654-664A-4B62-9BA6-7D9489C229A8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A7253177-2C77-4D0A-9DC7-B6BEEF0897EA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83FD0C5-ADFF-47A2-8AB1-6ED42940D997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83DAD55-8D49-486A-90D8-0AE5CBD10CA5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6D8E72F1-417A-4803-8220-FA9ADBBBFF94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F89650CD-3874-4879-A118-EE2A4B6CF1E2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A2E48149-3E5E-454B-8AAF-6EAC36867BB8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CBBEB941-D634-42D8-9FCB-4905744D9FE6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242F988-C818-46B3-A3ED-C15685B684B8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0960F40-1016-4D12-A006-C0CCCB0E21F0}"/>
                </a:ext>
              </a:extLst>
            </p:cNvPr>
            <p:cNvSpPr/>
            <p:nvPr/>
          </p:nvSpPr>
          <p:spPr>
            <a:xfrm>
              <a:off x="620615" y="3324711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C2D6449-EF99-40E6-A29A-2FC45A241E42}"/>
                </a:ext>
              </a:extLst>
            </p:cNvPr>
            <p:cNvSpPr/>
            <p:nvPr/>
          </p:nvSpPr>
          <p:spPr>
            <a:xfrm>
              <a:off x="700134" y="3325144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52E409D-A82C-4A33-9FFB-2C148D5F4B1E}"/>
                </a:ext>
              </a:extLst>
            </p:cNvPr>
            <p:cNvSpPr/>
            <p:nvPr/>
          </p:nvSpPr>
          <p:spPr>
            <a:xfrm>
              <a:off x="782677" y="332575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4A806A4-BBDC-42EE-910A-CE841F2B0C36}"/>
                </a:ext>
              </a:extLst>
            </p:cNvPr>
            <p:cNvSpPr/>
            <p:nvPr/>
          </p:nvSpPr>
          <p:spPr>
            <a:xfrm>
              <a:off x="192553" y="3324217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8D8A29B-C0CB-48D0-81D1-39F0AEA111EC}"/>
                </a:ext>
              </a:extLst>
            </p:cNvPr>
            <p:cNvSpPr/>
            <p:nvPr/>
          </p:nvSpPr>
          <p:spPr>
            <a:xfrm>
              <a:off x="4348196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BC13E50-73B2-40B5-8AC2-24AA5A690BCC}"/>
                </a:ext>
              </a:extLst>
            </p:cNvPr>
            <p:cNvSpPr/>
            <p:nvPr/>
          </p:nvSpPr>
          <p:spPr>
            <a:xfrm>
              <a:off x="4430740" y="3324218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44C80FE-C5B1-4262-A11B-9A335CEE4456}"/>
                </a:ext>
              </a:extLst>
            </p:cNvPr>
            <p:cNvSpPr/>
            <p:nvPr/>
          </p:nvSpPr>
          <p:spPr>
            <a:xfrm>
              <a:off x="4510259" y="3322989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2937D11-F212-41E3-AE52-E46716EFA3DE}"/>
                </a:ext>
              </a:extLst>
            </p:cNvPr>
            <p:cNvSpPr/>
            <p:nvPr/>
          </p:nvSpPr>
          <p:spPr>
            <a:xfrm>
              <a:off x="4590153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2CF413D-D9E5-453F-BA1A-CBD299A2BCFF}"/>
                </a:ext>
              </a:extLst>
            </p:cNvPr>
            <p:cNvSpPr/>
            <p:nvPr/>
          </p:nvSpPr>
          <p:spPr>
            <a:xfrm>
              <a:off x="4324002" y="3322989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5BD48FC-E044-4DA4-836F-5BBFD752B7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1018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5B8B205-7E09-44AC-BC76-1ACCB6D3A3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3395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10FC4F7-200D-4F7B-A215-CC0E8997D4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63384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4368C2A-BEB7-4850-95CC-D682597467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11612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ED2B556-3CCD-4DF0-9C53-C5ACCAD3D5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9425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5BE6DB8-A66A-44E1-8D83-233A689137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40263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2931730-3BBB-49FD-9099-59722B6015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70251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4B97BEE-A3DE-412B-BE20-91F06C9B14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04328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3" name="Right Arrow 84">
              <a:extLst>
                <a:ext uri="{FF2B5EF4-FFF2-40B4-BE49-F238E27FC236}">
                  <a16:creationId xmlns:a16="http://schemas.microsoft.com/office/drawing/2014/main" id="{6A4131AC-5B96-4E67-8817-482A8DBFEC51}"/>
                </a:ext>
              </a:extLst>
            </p:cNvPr>
            <p:cNvSpPr/>
            <p:nvPr/>
          </p:nvSpPr>
          <p:spPr>
            <a:xfrm>
              <a:off x="2858638" y="2590852"/>
              <a:ext cx="1545690" cy="349900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4" name="Right Arrow 85">
              <a:extLst>
                <a:ext uri="{FF2B5EF4-FFF2-40B4-BE49-F238E27FC236}">
                  <a16:creationId xmlns:a16="http://schemas.microsoft.com/office/drawing/2014/main" id="{CB7A03C9-697D-4135-95F5-C4EFC68B8601}"/>
                </a:ext>
              </a:extLst>
            </p:cNvPr>
            <p:cNvSpPr/>
            <p:nvPr/>
          </p:nvSpPr>
          <p:spPr>
            <a:xfrm flipH="1">
              <a:off x="798062" y="2548029"/>
              <a:ext cx="1572102" cy="361363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559F823-2180-4F69-9A12-88C63AB3A6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2392" y="2475408"/>
              <a:ext cx="689509" cy="61290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1" name="Up-Down Arrow 99">
            <a:extLst>
              <a:ext uri="{FF2B5EF4-FFF2-40B4-BE49-F238E27FC236}">
                <a16:creationId xmlns:a16="http://schemas.microsoft.com/office/drawing/2014/main" id="{D70C1B65-1E9D-4142-869B-80156AEF82D4}"/>
              </a:ext>
            </a:extLst>
          </p:cNvPr>
          <p:cNvSpPr/>
          <p:nvPr/>
        </p:nvSpPr>
        <p:spPr>
          <a:xfrm>
            <a:off x="2070478" y="2194095"/>
            <a:ext cx="425552" cy="1867001"/>
          </a:xfrm>
          <a:prstGeom prst="upDownArrow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C7F8CF9-ED11-4980-99B6-8A09DF178E83}"/>
              </a:ext>
            </a:extLst>
          </p:cNvPr>
          <p:cNvGrpSpPr/>
          <p:nvPr/>
        </p:nvGrpSpPr>
        <p:grpSpPr>
          <a:xfrm>
            <a:off x="326518" y="2683330"/>
            <a:ext cx="3877061" cy="854233"/>
            <a:chOff x="81847" y="2328517"/>
            <a:chExt cx="5151330" cy="1179837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08A9B800-C052-4A6D-91FE-77E30E0EE5C3}"/>
                </a:ext>
              </a:extLst>
            </p:cNvPr>
            <p:cNvSpPr/>
            <p:nvPr/>
          </p:nvSpPr>
          <p:spPr>
            <a:xfrm>
              <a:off x="326267" y="2409308"/>
              <a:ext cx="4663307" cy="107381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4BA4C6D7-561F-42C1-9010-211DD05785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7585" y="2623542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177D49B1-2F82-41FB-90A0-F26E3A6880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208" y="293283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8B895DDE-AE40-4AA9-965F-CAF79C78245A}"/>
                </a:ext>
              </a:extLst>
            </p:cNvPr>
            <p:cNvSpPr/>
            <p:nvPr/>
          </p:nvSpPr>
          <p:spPr>
            <a:xfrm>
              <a:off x="81847" y="2364039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D5482720-64DF-44DF-A671-BC407AA5E60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7561" y="2654121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B5FCAEB9-C8B3-4AE4-8AC4-3A1F4E533F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6182" y="296341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5172364F-2DB5-42CC-8165-808C7758A2E3}"/>
                </a:ext>
              </a:extLst>
            </p:cNvPr>
            <p:cNvSpPr/>
            <p:nvPr/>
          </p:nvSpPr>
          <p:spPr>
            <a:xfrm>
              <a:off x="5006971" y="2328517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3C37393D-A36B-4E17-8DE9-E0A1CEF61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8098" y="3243174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470492E6-7DC7-44F4-9B85-111071E731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1217" y="3257870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8398F5A9-9587-4B58-8E82-E7314A4F82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58637" y="3280421"/>
              <a:ext cx="114012" cy="11976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6BA29218-8C9A-4C41-BDF8-46C36A7B66F1}"/>
                </a:ext>
              </a:extLst>
            </p:cNvPr>
            <p:cNvSpPr/>
            <p:nvPr/>
          </p:nvSpPr>
          <p:spPr>
            <a:xfrm>
              <a:off x="2858637" y="3346548"/>
              <a:ext cx="114012" cy="13233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6FA31E0E-0BB6-4BC6-AB55-7049079D2900}"/>
                </a:ext>
              </a:extLst>
            </p:cNvPr>
            <p:cNvSpPr/>
            <p:nvPr/>
          </p:nvSpPr>
          <p:spPr>
            <a:xfrm>
              <a:off x="2871109" y="3335850"/>
              <a:ext cx="91209" cy="172504"/>
            </a:xfrm>
            <a:prstGeom prst="rect">
              <a:avLst/>
            </a:prstGeom>
            <a:solidFill>
              <a:srgbClr val="FFFFFF"/>
            </a:solidFill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D44856A1-CD79-4CB0-8F01-56029C7368DC}"/>
                </a:ext>
              </a:extLst>
            </p:cNvPr>
            <p:cNvGrpSpPr/>
            <p:nvPr/>
          </p:nvGrpSpPr>
          <p:grpSpPr>
            <a:xfrm>
              <a:off x="2156132" y="3319061"/>
              <a:ext cx="649892" cy="155696"/>
              <a:chOff x="4172539" y="2600120"/>
              <a:chExt cx="1491434" cy="570329"/>
            </a:xfrm>
          </p:grpSpPr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43E1861C-BA49-441A-9927-F9C94237D145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B4760F62-7437-4497-9678-E5271E8C4E8C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ECDE0AA0-C657-4AC3-83D3-D286D21E16A4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8E25CF05-F0C1-4BBA-A54C-94C27D3BFCD7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38A1ACBA-DF83-45C8-ACDC-295393BEE42C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EAD10E17-1B0A-4D2F-BF61-8160BC116BD7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0E844331-579F-4816-B057-A0A10BAD0AAB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D351AEEE-6ADB-4C2F-A445-450A93590DCA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0C9D74A8-E403-4667-9D05-976F8F2BA44B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6AF51C72-EF35-460D-95A1-CFCD097A0884}"/>
                </a:ext>
              </a:extLst>
            </p:cNvPr>
            <p:cNvGrpSpPr/>
            <p:nvPr/>
          </p:nvGrpSpPr>
          <p:grpSpPr>
            <a:xfrm>
              <a:off x="1500151" y="3320601"/>
              <a:ext cx="649892" cy="155696"/>
              <a:chOff x="4172539" y="2600120"/>
              <a:chExt cx="1491434" cy="570329"/>
            </a:xfrm>
          </p:grpSpPr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F55030E4-4B93-4430-8816-2DEA4493DBB2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14CE6FBD-FE65-4C12-8945-5001A2F5CFA2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F96775D4-5566-48DE-A275-CA0C08E2A193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E8334024-B26A-4DFF-9EB3-353700B4387F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C496FE1C-8FA5-4BB2-A05E-F51C09FA4F21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98EFAEFF-9E5C-4561-A231-D7135BCCA384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4FFE182F-C514-4007-935B-42DDB61476E4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0E0422C0-6B24-4A64-A29C-B537F3F4DE19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1EC27F1E-0D96-40CA-B8BD-965827CDB957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79D320E5-CF8D-4BA8-B05E-C6ED2AC8DFD8}"/>
                </a:ext>
              </a:extLst>
            </p:cNvPr>
            <p:cNvGrpSpPr/>
            <p:nvPr/>
          </p:nvGrpSpPr>
          <p:grpSpPr>
            <a:xfrm>
              <a:off x="3674986" y="3321001"/>
              <a:ext cx="649892" cy="155696"/>
              <a:chOff x="4172539" y="2600120"/>
              <a:chExt cx="1491434" cy="570329"/>
            </a:xfrm>
          </p:grpSpPr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56F023A9-DECB-4122-87EB-BF40B6A4BEAD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215F66C7-D941-41E5-8FC8-3159343BF2A4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B9D3A287-18D4-44CA-A0DB-BED466D25F77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80CAC3C4-A74C-4EC3-96DE-6EFF89A2FC15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5E8B7558-57BD-40C0-AADD-2C8CDBDB2C18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1399E99D-ED84-45E6-969C-FEE16750D8D7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3CE76FCF-03C9-4262-BA84-5ADC479ECF32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9223F1FE-52FA-4CCE-B8FB-5D2E7B2983F3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EAA5FE4E-ED87-4060-A6C5-3F1EDD38853E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F8762376-C7BD-4B15-9270-7B5402D96B01}"/>
                </a:ext>
              </a:extLst>
            </p:cNvPr>
            <p:cNvGrpSpPr/>
            <p:nvPr/>
          </p:nvGrpSpPr>
          <p:grpSpPr>
            <a:xfrm>
              <a:off x="3019003" y="3322541"/>
              <a:ext cx="649892" cy="155696"/>
              <a:chOff x="4172539" y="2600120"/>
              <a:chExt cx="1491434" cy="570329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D6F8B2B5-3574-4F2B-A997-2DD28785A43A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BA0D813F-08D7-453A-8465-AEDE98E44AC3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E5575E1D-F270-45B3-8D94-0C7F895A008C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E8798916-C16F-4CFF-9FA6-C478E0FEC57D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B9D88362-1664-49F3-8A9E-7433AEE277C8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BD67CE9A-5353-46AE-9E4A-1C7B82F4E62B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D14F9019-0957-4A2A-9BA4-BA7E92B66911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73D170A4-10CF-432B-8634-808A7BE64B08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355C46D5-04CF-4836-A40C-BB0BF35B507A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8AA2F7CF-79E2-4D74-A02A-9B79E102D247}"/>
                </a:ext>
              </a:extLst>
            </p:cNvPr>
            <p:cNvGrpSpPr/>
            <p:nvPr/>
          </p:nvGrpSpPr>
          <p:grpSpPr>
            <a:xfrm>
              <a:off x="848535" y="3322675"/>
              <a:ext cx="649892" cy="155696"/>
              <a:chOff x="4172539" y="2600120"/>
              <a:chExt cx="1491434" cy="570329"/>
            </a:xfrm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12ED24ED-1D46-4561-9DF7-0808EC89A213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58140A53-584A-47DB-8B28-D9974F6B23B6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E1A555B1-9A18-4E98-886F-C785E407D7E7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E340AD2B-6044-4570-9F46-AF2318AD8CE0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30459AA4-B5CC-4E62-8527-EF40F62B2F1E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9B52F42B-5E0B-4B86-AF9C-D0F51D0324C5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A9093F6F-95AA-45AE-B6E1-9F79AC6202DE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418084EE-4EA7-4F83-9728-7615BB241D35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B363512F-00C0-4794-AD3F-29EC5DC1E64D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F77E3F9F-AC3B-4071-8407-AF0F3DD6E672}"/>
                </a:ext>
              </a:extLst>
            </p:cNvPr>
            <p:cNvSpPr/>
            <p:nvPr/>
          </p:nvSpPr>
          <p:spPr>
            <a:xfrm>
              <a:off x="620615" y="3324711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892F5D32-2B09-4F9B-BAF8-3C0C48434ED8}"/>
                </a:ext>
              </a:extLst>
            </p:cNvPr>
            <p:cNvSpPr/>
            <p:nvPr/>
          </p:nvSpPr>
          <p:spPr>
            <a:xfrm>
              <a:off x="700134" y="3325144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0EBB4465-37ED-4A02-9F51-92FDB0AA9D19}"/>
                </a:ext>
              </a:extLst>
            </p:cNvPr>
            <p:cNvSpPr/>
            <p:nvPr/>
          </p:nvSpPr>
          <p:spPr>
            <a:xfrm>
              <a:off x="782677" y="332575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7B720D46-38FA-4FC6-B4D9-3D4ADFFD7252}"/>
                </a:ext>
              </a:extLst>
            </p:cNvPr>
            <p:cNvSpPr/>
            <p:nvPr/>
          </p:nvSpPr>
          <p:spPr>
            <a:xfrm>
              <a:off x="192553" y="3324217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C170A67D-8636-48E7-8D3C-20E373D8B976}"/>
                </a:ext>
              </a:extLst>
            </p:cNvPr>
            <p:cNvSpPr/>
            <p:nvPr/>
          </p:nvSpPr>
          <p:spPr>
            <a:xfrm>
              <a:off x="4348196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29289725-9599-401D-8DD5-E80D7CAB87E2}"/>
                </a:ext>
              </a:extLst>
            </p:cNvPr>
            <p:cNvSpPr/>
            <p:nvPr/>
          </p:nvSpPr>
          <p:spPr>
            <a:xfrm>
              <a:off x="4430740" y="3324218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89B8EB45-8475-488D-82C3-EA33D36FFB12}"/>
                </a:ext>
              </a:extLst>
            </p:cNvPr>
            <p:cNvSpPr/>
            <p:nvPr/>
          </p:nvSpPr>
          <p:spPr>
            <a:xfrm>
              <a:off x="4510259" y="3322989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B3EC3D88-9B66-4FD9-A3EA-CE782CB6DFAF}"/>
                </a:ext>
              </a:extLst>
            </p:cNvPr>
            <p:cNvSpPr/>
            <p:nvPr/>
          </p:nvSpPr>
          <p:spPr>
            <a:xfrm>
              <a:off x="4590153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133F820E-E6EA-42C7-AB90-FAFF48AC23A0}"/>
                </a:ext>
              </a:extLst>
            </p:cNvPr>
            <p:cNvSpPr/>
            <p:nvPr/>
          </p:nvSpPr>
          <p:spPr>
            <a:xfrm>
              <a:off x="4324002" y="3322989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143F266A-351C-4E26-8BBF-72ED022474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1018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EA6A2EEE-B951-4BD1-8C54-DFEE512F6B3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3395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3459FAE6-B804-4BEE-BE13-93B8044F1C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63384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30232676-0252-4BA6-9314-39FEB5EBFD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11612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B053ADAF-2DFD-4849-B6EA-06F600156A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9425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593B5425-8EE5-4E9F-8952-E11AC82A23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40263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9DCF1CF9-588C-45C3-AD4E-64723B427C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70251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C5102C88-5F06-4FEA-86BC-805143D753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04328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7" name="Right Arrow 139">
              <a:extLst>
                <a:ext uri="{FF2B5EF4-FFF2-40B4-BE49-F238E27FC236}">
                  <a16:creationId xmlns:a16="http://schemas.microsoft.com/office/drawing/2014/main" id="{5467443F-56FE-423D-BC70-D760CFB4E552}"/>
                </a:ext>
              </a:extLst>
            </p:cNvPr>
            <p:cNvSpPr/>
            <p:nvPr/>
          </p:nvSpPr>
          <p:spPr>
            <a:xfrm>
              <a:off x="2858638" y="2590852"/>
              <a:ext cx="1545690" cy="349900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8" name="Right Arrow 140">
              <a:extLst>
                <a:ext uri="{FF2B5EF4-FFF2-40B4-BE49-F238E27FC236}">
                  <a16:creationId xmlns:a16="http://schemas.microsoft.com/office/drawing/2014/main" id="{E198AD8D-72DA-43AE-AACC-1911FA7A4E3F}"/>
                </a:ext>
              </a:extLst>
            </p:cNvPr>
            <p:cNvSpPr/>
            <p:nvPr/>
          </p:nvSpPr>
          <p:spPr>
            <a:xfrm flipH="1">
              <a:off x="798062" y="2548029"/>
              <a:ext cx="1572102" cy="361363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D64ACC43-CBB7-43B3-90DB-D333AF80E7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2392" y="2475408"/>
              <a:ext cx="689509" cy="61290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75" name="Rounded Rectangle 187">
            <a:extLst>
              <a:ext uri="{FF2B5EF4-FFF2-40B4-BE49-F238E27FC236}">
                <a16:creationId xmlns:a16="http://schemas.microsoft.com/office/drawing/2014/main" id="{0F234DD9-6815-46CE-B9DC-231C4918A7F7}"/>
              </a:ext>
            </a:extLst>
          </p:cNvPr>
          <p:cNvSpPr/>
          <p:nvPr/>
        </p:nvSpPr>
        <p:spPr>
          <a:xfrm>
            <a:off x="1594182" y="4061096"/>
            <a:ext cx="1263876" cy="533117"/>
          </a:xfrm>
          <a:prstGeom prst="roundRect">
            <a:avLst/>
          </a:prstGeom>
          <a:solidFill>
            <a:srgbClr val="FF648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CPU</a:t>
            </a:r>
          </a:p>
        </p:txBody>
      </p: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FE49B428-E239-473D-B0C6-EEE35972EFC6}"/>
              </a:ext>
            </a:extLst>
          </p:cNvPr>
          <p:cNvGrpSpPr/>
          <p:nvPr/>
        </p:nvGrpSpPr>
        <p:grpSpPr>
          <a:xfrm>
            <a:off x="5000772" y="1633402"/>
            <a:ext cx="3877061" cy="854233"/>
            <a:chOff x="81847" y="2328517"/>
            <a:chExt cx="5151330" cy="1179837"/>
          </a:xfrm>
        </p:grpSpPr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1596492C-CD42-41F6-86F1-416334AC54DA}"/>
                </a:ext>
              </a:extLst>
            </p:cNvPr>
            <p:cNvSpPr/>
            <p:nvPr/>
          </p:nvSpPr>
          <p:spPr>
            <a:xfrm>
              <a:off x="326267" y="2409308"/>
              <a:ext cx="4663307" cy="107381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EADA0D90-6648-4200-9F2D-240B199A1D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7585" y="2623542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4F0CB3F3-B738-4695-BB92-E582B3BC79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208" y="293283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B855D083-A165-4DB6-9288-A860B72C202C}"/>
                </a:ext>
              </a:extLst>
            </p:cNvPr>
            <p:cNvSpPr/>
            <p:nvPr/>
          </p:nvSpPr>
          <p:spPr>
            <a:xfrm>
              <a:off x="81847" y="2364039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6687362E-FCE4-4707-B632-62AE4CC271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7561" y="2654121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7E550EEA-A55D-463D-8EF3-554A65A0E1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6182" y="296341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4E54E547-F79C-4055-ADEF-F1AA10C1A2FF}"/>
                </a:ext>
              </a:extLst>
            </p:cNvPr>
            <p:cNvSpPr/>
            <p:nvPr/>
          </p:nvSpPr>
          <p:spPr>
            <a:xfrm>
              <a:off x="5006971" y="2328517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FA7AA5DD-B6E3-4D7F-99DC-8C4DDF3BBD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8098" y="3243174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4942515A-4B7B-47EA-9410-12F8AD27D6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1217" y="3257870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D81CF195-54CF-43B3-A67B-CCF90B8B35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58637" y="3280421"/>
              <a:ext cx="114012" cy="11976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9E06D949-C53B-4F8F-AF15-E901282CFF7C}"/>
                </a:ext>
              </a:extLst>
            </p:cNvPr>
            <p:cNvSpPr/>
            <p:nvPr/>
          </p:nvSpPr>
          <p:spPr>
            <a:xfrm>
              <a:off x="2858637" y="3346548"/>
              <a:ext cx="114012" cy="13233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65A75609-E6E3-4D82-A469-98D20D18170E}"/>
                </a:ext>
              </a:extLst>
            </p:cNvPr>
            <p:cNvSpPr/>
            <p:nvPr/>
          </p:nvSpPr>
          <p:spPr>
            <a:xfrm>
              <a:off x="2871109" y="3335850"/>
              <a:ext cx="91209" cy="172504"/>
            </a:xfrm>
            <a:prstGeom prst="rect">
              <a:avLst/>
            </a:prstGeom>
            <a:solidFill>
              <a:srgbClr val="FFFFFF"/>
            </a:solidFill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9FE036CC-9645-41DF-800B-39F8D610E975}"/>
                </a:ext>
              </a:extLst>
            </p:cNvPr>
            <p:cNvGrpSpPr/>
            <p:nvPr/>
          </p:nvGrpSpPr>
          <p:grpSpPr>
            <a:xfrm>
              <a:off x="2156132" y="3319061"/>
              <a:ext cx="649892" cy="155696"/>
              <a:chOff x="4172539" y="2600120"/>
              <a:chExt cx="1491434" cy="570329"/>
            </a:xfrm>
          </p:grpSpPr>
          <p:sp>
            <p:nvSpPr>
              <p:cNvPr id="250" name="Rectangle 249">
                <a:extLst>
                  <a:ext uri="{FF2B5EF4-FFF2-40B4-BE49-F238E27FC236}">
                    <a16:creationId xmlns:a16="http://schemas.microsoft.com/office/drawing/2014/main" id="{8EC586EB-91F9-4A14-BCA7-9B49C8C71F42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51" name="Rectangle 250">
                <a:extLst>
                  <a:ext uri="{FF2B5EF4-FFF2-40B4-BE49-F238E27FC236}">
                    <a16:creationId xmlns:a16="http://schemas.microsoft.com/office/drawing/2014/main" id="{751B03FE-D106-4933-AC7B-233C66DA2E36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52" name="Rectangle 251">
                <a:extLst>
                  <a:ext uri="{FF2B5EF4-FFF2-40B4-BE49-F238E27FC236}">
                    <a16:creationId xmlns:a16="http://schemas.microsoft.com/office/drawing/2014/main" id="{C5EB9587-1425-4C6C-886E-4B91286F99EB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53" name="Rectangle 252">
                <a:extLst>
                  <a:ext uri="{FF2B5EF4-FFF2-40B4-BE49-F238E27FC236}">
                    <a16:creationId xmlns:a16="http://schemas.microsoft.com/office/drawing/2014/main" id="{CB427BBE-361A-4C72-AC11-A3B6DB065C90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54" name="Rectangle 253">
                <a:extLst>
                  <a:ext uri="{FF2B5EF4-FFF2-40B4-BE49-F238E27FC236}">
                    <a16:creationId xmlns:a16="http://schemas.microsoft.com/office/drawing/2014/main" id="{1A981827-658F-4103-BC1C-9650C79B8E03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55" name="Rectangle 254">
                <a:extLst>
                  <a:ext uri="{FF2B5EF4-FFF2-40B4-BE49-F238E27FC236}">
                    <a16:creationId xmlns:a16="http://schemas.microsoft.com/office/drawing/2014/main" id="{D2E30335-A01F-427A-942A-951E71A5B462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56" name="Rectangle 255">
                <a:extLst>
                  <a:ext uri="{FF2B5EF4-FFF2-40B4-BE49-F238E27FC236}">
                    <a16:creationId xmlns:a16="http://schemas.microsoft.com/office/drawing/2014/main" id="{8A2CAC5E-6E79-4497-A0B0-885305928618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57" name="Rectangle 256">
                <a:extLst>
                  <a:ext uri="{FF2B5EF4-FFF2-40B4-BE49-F238E27FC236}">
                    <a16:creationId xmlns:a16="http://schemas.microsoft.com/office/drawing/2014/main" id="{B037E6EE-F923-48FC-9E10-0259B08FB8B3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58" name="Rectangle 257">
                <a:extLst>
                  <a:ext uri="{FF2B5EF4-FFF2-40B4-BE49-F238E27FC236}">
                    <a16:creationId xmlns:a16="http://schemas.microsoft.com/office/drawing/2014/main" id="{1E8E19A0-A0CE-42B6-9A6D-526CC83683EB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9CAAF84D-4A97-434D-B7C4-5BFB1E4007DF}"/>
                </a:ext>
              </a:extLst>
            </p:cNvPr>
            <p:cNvGrpSpPr/>
            <p:nvPr/>
          </p:nvGrpSpPr>
          <p:grpSpPr>
            <a:xfrm>
              <a:off x="1500151" y="3320601"/>
              <a:ext cx="649892" cy="155696"/>
              <a:chOff x="4172539" y="2600120"/>
              <a:chExt cx="1491434" cy="570329"/>
            </a:xfrm>
          </p:grpSpPr>
          <p:sp>
            <p:nvSpPr>
              <p:cNvPr id="241" name="Rectangle 240">
                <a:extLst>
                  <a:ext uri="{FF2B5EF4-FFF2-40B4-BE49-F238E27FC236}">
                    <a16:creationId xmlns:a16="http://schemas.microsoft.com/office/drawing/2014/main" id="{C03C8668-B523-4CD9-B19E-D634DC9A6C69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42" name="Rectangle 241">
                <a:extLst>
                  <a:ext uri="{FF2B5EF4-FFF2-40B4-BE49-F238E27FC236}">
                    <a16:creationId xmlns:a16="http://schemas.microsoft.com/office/drawing/2014/main" id="{09076215-8388-4C2D-954C-6C1354A8E6B6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43" name="Rectangle 242">
                <a:extLst>
                  <a:ext uri="{FF2B5EF4-FFF2-40B4-BE49-F238E27FC236}">
                    <a16:creationId xmlns:a16="http://schemas.microsoft.com/office/drawing/2014/main" id="{52909E86-8826-4391-BE47-720E04AF789A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44" name="Rectangle 243">
                <a:extLst>
                  <a:ext uri="{FF2B5EF4-FFF2-40B4-BE49-F238E27FC236}">
                    <a16:creationId xmlns:a16="http://schemas.microsoft.com/office/drawing/2014/main" id="{50D337F4-DCB2-4A41-8BF0-6CC0C9293FFA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45" name="Rectangle 244">
                <a:extLst>
                  <a:ext uri="{FF2B5EF4-FFF2-40B4-BE49-F238E27FC236}">
                    <a16:creationId xmlns:a16="http://schemas.microsoft.com/office/drawing/2014/main" id="{F02907A8-25F4-4D20-855F-5557F1D14FCB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46" name="Rectangle 245">
                <a:extLst>
                  <a:ext uri="{FF2B5EF4-FFF2-40B4-BE49-F238E27FC236}">
                    <a16:creationId xmlns:a16="http://schemas.microsoft.com/office/drawing/2014/main" id="{8205EF9E-DD61-485C-A502-E7C23F60F960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47" name="Rectangle 246">
                <a:extLst>
                  <a:ext uri="{FF2B5EF4-FFF2-40B4-BE49-F238E27FC236}">
                    <a16:creationId xmlns:a16="http://schemas.microsoft.com/office/drawing/2014/main" id="{958B6C53-820D-4071-B8C0-E34C8058B94C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48" name="Rectangle 247">
                <a:extLst>
                  <a:ext uri="{FF2B5EF4-FFF2-40B4-BE49-F238E27FC236}">
                    <a16:creationId xmlns:a16="http://schemas.microsoft.com/office/drawing/2014/main" id="{36DAB53A-4550-416A-9915-30F5C1DB7CB0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49" name="Rectangle 248">
                <a:extLst>
                  <a:ext uri="{FF2B5EF4-FFF2-40B4-BE49-F238E27FC236}">
                    <a16:creationId xmlns:a16="http://schemas.microsoft.com/office/drawing/2014/main" id="{53FCE55B-D505-4009-AD61-6D9F40DB1FCC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91" name="Group 190">
              <a:extLst>
                <a:ext uri="{FF2B5EF4-FFF2-40B4-BE49-F238E27FC236}">
                  <a16:creationId xmlns:a16="http://schemas.microsoft.com/office/drawing/2014/main" id="{D87D52EF-DED3-4EB3-805B-6C261584516E}"/>
                </a:ext>
              </a:extLst>
            </p:cNvPr>
            <p:cNvGrpSpPr/>
            <p:nvPr/>
          </p:nvGrpSpPr>
          <p:grpSpPr>
            <a:xfrm>
              <a:off x="3674986" y="3321001"/>
              <a:ext cx="649892" cy="155696"/>
              <a:chOff x="4172539" y="2600120"/>
              <a:chExt cx="1491434" cy="570329"/>
            </a:xfrm>
          </p:grpSpPr>
          <p:sp>
            <p:nvSpPr>
              <p:cNvPr id="232" name="Rectangle 231">
                <a:extLst>
                  <a:ext uri="{FF2B5EF4-FFF2-40B4-BE49-F238E27FC236}">
                    <a16:creationId xmlns:a16="http://schemas.microsoft.com/office/drawing/2014/main" id="{67692362-D12A-4CDD-9219-88F73AD03185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33" name="Rectangle 232">
                <a:extLst>
                  <a:ext uri="{FF2B5EF4-FFF2-40B4-BE49-F238E27FC236}">
                    <a16:creationId xmlns:a16="http://schemas.microsoft.com/office/drawing/2014/main" id="{928ADCA2-4932-4E0D-9FCC-8DC4C0C2052A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34" name="Rectangle 233">
                <a:extLst>
                  <a:ext uri="{FF2B5EF4-FFF2-40B4-BE49-F238E27FC236}">
                    <a16:creationId xmlns:a16="http://schemas.microsoft.com/office/drawing/2014/main" id="{8B73D32C-464F-45B3-8D47-23BEB36FB10B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35" name="Rectangle 234">
                <a:extLst>
                  <a:ext uri="{FF2B5EF4-FFF2-40B4-BE49-F238E27FC236}">
                    <a16:creationId xmlns:a16="http://schemas.microsoft.com/office/drawing/2014/main" id="{A9A2514C-43EF-4B08-83F2-A2C1D16B2121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36" name="Rectangle 235">
                <a:extLst>
                  <a:ext uri="{FF2B5EF4-FFF2-40B4-BE49-F238E27FC236}">
                    <a16:creationId xmlns:a16="http://schemas.microsoft.com/office/drawing/2014/main" id="{F6403A7E-920B-49D4-B602-B26BAFA1E196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37" name="Rectangle 236">
                <a:extLst>
                  <a:ext uri="{FF2B5EF4-FFF2-40B4-BE49-F238E27FC236}">
                    <a16:creationId xmlns:a16="http://schemas.microsoft.com/office/drawing/2014/main" id="{6A01BEC6-3606-45EC-8B7E-6AC772F80E4D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38" name="Rectangle 237">
                <a:extLst>
                  <a:ext uri="{FF2B5EF4-FFF2-40B4-BE49-F238E27FC236}">
                    <a16:creationId xmlns:a16="http://schemas.microsoft.com/office/drawing/2014/main" id="{5B3359B4-DFD7-4F39-8594-9E7479C237B4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39" name="Rectangle 238">
                <a:extLst>
                  <a:ext uri="{FF2B5EF4-FFF2-40B4-BE49-F238E27FC236}">
                    <a16:creationId xmlns:a16="http://schemas.microsoft.com/office/drawing/2014/main" id="{F595A361-3DE4-46D5-A6B8-73AF22BB9023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40" name="Rectangle 239">
                <a:extLst>
                  <a:ext uri="{FF2B5EF4-FFF2-40B4-BE49-F238E27FC236}">
                    <a16:creationId xmlns:a16="http://schemas.microsoft.com/office/drawing/2014/main" id="{1EABC692-CF8E-4872-BEFC-D6445DAC1914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AA607793-5057-45A1-9072-2B11A884239D}"/>
                </a:ext>
              </a:extLst>
            </p:cNvPr>
            <p:cNvGrpSpPr/>
            <p:nvPr/>
          </p:nvGrpSpPr>
          <p:grpSpPr>
            <a:xfrm>
              <a:off x="3019003" y="3322541"/>
              <a:ext cx="649892" cy="155696"/>
              <a:chOff x="4172539" y="2600120"/>
              <a:chExt cx="1491434" cy="570329"/>
            </a:xfrm>
          </p:grpSpPr>
          <p:sp>
            <p:nvSpPr>
              <p:cNvPr id="223" name="Rectangle 222">
                <a:extLst>
                  <a:ext uri="{FF2B5EF4-FFF2-40B4-BE49-F238E27FC236}">
                    <a16:creationId xmlns:a16="http://schemas.microsoft.com/office/drawing/2014/main" id="{79C10FC4-F9AE-4B91-BA98-1F7239926354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24" name="Rectangle 223">
                <a:extLst>
                  <a:ext uri="{FF2B5EF4-FFF2-40B4-BE49-F238E27FC236}">
                    <a16:creationId xmlns:a16="http://schemas.microsoft.com/office/drawing/2014/main" id="{218121AB-207C-4DAB-9092-41818AE5FD96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914E5B1F-313F-45BC-9AB8-BEC2DDF5E606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F36130EB-AD5C-46D1-8261-86E37DF370F6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27" name="Rectangle 226">
                <a:extLst>
                  <a:ext uri="{FF2B5EF4-FFF2-40B4-BE49-F238E27FC236}">
                    <a16:creationId xmlns:a16="http://schemas.microsoft.com/office/drawing/2014/main" id="{5A975FF7-4AB6-4A51-8D5B-667897E5854A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3F9A3F5F-B6D7-47B0-AF3E-D4C0366E3F54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94F22B8A-CE22-4898-884E-BEBD3DA66026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30" name="Rectangle 229">
                <a:extLst>
                  <a:ext uri="{FF2B5EF4-FFF2-40B4-BE49-F238E27FC236}">
                    <a16:creationId xmlns:a16="http://schemas.microsoft.com/office/drawing/2014/main" id="{4DBAA6DB-6F00-41F2-81C7-1612187DDC8F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31" name="Rectangle 230">
                <a:extLst>
                  <a:ext uri="{FF2B5EF4-FFF2-40B4-BE49-F238E27FC236}">
                    <a16:creationId xmlns:a16="http://schemas.microsoft.com/office/drawing/2014/main" id="{6562E443-CD9F-4058-AA68-573CCEBD812D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821E3F3D-D54E-46ED-866C-F3B0075DBCF5}"/>
                </a:ext>
              </a:extLst>
            </p:cNvPr>
            <p:cNvGrpSpPr/>
            <p:nvPr/>
          </p:nvGrpSpPr>
          <p:grpSpPr>
            <a:xfrm>
              <a:off x="848535" y="3322675"/>
              <a:ext cx="649892" cy="155696"/>
              <a:chOff x="4172539" y="2600120"/>
              <a:chExt cx="1491434" cy="570329"/>
            </a:xfrm>
          </p:grpSpPr>
          <p:sp>
            <p:nvSpPr>
              <p:cNvPr id="214" name="Rectangle 213">
                <a:extLst>
                  <a:ext uri="{FF2B5EF4-FFF2-40B4-BE49-F238E27FC236}">
                    <a16:creationId xmlns:a16="http://schemas.microsoft.com/office/drawing/2014/main" id="{FE11A693-4312-4B5B-AE07-5190180774FB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95F07C2E-3206-45FF-8D4B-2C2FAF8C2C53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16" name="Rectangle 215">
                <a:extLst>
                  <a:ext uri="{FF2B5EF4-FFF2-40B4-BE49-F238E27FC236}">
                    <a16:creationId xmlns:a16="http://schemas.microsoft.com/office/drawing/2014/main" id="{FE811B14-7B3E-47B7-A2AB-D366965BF3BF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17" name="Rectangle 216">
                <a:extLst>
                  <a:ext uri="{FF2B5EF4-FFF2-40B4-BE49-F238E27FC236}">
                    <a16:creationId xmlns:a16="http://schemas.microsoft.com/office/drawing/2014/main" id="{03DFE760-95EF-4A75-961A-47758309F7FE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18" name="Rectangle 217">
                <a:extLst>
                  <a:ext uri="{FF2B5EF4-FFF2-40B4-BE49-F238E27FC236}">
                    <a16:creationId xmlns:a16="http://schemas.microsoft.com/office/drawing/2014/main" id="{AA464D15-1AC5-4D31-ACFA-9B8380BC91B3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36B1A7D4-0A2C-4DEB-BF7C-5051A8606BE7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55CF8767-54CD-49E0-AC7F-09F03C838C1C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21" name="Rectangle 220">
                <a:extLst>
                  <a:ext uri="{FF2B5EF4-FFF2-40B4-BE49-F238E27FC236}">
                    <a16:creationId xmlns:a16="http://schemas.microsoft.com/office/drawing/2014/main" id="{5FE22532-82F7-448B-9374-6A2E7D8F7870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22" name="Rectangle 221">
                <a:extLst>
                  <a:ext uri="{FF2B5EF4-FFF2-40B4-BE49-F238E27FC236}">
                    <a16:creationId xmlns:a16="http://schemas.microsoft.com/office/drawing/2014/main" id="{A24BEA09-9742-4B75-989A-9C5CCBE56B35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D019D015-DBC5-4C22-BA4D-4857056D4112}"/>
                </a:ext>
              </a:extLst>
            </p:cNvPr>
            <p:cNvSpPr/>
            <p:nvPr/>
          </p:nvSpPr>
          <p:spPr>
            <a:xfrm>
              <a:off x="620615" y="3324711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C1672947-840B-4576-B1AE-D77FAA07A937}"/>
                </a:ext>
              </a:extLst>
            </p:cNvPr>
            <p:cNvSpPr/>
            <p:nvPr/>
          </p:nvSpPr>
          <p:spPr>
            <a:xfrm>
              <a:off x="700134" y="3325144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46D1DDEF-4CDA-4047-8A5E-DA0BE9D07E54}"/>
                </a:ext>
              </a:extLst>
            </p:cNvPr>
            <p:cNvSpPr/>
            <p:nvPr/>
          </p:nvSpPr>
          <p:spPr>
            <a:xfrm>
              <a:off x="782677" y="332575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727A9D9C-33F8-4338-902C-4BA4F1845406}"/>
                </a:ext>
              </a:extLst>
            </p:cNvPr>
            <p:cNvSpPr/>
            <p:nvPr/>
          </p:nvSpPr>
          <p:spPr>
            <a:xfrm>
              <a:off x="192553" y="3324217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A42061D1-605D-4244-9389-021585F42856}"/>
                </a:ext>
              </a:extLst>
            </p:cNvPr>
            <p:cNvSpPr/>
            <p:nvPr/>
          </p:nvSpPr>
          <p:spPr>
            <a:xfrm>
              <a:off x="4348196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1795CB61-BEA3-452C-BEB8-236A88A91F50}"/>
                </a:ext>
              </a:extLst>
            </p:cNvPr>
            <p:cNvSpPr/>
            <p:nvPr/>
          </p:nvSpPr>
          <p:spPr>
            <a:xfrm>
              <a:off x="4430740" y="3324218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2E4833CD-8F80-4F12-95C1-77FECE1E3579}"/>
                </a:ext>
              </a:extLst>
            </p:cNvPr>
            <p:cNvSpPr/>
            <p:nvPr/>
          </p:nvSpPr>
          <p:spPr>
            <a:xfrm>
              <a:off x="4510259" y="3322989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33439A17-3D31-4326-9954-45004C092329}"/>
                </a:ext>
              </a:extLst>
            </p:cNvPr>
            <p:cNvSpPr/>
            <p:nvPr/>
          </p:nvSpPr>
          <p:spPr>
            <a:xfrm>
              <a:off x="4590153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DE761A50-462B-4E8A-A55E-DEED566F667F}"/>
                </a:ext>
              </a:extLst>
            </p:cNvPr>
            <p:cNvSpPr/>
            <p:nvPr/>
          </p:nvSpPr>
          <p:spPr>
            <a:xfrm>
              <a:off x="4324002" y="3322989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28425FB2-E63E-4192-A76D-3360F7ADEC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1018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9A8D345C-0A3F-4324-94D8-29F98DD903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3395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DD8A8BDF-5580-4BA9-81E8-899681B804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63384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5D775D48-1DB3-41D7-96DC-50EBEB9103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11612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A0291D04-4AE0-4405-BB2B-063685E5BA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9425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C0893C92-DDCA-4F03-8B58-E6376FD99E5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40263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23BE8EA6-7811-4650-86BC-2312E60403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70251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A4454315-583C-428B-8E36-04ACB12E0A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04328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11" name="Right Arrow 223">
              <a:extLst>
                <a:ext uri="{FF2B5EF4-FFF2-40B4-BE49-F238E27FC236}">
                  <a16:creationId xmlns:a16="http://schemas.microsoft.com/office/drawing/2014/main" id="{A11A82A7-B5E3-495F-8113-0FD0D61E63EC}"/>
                </a:ext>
              </a:extLst>
            </p:cNvPr>
            <p:cNvSpPr/>
            <p:nvPr/>
          </p:nvSpPr>
          <p:spPr>
            <a:xfrm>
              <a:off x="2858638" y="2590852"/>
              <a:ext cx="1545690" cy="349900"/>
            </a:xfrm>
            <a:prstGeom prst="rightArrow">
              <a:avLst/>
            </a:prstGeom>
            <a:solidFill>
              <a:srgbClr val="FF660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12" name="Right Arrow 224">
              <a:extLst>
                <a:ext uri="{FF2B5EF4-FFF2-40B4-BE49-F238E27FC236}">
                  <a16:creationId xmlns:a16="http://schemas.microsoft.com/office/drawing/2014/main" id="{4DF53CB9-2CE5-499B-BA5E-303B140CBCB6}"/>
                </a:ext>
              </a:extLst>
            </p:cNvPr>
            <p:cNvSpPr/>
            <p:nvPr/>
          </p:nvSpPr>
          <p:spPr>
            <a:xfrm flipH="1">
              <a:off x="798062" y="2548029"/>
              <a:ext cx="1572102" cy="361363"/>
            </a:xfrm>
            <a:prstGeom prst="rightArrow">
              <a:avLst/>
            </a:prstGeom>
            <a:solidFill>
              <a:srgbClr val="FF660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441B0F79-6D00-458C-B1E8-D4C33DEACC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2392" y="2475408"/>
              <a:ext cx="689509" cy="612908"/>
            </a:xfrm>
            <a:prstGeom prst="rect">
              <a:avLst/>
            </a:prstGeom>
            <a:solidFill>
              <a:srgbClr val="FF6484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59" name="Up-Down Arrow 271">
            <a:extLst>
              <a:ext uri="{FF2B5EF4-FFF2-40B4-BE49-F238E27FC236}">
                <a16:creationId xmlns:a16="http://schemas.microsoft.com/office/drawing/2014/main" id="{26DA9D0E-3069-4AA6-AF0C-F70BADCB7D99}"/>
              </a:ext>
            </a:extLst>
          </p:cNvPr>
          <p:cNvSpPr/>
          <p:nvPr/>
        </p:nvSpPr>
        <p:spPr>
          <a:xfrm>
            <a:off x="6743496" y="2190321"/>
            <a:ext cx="425552" cy="1867001"/>
          </a:xfrm>
          <a:prstGeom prst="up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0B25BB39-1856-4AA0-9D28-4BD740493CFD}"/>
              </a:ext>
            </a:extLst>
          </p:cNvPr>
          <p:cNvGrpSpPr/>
          <p:nvPr/>
        </p:nvGrpSpPr>
        <p:grpSpPr>
          <a:xfrm>
            <a:off x="4999536" y="2679556"/>
            <a:ext cx="3877061" cy="854233"/>
            <a:chOff x="81847" y="2328517"/>
            <a:chExt cx="5151330" cy="1179837"/>
          </a:xfrm>
        </p:grpSpPr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8755DC93-B266-4E3D-B1B4-92515D3E884B}"/>
                </a:ext>
              </a:extLst>
            </p:cNvPr>
            <p:cNvSpPr/>
            <p:nvPr/>
          </p:nvSpPr>
          <p:spPr>
            <a:xfrm>
              <a:off x="326267" y="2409308"/>
              <a:ext cx="4663307" cy="107381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20886628-944C-4768-B8A6-35FA9BFD318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7585" y="2623542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67317D84-5688-4FE9-A35A-FCDD1A1829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208" y="293283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AE5BC46E-BE43-4009-ABB8-D2A2D64DA566}"/>
                </a:ext>
              </a:extLst>
            </p:cNvPr>
            <p:cNvSpPr/>
            <p:nvPr/>
          </p:nvSpPr>
          <p:spPr>
            <a:xfrm>
              <a:off x="81847" y="2364039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710ECF61-CDF5-4BB7-A578-8789A8C77E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7561" y="2654121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5DF554AD-384E-402F-8D08-4AEADE56B9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6182" y="296341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8AFDFE6C-CA0A-438D-BB93-990EBBFAFD80}"/>
                </a:ext>
              </a:extLst>
            </p:cNvPr>
            <p:cNvSpPr/>
            <p:nvPr/>
          </p:nvSpPr>
          <p:spPr>
            <a:xfrm>
              <a:off x="5006971" y="2328517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48C7FCB9-317C-4A0A-BC9E-59C77559FB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8098" y="3243174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8A2144A5-D59A-46CE-91F7-D3EFE79E3D5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1217" y="3257870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D65079DA-3F94-4E8E-B214-0EECE682BB2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58637" y="3280421"/>
              <a:ext cx="114012" cy="11976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81E45C71-9EBC-4098-9431-D8348B87EB2D}"/>
                </a:ext>
              </a:extLst>
            </p:cNvPr>
            <p:cNvSpPr/>
            <p:nvPr/>
          </p:nvSpPr>
          <p:spPr>
            <a:xfrm>
              <a:off x="2858637" y="3346548"/>
              <a:ext cx="114012" cy="13233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72" name="Rectangle 271">
              <a:extLst>
                <a:ext uri="{FF2B5EF4-FFF2-40B4-BE49-F238E27FC236}">
                  <a16:creationId xmlns:a16="http://schemas.microsoft.com/office/drawing/2014/main" id="{6BA69363-46F2-4323-ADC3-B4BEC2196C08}"/>
                </a:ext>
              </a:extLst>
            </p:cNvPr>
            <p:cNvSpPr/>
            <p:nvPr/>
          </p:nvSpPr>
          <p:spPr>
            <a:xfrm>
              <a:off x="2871109" y="3335850"/>
              <a:ext cx="91209" cy="172504"/>
            </a:xfrm>
            <a:prstGeom prst="rect">
              <a:avLst/>
            </a:prstGeom>
            <a:solidFill>
              <a:srgbClr val="FFFFFF"/>
            </a:solidFill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grpSp>
          <p:nvGrpSpPr>
            <p:cNvPr id="273" name="Group 272">
              <a:extLst>
                <a:ext uri="{FF2B5EF4-FFF2-40B4-BE49-F238E27FC236}">
                  <a16:creationId xmlns:a16="http://schemas.microsoft.com/office/drawing/2014/main" id="{8A3E2318-40C3-4527-8BC4-14820C87BAB5}"/>
                </a:ext>
              </a:extLst>
            </p:cNvPr>
            <p:cNvGrpSpPr/>
            <p:nvPr/>
          </p:nvGrpSpPr>
          <p:grpSpPr>
            <a:xfrm>
              <a:off x="2156132" y="3319061"/>
              <a:ext cx="649892" cy="155696"/>
              <a:chOff x="4172539" y="2600120"/>
              <a:chExt cx="1491434" cy="570329"/>
            </a:xfrm>
          </p:grpSpPr>
          <p:sp>
            <p:nvSpPr>
              <p:cNvPr id="334" name="Rectangle 333">
                <a:extLst>
                  <a:ext uri="{FF2B5EF4-FFF2-40B4-BE49-F238E27FC236}">
                    <a16:creationId xmlns:a16="http://schemas.microsoft.com/office/drawing/2014/main" id="{4F273BED-3CF9-4EE6-BEFC-A9A93F528670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35" name="Rectangle 334">
                <a:extLst>
                  <a:ext uri="{FF2B5EF4-FFF2-40B4-BE49-F238E27FC236}">
                    <a16:creationId xmlns:a16="http://schemas.microsoft.com/office/drawing/2014/main" id="{74803C62-DF91-4E91-9335-B33F72E87E66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36" name="Rectangle 335">
                <a:extLst>
                  <a:ext uri="{FF2B5EF4-FFF2-40B4-BE49-F238E27FC236}">
                    <a16:creationId xmlns:a16="http://schemas.microsoft.com/office/drawing/2014/main" id="{45590D98-3465-4E1D-9F27-F6734E3A45D3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37" name="Rectangle 336">
                <a:extLst>
                  <a:ext uri="{FF2B5EF4-FFF2-40B4-BE49-F238E27FC236}">
                    <a16:creationId xmlns:a16="http://schemas.microsoft.com/office/drawing/2014/main" id="{E17BB4A4-E6E8-45CA-8481-667BC17756CC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38" name="Rectangle 337">
                <a:extLst>
                  <a:ext uri="{FF2B5EF4-FFF2-40B4-BE49-F238E27FC236}">
                    <a16:creationId xmlns:a16="http://schemas.microsoft.com/office/drawing/2014/main" id="{7374674E-CE7E-4D12-93CF-421E393BC1C0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39" name="Rectangle 338">
                <a:extLst>
                  <a:ext uri="{FF2B5EF4-FFF2-40B4-BE49-F238E27FC236}">
                    <a16:creationId xmlns:a16="http://schemas.microsoft.com/office/drawing/2014/main" id="{F9B34886-3043-4499-9BDF-D14A455DF595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40" name="Rectangle 339">
                <a:extLst>
                  <a:ext uri="{FF2B5EF4-FFF2-40B4-BE49-F238E27FC236}">
                    <a16:creationId xmlns:a16="http://schemas.microsoft.com/office/drawing/2014/main" id="{9B01475C-F3C4-4CBA-860B-77B859B34BCA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41" name="Rectangle 340">
                <a:extLst>
                  <a:ext uri="{FF2B5EF4-FFF2-40B4-BE49-F238E27FC236}">
                    <a16:creationId xmlns:a16="http://schemas.microsoft.com/office/drawing/2014/main" id="{906974BE-0AE2-4DAC-9E03-1543E4E0C705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42" name="Rectangle 341">
                <a:extLst>
                  <a:ext uri="{FF2B5EF4-FFF2-40B4-BE49-F238E27FC236}">
                    <a16:creationId xmlns:a16="http://schemas.microsoft.com/office/drawing/2014/main" id="{0E50F16A-86AA-4D4E-8C67-56462D1A1E61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74" name="Group 273">
              <a:extLst>
                <a:ext uri="{FF2B5EF4-FFF2-40B4-BE49-F238E27FC236}">
                  <a16:creationId xmlns:a16="http://schemas.microsoft.com/office/drawing/2014/main" id="{32FFB6FC-F16E-4F2B-9D40-5E4865742EB2}"/>
                </a:ext>
              </a:extLst>
            </p:cNvPr>
            <p:cNvGrpSpPr/>
            <p:nvPr/>
          </p:nvGrpSpPr>
          <p:grpSpPr>
            <a:xfrm>
              <a:off x="1500151" y="3320601"/>
              <a:ext cx="649892" cy="155696"/>
              <a:chOff x="4172539" y="2600120"/>
              <a:chExt cx="1491434" cy="570329"/>
            </a:xfrm>
          </p:grpSpPr>
          <p:sp>
            <p:nvSpPr>
              <p:cNvPr id="325" name="Rectangle 324">
                <a:extLst>
                  <a:ext uri="{FF2B5EF4-FFF2-40B4-BE49-F238E27FC236}">
                    <a16:creationId xmlns:a16="http://schemas.microsoft.com/office/drawing/2014/main" id="{803898DE-46BD-4A7E-B953-326470460B7B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26" name="Rectangle 325">
                <a:extLst>
                  <a:ext uri="{FF2B5EF4-FFF2-40B4-BE49-F238E27FC236}">
                    <a16:creationId xmlns:a16="http://schemas.microsoft.com/office/drawing/2014/main" id="{A9E9522F-10A0-4C37-81F4-23C264E5457E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27" name="Rectangle 326">
                <a:extLst>
                  <a:ext uri="{FF2B5EF4-FFF2-40B4-BE49-F238E27FC236}">
                    <a16:creationId xmlns:a16="http://schemas.microsoft.com/office/drawing/2014/main" id="{FF00A901-F6C2-4B8C-8597-F9704D26CCFE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28" name="Rectangle 327">
                <a:extLst>
                  <a:ext uri="{FF2B5EF4-FFF2-40B4-BE49-F238E27FC236}">
                    <a16:creationId xmlns:a16="http://schemas.microsoft.com/office/drawing/2014/main" id="{8F0EBF85-A324-4F4C-998C-62C5AD8E79F2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29" name="Rectangle 328">
                <a:extLst>
                  <a:ext uri="{FF2B5EF4-FFF2-40B4-BE49-F238E27FC236}">
                    <a16:creationId xmlns:a16="http://schemas.microsoft.com/office/drawing/2014/main" id="{2037BB2F-1E52-4642-99EC-7C38BEC90575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30" name="Rectangle 329">
                <a:extLst>
                  <a:ext uri="{FF2B5EF4-FFF2-40B4-BE49-F238E27FC236}">
                    <a16:creationId xmlns:a16="http://schemas.microsoft.com/office/drawing/2014/main" id="{F7AB216B-2C4A-45D1-A33A-31C2C4AB242D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31" name="Rectangle 330">
                <a:extLst>
                  <a:ext uri="{FF2B5EF4-FFF2-40B4-BE49-F238E27FC236}">
                    <a16:creationId xmlns:a16="http://schemas.microsoft.com/office/drawing/2014/main" id="{FB2D7D6C-101E-4702-8580-A61557A085FD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32" name="Rectangle 331">
                <a:extLst>
                  <a:ext uri="{FF2B5EF4-FFF2-40B4-BE49-F238E27FC236}">
                    <a16:creationId xmlns:a16="http://schemas.microsoft.com/office/drawing/2014/main" id="{C3C1084E-2333-4230-8BBA-273C2AB60A93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33" name="Rectangle 332">
                <a:extLst>
                  <a:ext uri="{FF2B5EF4-FFF2-40B4-BE49-F238E27FC236}">
                    <a16:creationId xmlns:a16="http://schemas.microsoft.com/office/drawing/2014/main" id="{9D983D8D-A268-4B6A-A0CA-9B8C67F7D847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75" name="Group 274">
              <a:extLst>
                <a:ext uri="{FF2B5EF4-FFF2-40B4-BE49-F238E27FC236}">
                  <a16:creationId xmlns:a16="http://schemas.microsoft.com/office/drawing/2014/main" id="{2111290F-4B14-416E-8B4C-97829F5442EA}"/>
                </a:ext>
              </a:extLst>
            </p:cNvPr>
            <p:cNvGrpSpPr/>
            <p:nvPr/>
          </p:nvGrpSpPr>
          <p:grpSpPr>
            <a:xfrm>
              <a:off x="3674986" y="3321001"/>
              <a:ext cx="649892" cy="155696"/>
              <a:chOff x="4172539" y="2600120"/>
              <a:chExt cx="1491434" cy="570329"/>
            </a:xfrm>
          </p:grpSpPr>
          <p:sp>
            <p:nvSpPr>
              <p:cNvPr id="316" name="Rectangle 315">
                <a:extLst>
                  <a:ext uri="{FF2B5EF4-FFF2-40B4-BE49-F238E27FC236}">
                    <a16:creationId xmlns:a16="http://schemas.microsoft.com/office/drawing/2014/main" id="{5A347912-5961-4681-988E-D30022F22CB9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17" name="Rectangle 316">
                <a:extLst>
                  <a:ext uri="{FF2B5EF4-FFF2-40B4-BE49-F238E27FC236}">
                    <a16:creationId xmlns:a16="http://schemas.microsoft.com/office/drawing/2014/main" id="{837A7E41-B059-4483-ABFE-C78D6F80F55A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18" name="Rectangle 317">
                <a:extLst>
                  <a:ext uri="{FF2B5EF4-FFF2-40B4-BE49-F238E27FC236}">
                    <a16:creationId xmlns:a16="http://schemas.microsoft.com/office/drawing/2014/main" id="{390626C2-DDE8-4A6D-931E-003A86E92C67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19" name="Rectangle 318">
                <a:extLst>
                  <a:ext uri="{FF2B5EF4-FFF2-40B4-BE49-F238E27FC236}">
                    <a16:creationId xmlns:a16="http://schemas.microsoft.com/office/drawing/2014/main" id="{CD59E85D-9C2C-4BEB-966F-DC5F762A71EB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20" name="Rectangle 319">
                <a:extLst>
                  <a:ext uri="{FF2B5EF4-FFF2-40B4-BE49-F238E27FC236}">
                    <a16:creationId xmlns:a16="http://schemas.microsoft.com/office/drawing/2014/main" id="{5F5FCEB3-AFB0-4C45-9632-5E542C09EBED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21" name="Rectangle 320">
                <a:extLst>
                  <a:ext uri="{FF2B5EF4-FFF2-40B4-BE49-F238E27FC236}">
                    <a16:creationId xmlns:a16="http://schemas.microsoft.com/office/drawing/2014/main" id="{CA6221FF-9497-4C6A-A339-3B1D076DE06D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22" name="Rectangle 321">
                <a:extLst>
                  <a:ext uri="{FF2B5EF4-FFF2-40B4-BE49-F238E27FC236}">
                    <a16:creationId xmlns:a16="http://schemas.microsoft.com/office/drawing/2014/main" id="{1BBE6229-3FFB-4C76-B43C-FF545AF414ED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23" name="Rectangle 322">
                <a:extLst>
                  <a:ext uri="{FF2B5EF4-FFF2-40B4-BE49-F238E27FC236}">
                    <a16:creationId xmlns:a16="http://schemas.microsoft.com/office/drawing/2014/main" id="{D396F005-9F4B-469C-9FEA-2A53A2B8DE60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24" name="Rectangle 323">
                <a:extLst>
                  <a:ext uri="{FF2B5EF4-FFF2-40B4-BE49-F238E27FC236}">
                    <a16:creationId xmlns:a16="http://schemas.microsoft.com/office/drawing/2014/main" id="{A8A3EA9D-6498-41CC-A64C-9119E6A5A910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id="{ECC76C7D-470E-4210-B348-8BD1902D8167}"/>
                </a:ext>
              </a:extLst>
            </p:cNvPr>
            <p:cNvGrpSpPr/>
            <p:nvPr/>
          </p:nvGrpSpPr>
          <p:grpSpPr>
            <a:xfrm>
              <a:off x="3019003" y="3322541"/>
              <a:ext cx="649892" cy="155696"/>
              <a:chOff x="4172539" y="2600120"/>
              <a:chExt cx="1491434" cy="570329"/>
            </a:xfrm>
          </p:grpSpPr>
          <p:sp>
            <p:nvSpPr>
              <p:cNvPr id="307" name="Rectangle 306">
                <a:extLst>
                  <a:ext uri="{FF2B5EF4-FFF2-40B4-BE49-F238E27FC236}">
                    <a16:creationId xmlns:a16="http://schemas.microsoft.com/office/drawing/2014/main" id="{236D5C5A-4C52-4723-BCFB-4DB4A540DFF8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08" name="Rectangle 307">
                <a:extLst>
                  <a:ext uri="{FF2B5EF4-FFF2-40B4-BE49-F238E27FC236}">
                    <a16:creationId xmlns:a16="http://schemas.microsoft.com/office/drawing/2014/main" id="{F470E1EC-926D-4525-85AA-3EE32551C1CE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09" name="Rectangle 308">
                <a:extLst>
                  <a:ext uri="{FF2B5EF4-FFF2-40B4-BE49-F238E27FC236}">
                    <a16:creationId xmlns:a16="http://schemas.microsoft.com/office/drawing/2014/main" id="{F40B45D8-1F04-4926-BA92-F80B658B4BC4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10" name="Rectangle 309">
                <a:extLst>
                  <a:ext uri="{FF2B5EF4-FFF2-40B4-BE49-F238E27FC236}">
                    <a16:creationId xmlns:a16="http://schemas.microsoft.com/office/drawing/2014/main" id="{BF0C9DE7-14BD-448D-BFFB-4288D26CC84D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11" name="Rectangle 310">
                <a:extLst>
                  <a:ext uri="{FF2B5EF4-FFF2-40B4-BE49-F238E27FC236}">
                    <a16:creationId xmlns:a16="http://schemas.microsoft.com/office/drawing/2014/main" id="{53A25791-B13B-466B-9F5F-1C34975C7CE0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12" name="Rectangle 311">
                <a:extLst>
                  <a:ext uri="{FF2B5EF4-FFF2-40B4-BE49-F238E27FC236}">
                    <a16:creationId xmlns:a16="http://schemas.microsoft.com/office/drawing/2014/main" id="{17129454-04DE-448B-9EBB-6CAE44F33EB5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13" name="Rectangle 312">
                <a:extLst>
                  <a:ext uri="{FF2B5EF4-FFF2-40B4-BE49-F238E27FC236}">
                    <a16:creationId xmlns:a16="http://schemas.microsoft.com/office/drawing/2014/main" id="{E4376DB1-7E4C-49A5-9216-DFCDC8A91F8B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14" name="Rectangle 313">
                <a:extLst>
                  <a:ext uri="{FF2B5EF4-FFF2-40B4-BE49-F238E27FC236}">
                    <a16:creationId xmlns:a16="http://schemas.microsoft.com/office/drawing/2014/main" id="{00962727-495D-4101-8AD4-3CEA307B7C81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15" name="Rectangle 314">
                <a:extLst>
                  <a:ext uri="{FF2B5EF4-FFF2-40B4-BE49-F238E27FC236}">
                    <a16:creationId xmlns:a16="http://schemas.microsoft.com/office/drawing/2014/main" id="{9BB6D585-E71B-4422-AE06-1429C022AE16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77" name="Group 276">
              <a:extLst>
                <a:ext uri="{FF2B5EF4-FFF2-40B4-BE49-F238E27FC236}">
                  <a16:creationId xmlns:a16="http://schemas.microsoft.com/office/drawing/2014/main" id="{7106988B-88B0-49BE-8E14-3FB8FB8ABECB}"/>
                </a:ext>
              </a:extLst>
            </p:cNvPr>
            <p:cNvGrpSpPr/>
            <p:nvPr/>
          </p:nvGrpSpPr>
          <p:grpSpPr>
            <a:xfrm>
              <a:off x="848535" y="3322675"/>
              <a:ext cx="649892" cy="155696"/>
              <a:chOff x="4172539" y="2600120"/>
              <a:chExt cx="1491434" cy="570329"/>
            </a:xfrm>
          </p:grpSpPr>
          <p:sp>
            <p:nvSpPr>
              <p:cNvPr id="298" name="Rectangle 297">
                <a:extLst>
                  <a:ext uri="{FF2B5EF4-FFF2-40B4-BE49-F238E27FC236}">
                    <a16:creationId xmlns:a16="http://schemas.microsoft.com/office/drawing/2014/main" id="{C25DC919-9261-497B-9C24-F3DFBA318442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99" name="Rectangle 298">
                <a:extLst>
                  <a:ext uri="{FF2B5EF4-FFF2-40B4-BE49-F238E27FC236}">
                    <a16:creationId xmlns:a16="http://schemas.microsoft.com/office/drawing/2014/main" id="{947B6719-F8FC-409E-8C50-33120568A9FC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00" name="Rectangle 299">
                <a:extLst>
                  <a:ext uri="{FF2B5EF4-FFF2-40B4-BE49-F238E27FC236}">
                    <a16:creationId xmlns:a16="http://schemas.microsoft.com/office/drawing/2014/main" id="{45CB6044-45F0-4BC4-B325-811853483C9B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01" name="Rectangle 300">
                <a:extLst>
                  <a:ext uri="{FF2B5EF4-FFF2-40B4-BE49-F238E27FC236}">
                    <a16:creationId xmlns:a16="http://schemas.microsoft.com/office/drawing/2014/main" id="{98C1DCF4-19A3-4ABE-8F04-FAA6F7AE2C1F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02" name="Rectangle 301">
                <a:extLst>
                  <a:ext uri="{FF2B5EF4-FFF2-40B4-BE49-F238E27FC236}">
                    <a16:creationId xmlns:a16="http://schemas.microsoft.com/office/drawing/2014/main" id="{F58E2C33-91F3-43C0-A5F6-EF268C41AF74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03" name="Rectangle 302">
                <a:extLst>
                  <a:ext uri="{FF2B5EF4-FFF2-40B4-BE49-F238E27FC236}">
                    <a16:creationId xmlns:a16="http://schemas.microsoft.com/office/drawing/2014/main" id="{B4032E33-418A-4A28-984A-2728E8AB7720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04" name="Rectangle 303">
                <a:extLst>
                  <a:ext uri="{FF2B5EF4-FFF2-40B4-BE49-F238E27FC236}">
                    <a16:creationId xmlns:a16="http://schemas.microsoft.com/office/drawing/2014/main" id="{C8C6D80B-58EA-4F85-9019-2F8A4B6C7611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05" name="Rectangle 304">
                <a:extLst>
                  <a:ext uri="{FF2B5EF4-FFF2-40B4-BE49-F238E27FC236}">
                    <a16:creationId xmlns:a16="http://schemas.microsoft.com/office/drawing/2014/main" id="{732C140C-8C1F-4000-98AF-29F533D36E81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06" name="Rectangle 305">
                <a:extLst>
                  <a:ext uri="{FF2B5EF4-FFF2-40B4-BE49-F238E27FC236}">
                    <a16:creationId xmlns:a16="http://schemas.microsoft.com/office/drawing/2014/main" id="{816FE5A3-DF82-47CF-BA90-50B7F8891DBC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55AC17DF-436B-4FE4-8006-DAF715A9C466}"/>
                </a:ext>
              </a:extLst>
            </p:cNvPr>
            <p:cNvSpPr/>
            <p:nvPr/>
          </p:nvSpPr>
          <p:spPr>
            <a:xfrm>
              <a:off x="620615" y="3324711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3941CE25-95A7-4F09-8508-5F4685B27E3A}"/>
                </a:ext>
              </a:extLst>
            </p:cNvPr>
            <p:cNvSpPr/>
            <p:nvPr/>
          </p:nvSpPr>
          <p:spPr>
            <a:xfrm>
              <a:off x="700134" y="3325144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0" name="Rectangle 279">
              <a:extLst>
                <a:ext uri="{FF2B5EF4-FFF2-40B4-BE49-F238E27FC236}">
                  <a16:creationId xmlns:a16="http://schemas.microsoft.com/office/drawing/2014/main" id="{121579D0-DA1C-4C63-A498-C9D3D2BA2AB1}"/>
                </a:ext>
              </a:extLst>
            </p:cNvPr>
            <p:cNvSpPr/>
            <p:nvPr/>
          </p:nvSpPr>
          <p:spPr>
            <a:xfrm>
              <a:off x="782677" y="332575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1" name="Rectangle 280">
              <a:extLst>
                <a:ext uri="{FF2B5EF4-FFF2-40B4-BE49-F238E27FC236}">
                  <a16:creationId xmlns:a16="http://schemas.microsoft.com/office/drawing/2014/main" id="{F25035DC-0EAF-4F1F-9C72-4F8B98F5919C}"/>
                </a:ext>
              </a:extLst>
            </p:cNvPr>
            <p:cNvSpPr/>
            <p:nvPr/>
          </p:nvSpPr>
          <p:spPr>
            <a:xfrm>
              <a:off x="192553" y="3324217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2" name="Rectangle 281">
              <a:extLst>
                <a:ext uri="{FF2B5EF4-FFF2-40B4-BE49-F238E27FC236}">
                  <a16:creationId xmlns:a16="http://schemas.microsoft.com/office/drawing/2014/main" id="{EFC4F30D-EC07-449B-8B60-45FF5DF641EB}"/>
                </a:ext>
              </a:extLst>
            </p:cNvPr>
            <p:cNvSpPr/>
            <p:nvPr/>
          </p:nvSpPr>
          <p:spPr>
            <a:xfrm>
              <a:off x="4348196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48289257-F188-4AF5-B0B6-324B076AECA7}"/>
                </a:ext>
              </a:extLst>
            </p:cNvPr>
            <p:cNvSpPr/>
            <p:nvPr/>
          </p:nvSpPr>
          <p:spPr>
            <a:xfrm>
              <a:off x="4430740" y="3324218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850E4CFD-1EF2-4802-A6E1-86109C4B419C}"/>
                </a:ext>
              </a:extLst>
            </p:cNvPr>
            <p:cNvSpPr/>
            <p:nvPr/>
          </p:nvSpPr>
          <p:spPr>
            <a:xfrm>
              <a:off x="4510259" y="3322989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25187E1D-D938-4B50-ACE1-BB8885E15CF0}"/>
                </a:ext>
              </a:extLst>
            </p:cNvPr>
            <p:cNvSpPr/>
            <p:nvPr/>
          </p:nvSpPr>
          <p:spPr>
            <a:xfrm>
              <a:off x="4590153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374376A2-47BA-4002-97F3-9DF15B7DF661}"/>
                </a:ext>
              </a:extLst>
            </p:cNvPr>
            <p:cNvSpPr/>
            <p:nvPr/>
          </p:nvSpPr>
          <p:spPr>
            <a:xfrm>
              <a:off x="4324002" y="3322989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46883D46-A600-4A22-BAB7-9D4A874BD1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1018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27025B9A-9204-4C7F-8301-25E768E497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3395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86BEBBD2-D510-49D2-8E4D-E446408C85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63384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4272432A-CD87-4D15-B85C-FD3A4E966C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11612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CD5DE113-0E62-4D77-A69B-83427B3EE7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9425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D216963A-4FA1-46F0-BE9A-B77115430C3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40263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F6361974-E8BC-46C3-B328-F82C605C58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70251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23355E65-152C-4F3C-9C26-0B3C8612D2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04328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95" name="Right Arrow 307">
              <a:extLst>
                <a:ext uri="{FF2B5EF4-FFF2-40B4-BE49-F238E27FC236}">
                  <a16:creationId xmlns:a16="http://schemas.microsoft.com/office/drawing/2014/main" id="{A6BDD7AA-23AF-4D40-B124-C145407DEF55}"/>
                </a:ext>
              </a:extLst>
            </p:cNvPr>
            <p:cNvSpPr/>
            <p:nvPr/>
          </p:nvSpPr>
          <p:spPr>
            <a:xfrm>
              <a:off x="2858638" y="2590852"/>
              <a:ext cx="1545690" cy="349900"/>
            </a:xfrm>
            <a:prstGeom prst="rightArrow">
              <a:avLst/>
            </a:prstGeom>
            <a:solidFill>
              <a:srgbClr val="FF660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96" name="Right Arrow 308">
              <a:extLst>
                <a:ext uri="{FF2B5EF4-FFF2-40B4-BE49-F238E27FC236}">
                  <a16:creationId xmlns:a16="http://schemas.microsoft.com/office/drawing/2014/main" id="{6C92E731-9019-416E-BAF2-1321637F2754}"/>
                </a:ext>
              </a:extLst>
            </p:cNvPr>
            <p:cNvSpPr/>
            <p:nvPr/>
          </p:nvSpPr>
          <p:spPr>
            <a:xfrm flipH="1">
              <a:off x="798062" y="2548029"/>
              <a:ext cx="1572102" cy="361363"/>
            </a:xfrm>
            <a:prstGeom prst="rightArrow">
              <a:avLst/>
            </a:prstGeom>
            <a:solidFill>
              <a:srgbClr val="FF660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D8F69EA5-35E4-4FC2-8471-4A4CAFFE97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2392" y="2475408"/>
              <a:ext cx="689509" cy="612908"/>
            </a:xfrm>
            <a:prstGeom prst="rect">
              <a:avLst/>
            </a:prstGeom>
            <a:solidFill>
              <a:srgbClr val="FF6484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43" name="Rounded Rectangle 355">
            <a:extLst>
              <a:ext uri="{FF2B5EF4-FFF2-40B4-BE49-F238E27FC236}">
                <a16:creationId xmlns:a16="http://schemas.microsoft.com/office/drawing/2014/main" id="{EFBEC2F7-9529-430E-9C4A-4F6127D5C091}"/>
              </a:ext>
            </a:extLst>
          </p:cNvPr>
          <p:cNvSpPr/>
          <p:nvPr/>
        </p:nvSpPr>
        <p:spPr>
          <a:xfrm>
            <a:off x="6267200" y="4057322"/>
            <a:ext cx="1263876" cy="533117"/>
          </a:xfrm>
          <a:prstGeom prst="roundRect">
            <a:avLst/>
          </a:prstGeom>
          <a:solidFill>
            <a:srgbClr val="FF648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CPU</a:t>
            </a: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286B9A3A-0D20-41E5-8FF4-12F02C13D970}"/>
              </a:ext>
            </a:extLst>
          </p:cNvPr>
          <p:cNvSpPr txBox="1"/>
          <p:nvPr/>
        </p:nvSpPr>
        <p:spPr>
          <a:xfrm>
            <a:off x="4615675" y="3583378"/>
            <a:ext cx="2003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Encrypted Bus</a:t>
            </a: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4BCDD766-282F-4C2C-9788-0E862D62DEA8}"/>
              </a:ext>
            </a:extLst>
          </p:cNvPr>
          <p:cNvSpPr txBox="1"/>
          <p:nvPr/>
        </p:nvSpPr>
        <p:spPr>
          <a:xfrm>
            <a:off x="3030159" y="3949418"/>
            <a:ext cx="2373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Unencrypted Bus</a:t>
            </a:r>
          </a:p>
        </p:txBody>
      </p:sp>
      <p:cxnSp>
        <p:nvCxnSpPr>
          <p:cNvPr id="346" name="Straight Arrow Connector 345">
            <a:extLst>
              <a:ext uri="{FF2B5EF4-FFF2-40B4-BE49-F238E27FC236}">
                <a16:creationId xmlns:a16="http://schemas.microsoft.com/office/drawing/2014/main" id="{78D9BC4C-D718-4D7E-B448-29ACA3F2E53E}"/>
              </a:ext>
            </a:extLst>
          </p:cNvPr>
          <p:cNvCxnSpPr>
            <a:cxnSpLocks/>
          </p:cNvCxnSpPr>
          <p:nvPr/>
        </p:nvCxnSpPr>
        <p:spPr>
          <a:xfrm flipV="1">
            <a:off x="6471611" y="3682583"/>
            <a:ext cx="350385" cy="1106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Arrow Connector 346">
            <a:extLst>
              <a:ext uri="{FF2B5EF4-FFF2-40B4-BE49-F238E27FC236}">
                <a16:creationId xmlns:a16="http://schemas.microsoft.com/office/drawing/2014/main" id="{CDD06DC8-D002-43E8-866A-C994F1DE00C7}"/>
              </a:ext>
            </a:extLst>
          </p:cNvPr>
          <p:cNvCxnSpPr>
            <a:cxnSpLocks/>
          </p:cNvCxnSpPr>
          <p:nvPr/>
        </p:nvCxnSpPr>
        <p:spPr>
          <a:xfrm flipH="1" flipV="1">
            <a:off x="2405746" y="3694381"/>
            <a:ext cx="811489" cy="32431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8" name="TextBox 347">
            <a:extLst>
              <a:ext uri="{FF2B5EF4-FFF2-40B4-BE49-F238E27FC236}">
                <a16:creationId xmlns:a16="http://schemas.microsoft.com/office/drawing/2014/main" id="{BFBBD3DF-B6A1-4554-88BC-B6117B22966F}"/>
              </a:ext>
            </a:extLst>
          </p:cNvPr>
          <p:cNvSpPr txBox="1"/>
          <p:nvPr/>
        </p:nvSpPr>
        <p:spPr>
          <a:xfrm>
            <a:off x="1798493" y="1039769"/>
            <a:ext cx="2283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LRDIMM Buffers</a:t>
            </a: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0DEAFB03-8AFF-4C87-8F37-BD95CB888482}"/>
              </a:ext>
            </a:extLst>
          </p:cNvPr>
          <p:cNvSpPr txBox="1"/>
          <p:nvPr/>
        </p:nvSpPr>
        <p:spPr>
          <a:xfrm>
            <a:off x="4628509" y="1047977"/>
            <a:ext cx="2021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Secure Buffers</a:t>
            </a:r>
          </a:p>
        </p:txBody>
      </p:sp>
      <p:cxnSp>
        <p:nvCxnSpPr>
          <p:cNvPr id="350" name="Straight Arrow Connector 349">
            <a:extLst>
              <a:ext uri="{FF2B5EF4-FFF2-40B4-BE49-F238E27FC236}">
                <a16:creationId xmlns:a16="http://schemas.microsoft.com/office/drawing/2014/main" id="{75E35D59-4F82-488E-A321-9C2457982AF0}"/>
              </a:ext>
            </a:extLst>
          </p:cNvPr>
          <p:cNvCxnSpPr>
            <a:cxnSpLocks/>
          </p:cNvCxnSpPr>
          <p:nvPr/>
        </p:nvCxnSpPr>
        <p:spPr>
          <a:xfrm>
            <a:off x="6376678" y="1412242"/>
            <a:ext cx="598224" cy="54380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Arrow Connector 350">
            <a:extLst>
              <a:ext uri="{FF2B5EF4-FFF2-40B4-BE49-F238E27FC236}">
                <a16:creationId xmlns:a16="http://schemas.microsoft.com/office/drawing/2014/main" id="{5418F1D6-82D5-496C-8332-87B3201A4C30}"/>
              </a:ext>
            </a:extLst>
          </p:cNvPr>
          <p:cNvCxnSpPr>
            <a:cxnSpLocks/>
          </p:cNvCxnSpPr>
          <p:nvPr/>
        </p:nvCxnSpPr>
        <p:spPr>
          <a:xfrm>
            <a:off x="6019847" y="1432803"/>
            <a:ext cx="863038" cy="160094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Arrow Connector 351">
            <a:extLst>
              <a:ext uri="{FF2B5EF4-FFF2-40B4-BE49-F238E27FC236}">
                <a16:creationId xmlns:a16="http://schemas.microsoft.com/office/drawing/2014/main" id="{E3A24DC5-7EF4-4B22-B454-5C6612C5ADFD}"/>
              </a:ext>
            </a:extLst>
          </p:cNvPr>
          <p:cNvCxnSpPr/>
          <p:nvPr/>
        </p:nvCxnSpPr>
        <p:spPr>
          <a:xfrm flipH="1">
            <a:off x="2297748" y="1432803"/>
            <a:ext cx="1100242" cy="164235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Arrow Connector 352">
            <a:extLst>
              <a:ext uri="{FF2B5EF4-FFF2-40B4-BE49-F238E27FC236}">
                <a16:creationId xmlns:a16="http://schemas.microsoft.com/office/drawing/2014/main" id="{6C18C402-AF28-4F04-8DA1-10DF2B960A5F}"/>
              </a:ext>
            </a:extLst>
          </p:cNvPr>
          <p:cNvCxnSpPr/>
          <p:nvPr/>
        </p:nvCxnSpPr>
        <p:spPr>
          <a:xfrm flipH="1">
            <a:off x="2333076" y="1432803"/>
            <a:ext cx="1026367" cy="44011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4" name="TextBox 353">
            <a:extLst>
              <a:ext uri="{FF2B5EF4-FFF2-40B4-BE49-F238E27FC236}">
                <a16:creationId xmlns:a16="http://schemas.microsoft.com/office/drawing/2014/main" id="{B897F361-AFC5-414B-91A2-051065F70B01}"/>
              </a:ext>
            </a:extLst>
          </p:cNvPr>
          <p:cNvSpPr txBox="1"/>
          <p:nvPr/>
        </p:nvSpPr>
        <p:spPr>
          <a:xfrm>
            <a:off x="1586777" y="4842315"/>
            <a:ext cx="5948744" cy="13849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Bandwidth proportional to #DIMMs</a:t>
            </a:r>
          </a:p>
          <a:p>
            <a:pPr marL="342900" indent="-342900">
              <a:buAutoNum type="arabicPeriod"/>
            </a:pPr>
            <a:r>
              <a:rPr lang="en-US" sz="2800" dirty="0"/>
              <a:t>Commodity DRAM chips</a:t>
            </a:r>
          </a:p>
          <a:p>
            <a:pPr marL="342900" indent="-342900">
              <a:buAutoNum type="arabicPeriod"/>
            </a:pPr>
            <a:r>
              <a:rPr lang="en-US" sz="2800" dirty="0">
                <a:sym typeface="Wingdings"/>
              </a:rPr>
              <a:t>No need for trust in memory vendors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17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" grpId="0" animBg="1"/>
      <p:bldP spid="343" grpId="0" animBg="1"/>
      <p:bldP spid="344" grpId="0"/>
      <p:bldP spid="349" grpId="0"/>
      <p:bldP spid="3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7D03CA-09F9-4EA8-81C3-85F12A5085A7}"/>
              </a:ext>
            </a:extLst>
          </p:cNvPr>
          <p:cNvSpPr txBox="1"/>
          <p:nvPr/>
        </p:nvSpPr>
        <p:spPr>
          <a:xfrm>
            <a:off x="457200" y="139228"/>
            <a:ext cx="82296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  Independent ORAM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66D090-7941-4DC8-BAF0-7183422DED67}"/>
              </a:ext>
            </a:extLst>
          </p:cNvPr>
          <p:cNvSpPr txBox="1"/>
          <p:nvPr/>
        </p:nvSpPr>
        <p:spPr>
          <a:xfrm>
            <a:off x="751260" y="6434929"/>
            <a:ext cx="76414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Secure DIMM, Shafiee et al., U. Utah and U. Texas</a:t>
            </a: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E057E1E5-0765-4096-AC43-DA02BE8A8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34929"/>
            <a:ext cx="381000" cy="369332"/>
          </a:xfrm>
        </p:spPr>
        <p:txBody>
          <a:bodyPr/>
          <a:lstStyle/>
          <a:p>
            <a:fld id="{99609C3C-8647-4B95-854B-850C60287994}" type="slidenum">
              <a:rPr lang="en-US" sz="1800" smtClean="0"/>
              <a:t>7</a:t>
            </a:fld>
            <a:endParaRPr lang="en-US" sz="18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06120CF-4C27-4F08-B2C5-D35378AD7829}"/>
              </a:ext>
            </a:extLst>
          </p:cNvPr>
          <p:cNvGrpSpPr/>
          <p:nvPr/>
        </p:nvGrpSpPr>
        <p:grpSpPr>
          <a:xfrm>
            <a:off x="113078" y="2013494"/>
            <a:ext cx="3877061" cy="854233"/>
            <a:chOff x="81847" y="2328517"/>
            <a:chExt cx="5151330" cy="117983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2D85EA1-CF07-40CB-B7C0-7AA04B6650F0}"/>
                </a:ext>
              </a:extLst>
            </p:cNvPr>
            <p:cNvSpPr/>
            <p:nvPr/>
          </p:nvSpPr>
          <p:spPr>
            <a:xfrm>
              <a:off x="326267" y="2409308"/>
              <a:ext cx="4663307" cy="107381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A74248B-5763-4CB4-BA93-668565D408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7585" y="2623542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17A293E-8FC4-4D36-8EBA-EF8F6E690A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208" y="293283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3DBDD2-BE7D-46E1-86D0-1348458A2801}"/>
                </a:ext>
              </a:extLst>
            </p:cNvPr>
            <p:cNvSpPr/>
            <p:nvPr/>
          </p:nvSpPr>
          <p:spPr>
            <a:xfrm>
              <a:off x="81847" y="2364039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4F27827-CD4C-4349-A4A7-BD0CD40F66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7561" y="2654121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7E378D3-704C-410F-9E65-23C315DE5B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6182" y="296341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A41C132-F23F-4D3E-AEBC-A570E1D9512D}"/>
                </a:ext>
              </a:extLst>
            </p:cNvPr>
            <p:cNvSpPr/>
            <p:nvPr/>
          </p:nvSpPr>
          <p:spPr>
            <a:xfrm>
              <a:off x="5006971" y="2328517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BE1DA18-7034-42F2-A8FB-2011909703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8098" y="3243174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99D0793-1B69-4042-94AA-90268B2FB3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1217" y="3257870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D5AE19B-9312-42BC-8EFD-414932C56C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58637" y="3280421"/>
              <a:ext cx="114012" cy="11976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DC9CC9B-A982-4E0B-A5F9-28F5C9E15436}"/>
                </a:ext>
              </a:extLst>
            </p:cNvPr>
            <p:cNvSpPr/>
            <p:nvPr/>
          </p:nvSpPr>
          <p:spPr>
            <a:xfrm>
              <a:off x="2858637" y="3346548"/>
              <a:ext cx="114012" cy="13233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1CEAAFE-3D87-4803-878A-843BB105ADAC}"/>
                </a:ext>
              </a:extLst>
            </p:cNvPr>
            <p:cNvSpPr/>
            <p:nvPr/>
          </p:nvSpPr>
          <p:spPr>
            <a:xfrm>
              <a:off x="2871109" y="3335850"/>
              <a:ext cx="91209" cy="172504"/>
            </a:xfrm>
            <a:prstGeom prst="rect">
              <a:avLst/>
            </a:prstGeom>
            <a:solidFill>
              <a:srgbClr val="FFFFFF"/>
            </a:solidFill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032686B-7AF2-4E8E-9946-201B2AFA25CF}"/>
                </a:ext>
              </a:extLst>
            </p:cNvPr>
            <p:cNvGrpSpPr/>
            <p:nvPr/>
          </p:nvGrpSpPr>
          <p:grpSpPr>
            <a:xfrm>
              <a:off x="2156132" y="3319061"/>
              <a:ext cx="649892" cy="155696"/>
              <a:chOff x="4172539" y="2600120"/>
              <a:chExt cx="1491434" cy="570329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D8EC469F-8381-48A9-9991-98D1FE6E43C2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5BDBE70A-7648-4897-BA2B-AFCCB1E83F1F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244790C8-BAEE-4307-9622-3E9A1E2C122A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23601D0F-21F1-4CF1-9426-25E19DFA9827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FAC19B7F-A9B8-4415-B456-5F74F8AB493D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1FE348B6-7795-4CEF-9D8C-C1DB7F5970E0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FA94E0B7-D700-4800-AF96-3FD3A8F27B0E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AFF34BF0-E2EE-44EB-A551-ED14A15F5787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6D258181-B53E-4D26-8836-88036D4326D1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00A89A0-5C48-4EC8-BF68-12BC5A8E045F}"/>
                </a:ext>
              </a:extLst>
            </p:cNvPr>
            <p:cNvGrpSpPr/>
            <p:nvPr/>
          </p:nvGrpSpPr>
          <p:grpSpPr>
            <a:xfrm>
              <a:off x="1500151" y="3320601"/>
              <a:ext cx="649892" cy="155696"/>
              <a:chOff x="4172539" y="2600120"/>
              <a:chExt cx="1491434" cy="570329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EC7F1640-3EF5-454C-A8A9-D6759319B4A5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EABDC07B-7F02-44C0-9AAA-E2A4AFC514F7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DFB1B8ED-5BD0-413A-930E-A9B53FAB5A75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52B97519-2C0C-4353-B486-849EA5BDE18F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CA3BA2D9-C2AA-40E6-A44B-7C186FF77611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4622A765-3FFF-4C90-B082-A295183B571F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CA8ABF04-D3D7-429D-8356-3E66C25C6FAD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CF97D705-E34B-407A-B7AE-814D73DF96DA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DE9EAFA9-34A9-4AAC-9508-38B7E91A1AA7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F1E32BC-A3D9-479C-B01E-0377177CCF71}"/>
                </a:ext>
              </a:extLst>
            </p:cNvPr>
            <p:cNvGrpSpPr/>
            <p:nvPr/>
          </p:nvGrpSpPr>
          <p:grpSpPr>
            <a:xfrm>
              <a:off x="3674986" y="3321001"/>
              <a:ext cx="649892" cy="155696"/>
              <a:chOff x="4172539" y="2600120"/>
              <a:chExt cx="1491434" cy="570329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5AA33CA1-70D3-4E0D-A288-DC8373CAD95E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6F7E4F6D-254F-4A5D-A885-86ABEBBE20C4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9C3EA874-D9EA-4514-BF58-BE4D0C685238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D498F3C1-A3C1-4389-9DA1-9FC0F5A60F14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0A54FB47-45E0-4D8A-AD90-98F16123769B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46F948CB-6141-4580-8582-5035C1B8B13B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96278E7-432E-4021-BBD3-98DBB05E8D13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1F219073-6BC3-403F-BE4C-962EC61C14D3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8F72F6FA-E510-4014-B6C9-B8F10E66DDF8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C863092-565E-41DC-A255-8B1C977602DC}"/>
                </a:ext>
              </a:extLst>
            </p:cNvPr>
            <p:cNvGrpSpPr/>
            <p:nvPr/>
          </p:nvGrpSpPr>
          <p:grpSpPr>
            <a:xfrm>
              <a:off x="3019003" y="3322541"/>
              <a:ext cx="649892" cy="155696"/>
              <a:chOff x="4172539" y="2600120"/>
              <a:chExt cx="1491434" cy="570329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17608EF3-9F69-476A-9818-911BE9883CD3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35C4968-485D-4E9E-9684-EAC9A9C65833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01CED22C-E2AF-416F-A251-8202A0CECEEE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605C8B90-D5EE-4443-B879-1DA720D0BFA5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C24441BA-A7D1-4DE5-860C-B1A149734343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BF764663-EA62-4BF3-9F4E-989E43DA24CC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BAF6AEB7-1A1A-4ACC-8E4A-E4EB1ECC6B13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8C8CEA8-A9DF-4B9A-BDE4-DC3F1229A8F1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D0B5A09F-6E3B-4FD9-8B42-15A3ECD254AD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2C6602E-E125-4FEF-93E5-C721A51C9189}"/>
                </a:ext>
              </a:extLst>
            </p:cNvPr>
            <p:cNvGrpSpPr/>
            <p:nvPr/>
          </p:nvGrpSpPr>
          <p:grpSpPr>
            <a:xfrm>
              <a:off x="848535" y="3322675"/>
              <a:ext cx="649892" cy="155696"/>
              <a:chOff x="4172539" y="2600120"/>
              <a:chExt cx="1491434" cy="570329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6E4DA981-E040-484A-BDFC-E31D14A0F869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155CB7D3-7AFB-4753-AF55-075036943352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E76AB9D9-4EAD-4A60-9DDD-68C111121308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8F800B86-C12D-4AED-AB2D-9C54326CC70E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275162B2-0360-4383-8FA6-C750A36E9184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6D91217E-8B83-452C-82AB-6E626C46E740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2060B766-3FCE-4B65-A2CC-2E748C25D10C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0A40BE01-40AA-4290-A313-CDFB9B3E086E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8A396E73-5758-47A7-B88A-4F9FA68A2065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B6C2705-4A4C-40AB-9F49-63BDEB6E1CCC}"/>
                </a:ext>
              </a:extLst>
            </p:cNvPr>
            <p:cNvSpPr/>
            <p:nvPr/>
          </p:nvSpPr>
          <p:spPr>
            <a:xfrm>
              <a:off x="620615" y="3324711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F65621B-69DC-4E60-A227-AB3D4DA4F06E}"/>
                </a:ext>
              </a:extLst>
            </p:cNvPr>
            <p:cNvSpPr/>
            <p:nvPr/>
          </p:nvSpPr>
          <p:spPr>
            <a:xfrm>
              <a:off x="700134" y="3325144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30E0B37-2FDD-486A-B606-CF0062811256}"/>
                </a:ext>
              </a:extLst>
            </p:cNvPr>
            <p:cNvSpPr/>
            <p:nvPr/>
          </p:nvSpPr>
          <p:spPr>
            <a:xfrm>
              <a:off x="782677" y="332575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BC068E0-16AA-4CC2-A1F8-4D555502AED5}"/>
                </a:ext>
              </a:extLst>
            </p:cNvPr>
            <p:cNvSpPr/>
            <p:nvPr/>
          </p:nvSpPr>
          <p:spPr>
            <a:xfrm>
              <a:off x="192553" y="3324217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F2F3308-2891-42FC-B8DC-8C469E0AF757}"/>
                </a:ext>
              </a:extLst>
            </p:cNvPr>
            <p:cNvSpPr/>
            <p:nvPr/>
          </p:nvSpPr>
          <p:spPr>
            <a:xfrm>
              <a:off x="4348196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22B31D9-C3C5-43D4-850A-4E43E291D9B0}"/>
                </a:ext>
              </a:extLst>
            </p:cNvPr>
            <p:cNvSpPr/>
            <p:nvPr/>
          </p:nvSpPr>
          <p:spPr>
            <a:xfrm>
              <a:off x="4430740" y="3324218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6EDB279-9177-450B-9DCE-51EAB97849F0}"/>
                </a:ext>
              </a:extLst>
            </p:cNvPr>
            <p:cNvSpPr/>
            <p:nvPr/>
          </p:nvSpPr>
          <p:spPr>
            <a:xfrm>
              <a:off x="4510259" y="3322989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9920EFF-0546-4D89-A481-125B524C624F}"/>
                </a:ext>
              </a:extLst>
            </p:cNvPr>
            <p:cNvSpPr/>
            <p:nvPr/>
          </p:nvSpPr>
          <p:spPr>
            <a:xfrm>
              <a:off x="4590153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F718CF3-EA5D-4706-AA2A-4FACEF542531}"/>
                </a:ext>
              </a:extLst>
            </p:cNvPr>
            <p:cNvSpPr/>
            <p:nvPr/>
          </p:nvSpPr>
          <p:spPr>
            <a:xfrm>
              <a:off x="4324002" y="3322989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734B0F9-7747-41C7-A3DF-133B5E2082A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1018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00F3EEB-D9BD-4159-874E-AA1775B05F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3395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8FD4ADF-FC02-45A6-ACB3-9E1F840D31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63384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262AFF6-946F-4067-9A78-2319C47DC0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11612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EABE96E-7B21-4D3E-AC5C-08DC085760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9425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060F01A-B6C8-4177-A20C-8BEE3D4865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40263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89EDC120-7A7A-4B07-ACE3-C946CF364C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70251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D74CD8D-55EE-49E2-B9EC-B8F89CEBE9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04328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3" name="Right Arrow 43">
              <a:extLst>
                <a:ext uri="{FF2B5EF4-FFF2-40B4-BE49-F238E27FC236}">
                  <a16:creationId xmlns:a16="http://schemas.microsoft.com/office/drawing/2014/main" id="{3446DC77-AF24-441C-B306-CEE369488F24}"/>
                </a:ext>
              </a:extLst>
            </p:cNvPr>
            <p:cNvSpPr/>
            <p:nvPr/>
          </p:nvSpPr>
          <p:spPr>
            <a:xfrm>
              <a:off x="2858638" y="2590852"/>
              <a:ext cx="1545690" cy="349900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4" name="Right Arrow 44">
              <a:extLst>
                <a:ext uri="{FF2B5EF4-FFF2-40B4-BE49-F238E27FC236}">
                  <a16:creationId xmlns:a16="http://schemas.microsoft.com/office/drawing/2014/main" id="{371A4232-2684-4CCF-B8F9-CE786ACF6AF3}"/>
                </a:ext>
              </a:extLst>
            </p:cNvPr>
            <p:cNvSpPr/>
            <p:nvPr/>
          </p:nvSpPr>
          <p:spPr>
            <a:xfrm flipH="1">
              <a:off x="798062" y="2548029"/>
              <a:ext cx="1572102" cy="361363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7B92DE7-AEAB-429B-A59E-0B91DF4E99A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2392" y="2475408"/>
              <a:ext cx="689509" cy="612908"/>
            </a:xfrm>
            <a:prstGeom prst="rect">
              <a:avLst/>
            </a:prstGeom>
            <a:solidFill>
              <a:srgbClr val="FF6484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1" name="Up-Down Arrow 91">
            <a:extLst>
              <a:ext uri="{FF2B5EF4-FFF2-40B4-BE49-F238E27FC236}">
                <a16:creationId xmlns:a16="http://schemas.microsoft.com/office/drawing/2014/main" id="{28B946DA-2D84-4135-AAFC-7471997F1799}"/>
              </a:ext>
            </a:extLst>
          </p:cNvPr>
          <p:cNvSpPr/>
          <p:nvPr/>
        </p:nvSpPr>
        <p:spPr>
          <a:xfrm>
            <a:off x="1855802" y="2570413"/>
            <a:ext cx="425552" cy="1867001"/>
          </a:xfrm>
          <a:prstGeom prst="upDownArrow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A711161-B36F-4DBC-88BB-52712EF537EC}"/>
              </a:ext>
            </a:extLst>
          </p:cNvPr>
          <p:cNvGrpSpPr/>
          <p:nvPr/>
        </p:nvGrpSpPr>
        <p:grpSpPr>
          <a:xfrm>
            <a:off x="111842" y="3059648"/>
            <a:ext cx="3877061" cy="854233"/>
            <a:chOff x="81847" y="2328517"/>
            <a:chExt cx="5151330" cy="1179837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C5E884A1-9CCB-4AB2-88ED-2A5EE2B66243}"/>
                </a:ext>
              </a:extLst>
            </p:cNvPr>
            <p:cNvSpPr/>
            <p:nvPr/>
          </p:nvSpPr>
          <p:spPr>
            <a:xfrm>
              <a:off x="326267" y="2409308"/>
              <a:ext cx="4663307" cy="107381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C8B804E2-C07D-4AE6-8AEE-F98636D1A7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7585" y="2623542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A80CA651-1079-48DF-951D-46DB5916E2A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208" y="293283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0234360B-22CF-4DB8-8175-81F8DEBFA58B}"/>
                </a:ext>
              </a:extLst>
            </p:cNvPr>
            <p:cNvSpPr/>
            <p:nvPr/>
          </p:nvSpPr>
          <p:spPr>
            <a:xfrm>
              <a:off x="81847" y="2364039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A37A3353-A69D-45FF-8D21-55C9514520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7561" y="2654121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DCE85018-C61F-4001-89CF-3FD5D80C08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6182" y="296341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427E42A4-E2C0-431E-83BB-BF93E6DB083B}"/>
                </a:ext>
              </a:extLst>
            </p:cNvPr>
            <p:cNvSpPr/>
            <p:nvPr/>
          </p:nvSpPr>
          <p:spPr>
            <a:xfrm>
              <a:off x="5006971" y="2328517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23D244DD-8849-4D1E-A6F1-3D6B56D415A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8098" y="3243174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0FF28A11-BD73-485F-9340-A1C8180F7D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1217" y="3257870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687B610A-373A-41D2-8A5C-4A26060A05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58637" y="3280421"/>
              <a:ext cx="114012" cy="11976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CEC50FCC-E5DF-45EA-AA30-41F2550117F6}"/>
                </a:ext>
              </a:extLst>
            </p:cNvPr>
            <p:cNvSpPr/>
            <p:nvPr/>
          </p:nvSpPr>
          <p:spPr>
            <a:xfrm>
              <a:off x="2858637" y="3346548"/>
              <a:ext cx="114012" cy="13233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20EEFEF7-6CA1-47C2-80BC-ADC181E5778A}"/>
                </a:ext>
              </a:extLst>
            </p:cNvPr>
            <p:cNvSpPr/>
            <p:nvPr/>
          </p:nvSpPr>
          <p:spPr>
            <a:xfrm>
              <a:off x="2871109" y="3335850"/>
              <a:ext cx="91209" cy="172504"/>
            </a:xfrm>
            <a:prstGeom prst="rect">
              <a:avLst/>
            </a:prstGeom>
            <a:solidFill>
              <a:srgbClr val="FFFFFF"/>
            </a:solidFill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7ED3DC80-5DE2-42DF-A46A-CA74B12ECE46}"/>
                </a:ext>
              </a:extLst>
            </p:cNvPr>
            <p:cNvGrpSpPr/>
            <p:nvPr/>
          </p:nvGrpSpPr>
          <p:grpSpPr>
            <a:xfrm>
              <a:off x="2156132" y="3319061"/>
              <a:ext cx="649892" cy="155696"/>
              <a:chOff x="4172539" y="2600120"/>
              <a:chExt cx="1491434" cy="570329"/>
            </a:xfrm>
          </p:grpSpPr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FB94BEAA-E17E-40F6-9646-76BF621BBB80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F9AFD4B9-0792-4B66-9DD2-3F8A17732547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82B68B6C-05C6-4742-A6E1-F1ECEE0897F0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D1D79D7A-CFA3-48A4-ACA6-37A181F2D5FE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99A7DF87-8A56-4344-B1D4-ADA59B8985B0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99FD155B-2D9F-4D15-8189-E8FB65085A4A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52645564-9791-4693-A9C1-4DB3A41183D6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6B20D660-71AB-4BAB-B643-692F5431D34A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4EFFD394-2BF8-4147-8C63-C3A2FA8C9F5D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02E28FFC-ED31-4BAF-AA43-6C04A3794448}"/>
                </a:ext>
              </a:extLst>
            </p:cNvPr>
            <p:cNvGrpSpPr/>
            <p:nvPr/>
          </p:nvGrpSpPr>
          <p:grpSpPr>
            <a:xfrm>
              <a:off x="1500151" y="3320601"/>
              <a:ext cx="649892" cy="155696"/>
              <a:chOff x="4172539" y="2600120"/>
              <a:chExt cx="1491434" cy="570329"/>
            </a:xfrm>
          </p:grpSpPr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D339EDFE-81F5-4B7C-8867-B1DA6468C14A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1062C12C-B7F9-41DE-8548-E818F0FC2C22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8558BF5B-EC9D-4C4A-9AF3-6494DD1886E8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48EB7B0C-4311-4712-A65C-F89CF524267C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B5E46FFD-56F6-4D15-A6C3-4E76ACD63CBD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E26238BF-6CF3-4778-A4BD-4662625BA541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67D4CDFD-22CD-40CE-8789-D0B6F389D20E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B9753550-BBC9-4DBB-BA6F-B125DB49A130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46163E5F-C333-4644-ABF9-36CC2794F290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08C94028-52C8-4967-92C1-4327DAD242DE}"/>
                </a:ext>
              </a:extLst>
            </p:cNvPr>
            <p:cNvGrpSpPr/>
            <p:nvPr/>
          </p:nvGrpSpPr>
          <p:grpSpPr>
            <a:xfrm>
              <a:off x="3674986" y="3321001"/>
              <a:ext cx="649892" cy="155696"/>
              <a:chOff x="4172539" y="2600120"/>
              <a:chExt cx="1491434" cy="570329"/>
            </a:xfrm>
          </p:grpSpPr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8E8C0517-9D33-4B4D-BBB0-670114FB0A03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0FDE4AF1-A7BE-4BE6-8F00-2AFC8B6BD228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755AD9E5-5B8C-4AF6-87C5-9D93CC79FFC5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F43B2DC8-30DD-48D1-A9C6-5193A0EA98B8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46D1D72D-AD56-40CD-A75D-D041BEBA0E77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FB1D20A5-E5AB-4D0D-82DD-5755455F7F5B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23D33095-F2F2-4BB7-B91B-9A43166F634B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357B4621-54FA-4F3B-B915-47826AA4DB47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2CC14C3A-A493-4243-8D5B-6C9809E484BD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9165E0AF-67A8-4DD0-9AB7-95EF1EF7259A}"/>
                </a:ext>
              </a:extLst>
            </p:cNvPr>
            <p:cNvGrpSpPr/>
            <p:nvPr/>
          </p:nvGrpSpPr>
          <p:grpSpPr>
            <a:xfrm>
              <a:off x="3019003" y="3322541"/>
              <a:ext cx="649892" cy="155696"/>
              <a:chOff x="4172539" y="2600120"/>
              <a:chExt cx="1491434" cy="570329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27EB8D6B-395D-4942-BCAF-63B055A0FE39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D8C1C0C1-47CE-4EDB-8E63-13A9F586F495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A2D88589-12BD-4066-85B5-7944CECC654A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6FAAE7C4-D0F8-40E5-94E6-A854157590F4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2517ACD7-5FC8-41F3-B2F6-8AA40E38BE4D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B9CE45A8-729E-41F6-80D2-3FF88276DE76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D4549AFA-B834-4DC2-A80B-FEA47F4490DD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021DF829-2722-4D00-A6D2-FD3E976B373D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D9AAE8A2-F1E9-4E97-A90A-DD66695F63CB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2D13E8A7-7D72-45C0-B842-9F4E725C6088}"/>
                </a:ext>
              </a:extLst>
            </p:cNvPr>
            <p:cNvGrpSpPr/>
            <p:nvPr/>
          </p:nvGrpSpPr>
          <p:grpSpPr>
            <a:xfrm>
              <a:off x="848535" y="3322675"/>
              <a:ext cx="649892" cy="155696"/>
              <a:chOff x="4172539" y="2600120"/>
              <a:chExt cx="1491434" cy="570329"/>
            </a:xfrm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25C8AD82-31FD-4565-960D-62F0D23487FF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7C8A3991-27EF-4B08-AC9A-6CA379F35755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308A0925-A068-4C1D-B808-ABACE72C5BCD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88E81DEF-CC5C-426B-9305-344106A20520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33842E30-1090-469E-9C50-9BE24E9BA5DA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8A52F180-2BD7-41FF-B90F-6269407AD2C7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A5B79488-C849-421B-B2EB-A4BD04670E91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105A5DAD-AD6A-4EBB-9AF3-1E5C99A2D08D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B53BD244-64F9-4772-A2C2-E2F66E8FCB5D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9F18A3F7-E194-4804-A8E0-BABCE713448A}"/>
                </a:ext>
              </a:extLst>
            </p:cNvPr>
            <p:cNvSpPr/>
            <p:nvPr/>
          </p:nvSpPr>
          <p:spPr>
            <a:xfrm>
              <a:off x="620615" y="3324711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FA8A5A38-16B8-48CA-AEEE-81026DFB6AF7}"/>
                </a:ext>
              </a:extLst>
            </p:cNvPr>
            <p:cNvSpPr/>
            <p:nvPr/>
          </p:nvSpPr>
          <p:spPr>
            <a:xfrm>
              <a:off x="700134" y="3325144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8D68A69A-CA19-4B96-99B4-5D35558887B1}"/>
                </a:ext>
              </a:extLst>
            </p:cNvPr>
            <p:cNvSpPr/>
            <p:nvPr/>
          </p:nvSpPr>
          <p:spPr>
            <a:xfrm>
              <a:off x="782677" y="332575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D02A2219-227A-4B84-8354-2572EB718090}"/>
                </a:ext>
              </a:extLst>
            </p:cNvPr>
            <p:cNvSpPr/>
            <p:nvPr/>
          </p:nvSpPr>
          <p:spPr>
            <a:xfrm>
              <a:off x="192553" y="3324217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42CA7E77-3CDB-4234-8E24-89945CC71902}"/>
                </a:ext>
              </a:extLst>
            </p:cNvPr>
            <p:cNvSpPr/>
            <p:nvPr/>
          </p:nvSpPr>
          <p:spPr>
            <a:xfrm>
              <a:off x="4348196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F987AFAC-CAF3-401B-AF16-54F13A80C641}"/>
                </a:ext>
              </a:extLst>
            </p:cNvPr>
            <p:cNvSpPr/>
            <p:nvPr/>
          </p:nvSpPr>
          <p:spPr>
            <a:xfrm>
              <a:off x="4430740" y="3324218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8668836E-FBA1-4CE2-AA2C-1D15D4CDA834}"/>
                </a:ext>
              </a:extLst>
            </p:cNvPr>
            <p:cNvSpPr/>
            <p:nvPr/>
          </p:nvSpPr>
          <p:spPr>
            <a:xfrm>
              <a:off x="4510259" y="3322989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95A57CF9-FCDB-4704-A045-EFAF429A59E0}"/>
                </a:ext>
              </a:extLst>
            </p:cNvPr>
            <p:cNvSpPr/>
            <p:nvPr/>
          </p:nvSpPr>
          <p:spPr>
            <a:xfrm>
              <a:off x="4590153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49F915B3-478A-49BE-A415-CDAD1B62F37B}"/>
                </a:ext>
              </a:extLst>
            </p:cNvPr>
            <p:cNvSpPr/>
            <p:nvPr/>
          </p:nvSpPr>
          <p:spPr>
            <a:xfrm>
              <a:off x="4324002" y="3322989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5D095C95-5928-4493-A458-53DD68C6B4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1018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39D7DDA1-F422-473E-B6BF-20C0C67F85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3395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F13F5B3D-23A9-46E5-8F1B-3E04D70DFE5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63384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1390E40D-F7ED-407E-A54C-9C37D5CB8A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11612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294076C2-9645-4645-82D1-DD61F7906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9425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37FF05F7-F286-474D-BBAC-8C68D1A741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40263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59D38FAF-F6DD-49AC-9BB8-2B6F23CA26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70251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32F0C064-6C99-4226-A719-2C53E33BF0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04328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7" name="Right Arrow 127">
              <a:extLst>
                <a:ext uri="{FF2B5EF4-FFF2-40B4-BE49-F238E27FC236}">
                  <a16:creationId xmlns:a16="http://schemas.microsoft.com/office/drawing/2014/main" id="{B99AB0DB-790A-4F94-A4BD-02E2BC755049}"/>
                </a:ext>
              </a:extLst>
            </p:cNvPr>
            <p:cNvSpPr/>
            <p:nvPr/>
          </p:nvSpPr>
          <p:spPr>
            <a:xfrm>
              <a:off x="2858638" y="2590852"/>
              <a:ext cx="1545690" cy="349900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8" name="Right Arrow 128">
              <a:extLst>
                <a:ext uri="{FF2B5EF4-FFF2-40B4-BE49-F238E27FC236}">
                  <a16:creationId xmlns:a16="http://schemas.microsoft.com/office/drawing/2014/main" id="{F9DB4B92-36D7-4B8C-9EDE-08A7A2C6A007}"/>
                </a:ext>
              </a:extLst>
            </p:cNvPr>
            <p:cNvSpPr/>
            <p:nvPr/>
          </p:nvSpPr>
          <p:spPr>
            <a:xfrm flipH="1">
              <a:off x="798062" y="2548029"/>
              <a:ext cx="1572102" cy="361363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E182C15C-8372-4692-84CC-ACCC51C91E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2392" y="2475408"/>
              <a:ext cx="689509" cy="612908"/>
            </a:xfrm>
            <a:prstGeom prst="rect">
              <a:avLst/>
            </a:prstGeom>
            <a:solidFill>
              <a:srgbClr val="FF6484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75" name="Rounded Rectangle 175">
            <a:extLst>
              <a:ext uri="{FF2B5EF4-FFF2-40B4-BE49-F238E27FC236}">
                <a16:creationId xmlns:a16="http://schemas.microsoft.com/office/drawing/2014/main" id="{CBC701AF-C6D0-4AC1-851E-F5BD2CD29623}"/>
              </a:ext>
            </a:extLst>
          </p:cNvPr>
          <p:cNvSpPr/>
          <p:nvPr/>
        </p:nvSpPr>
        <p:spPr>
          <a:xfrm>
            <a:off x="1457896" y="4437414"/>
            <a:ext cx="1263876" cy="533117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CPU</a:t>
            </a:r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E12D9E28-4EB4-49D3-88BB-527B63652C47}"/>
              </a:ext>
            </a:extLst>
          </p:cNvPr>
          <p:cNvSpPr/>
          <p:nvPr/>
        </p:nvSpPr>
        <p:spPr>
          <a:xfrm flipV="1">
            <a:off x="675731" y="3150321"/>
            <a:ext cx="2727607" cy="839513"/>
          </a:xfrm>
          <a:prstGeom prst="triangle">
            <a:avLst/>
          </a:prstGeom>
          <a:solidFill>
            <a:srgbClr val="0066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B3427E9C-C9AC-4E9B-BB76-566AF8C26926}"/>
              </a:ext>
            </a:extLst>
          </p:cNvPr>
          <p:cNvSpPr/>
          <p:nvPr/>
        </p:nvSpPr>
        <p:spPr>
          <a:xfrm flipV="1">
            <a:off x="702338" y="2053421"/>
            <a:ext cx="2727607" cy="839513"/>
          </a:xfrm>
          <a:prstGeom prst="triangle">
            <a:avLst/>
          </a:prstGeom>
          <a:solidFill>
            <a:srgbClr val="FF648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31C9C657-289A-4E62-99AD-1FF182F73F52}"/>
              </a:ext>
            </a:extLst>
          </p:cNvPr>
          <p:cNvSpPr txBox="1"/>
          <p:nvPr/>
        </p:nvSpPr>
        <p:spPr>
          <a:xfrm>
            <a:off x="1503082" y="2144023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ORAM</a:t>
            </a:r>
            <a:r>
              <a:rPr lang="en-US" sz="2400" b="1" baseline="-25000" dirty="0"/>
              <a:t>0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4CFE6CC2-61CA-4978-B9E1-A0CD17C58550}"/>
              </a:ext>
            </a:extLst>
          </p:cNvPr>
          <p:cNvSpPr txBox="1"/>
          <p:nvPr/>
        </p:nvSpPr>
        <p:spPr>
          <a:xfrm>
            <a:off x="1501846" y="3253175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ORAM</a:t>
            </a:r>
            <a:r>
              <a:rPr lang="en-US" sz="2400" b="1" baseline="-25000" dirty="0"/>
              <a:t>1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7D7E05BE-9A80-4201-92BD-C5167ECADC66}"/>
              </a:ext>
            </a:extLst>
          </p:cNvPr>
          <p:cNvSpPr txBox="1"/>
          <p:nvPr/>
        </p:nvSpPr>
        <p:spPr>
          <a:xfrm>
            <a:off x="2322443" y="1123078"/>
            <a:ext cx="4085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ORAM split into 2 subtrees</a:t>
            </a:r>
            <a:endParaRPr lang="en-US" sz="2800" baseline="-25000" dirty="0"/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AE4179A6-B171-4CC3-BAA2-40BF2FC236D7}"/>
              </a:ext>
            </a:extLst>
          </p:cNvPr>
          <p:cNvSpPr txBox="1"/>
          <p:nvPr/>
        </p:nvSpPr>
        <p:spPr>
          <a:xfrm>
            <a:off x="4107098" y="1960178"/>
            <a:ext cx="43821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Steps:</a:t>
            </a:r>
          </a:p>
          <a:p>
            <a:pPr marL="342900" indent="-342900">
              <a:buAutoNum type="arabicPeriod"/>
            </a:pP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ACCESS</a:t>
            </a:r>
            <a:r>
              <a:rPr lang="en-US" sz="2400" dirty="0"/>
              <a:t>(</a:t>
            </a:r>
            <a:r>
              <a:rPr lang="en-US" sz="2400" dirty="0" err="1"/>
              <a:t>addr,</a:t>
            </a:r>
            <a:r>
              <a:rPr lang="en-US" sz="2400" dirty="0" err="1">
                <a:solidFill>
                  <a:srgbClr val="FF6600"/>
                </a:solidFill>
              </a:rPr>
              <a:t>DATA</a:t>
            </a:r>
            <a:r>
              <a:rPr lang="en-US" sz="2400" dirty="0"/>
              <a:t>) to ORAM</a:t>
            </a:r>
            <a:r>
              <a:rPr lang="en-US" sz="2400" baseline="-25000" dirty="0"/>
              <a:t>0</a:t>
            </a:r>
            <a:r>
              <a:rPr lang="en-US" sz="2400" dirty="0"/>
              <a:t>.</a:t>
            </a:r>
          </a:p>
        </p:txBody>
      </p: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id="{3CDA623E-E556-41B5-98E9-02125B784BE7}"/>
              </a:ext>
            </a:extLst>
          </p:cNvPr>
          <p:cNvCxnSpPr/>
          <p:nvPr/>
        </p:nvCxnSpPr>
        <p:spPr>
          <a:xfrm flipV="1">
            <a:off x="1692463" y="2434062"/>
            <a:ext cx="0" cy="2003352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3" name="Oval 182">
            <a:extLst>
              <a:ext uri="{FF2B5EF4-FFF2-40B4-BE49-F238E27FC236}">
                <a16:creationId xmlns:a16="http://schemas.microsoft.com/office/drawing/2014/main" id="{9768B9A0-E1F6-471A-B464-8FA3D315877A}"/>
              </a:ext>
            </a:extLst>
          </p:cNvPr>
          <p:cNvSpPr>
            <a:spLocks noChangeAspect="1"/>
          </p:cNvSpPr>
          <p:nvPr/>
        </p:nvSpPr>
        <p:spPr>
          <a:xfrm>
            <a:off x="1477072" y="3028288"/>
            <a:ext cx="320040" cy="32004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A4FBD9EE-0450-46B4-A849-EF08A6C0E3D3}"/>
              </a:ext>
            </a:extLst>
          </p:cNvPr>
          <p:cNvSpPr>
            <a:spLocks noChangeAspect="1"/>
          </p:cNvSpPr>
          <p:nvPr/>
        </p:nvSpPr>
        <p:spPr>
          <a:xfrm>
            <a:off x="1918314" y="2110878"/>
            <a:ext cx="320040" cy="32004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185" name="Freeform 191">
            <a:extLst>
              <a:ext uri="{FF2B5EF4-FFF2-40B4-BE49-F238E27FC236}">
                <a16:creationId xmlns:a16="http://schemas.microsoft.com/office/drawing/2014/main" id="{D65F3885-9394-4022-A953-0C40F9E72F08}"/>
              </a:ext>
            </a:extLst>
          </p:cNvPr>
          <p:cNvSpPr/>
          <p:nvPr/>
        </p:nvSpPr>
        <p:spPr>
          <a:xfrm>
            <a:off x="1687911" y="2135680"/>
            <a:ext cx="656642" cy="432326"/>
          </a:xfrm>
          <a:custGeom>
            <a:avLst/>
            <a:gdLst>
              <a:gd name="connsiteX0" fmla="*/ 222954 w 656642"/>
              <a:gd name="connsiteY0" fmla="*/ 432326 h 432326"/>
              <a:gd name="connsiteX1" fmla="*/ 19144 w 656642"/>
              <a:gd name="connsiteY1" fmla="*/ 87368 h 432326"/>
              <a:gd name="connsiteX2" fmla="*/ 646251 w 656642"/>
              <a:gd name="connsiteY2" fmla="*/ 24649 h 432326"/>
              <a:gd name="connsiteX3" fmla="*/ 426764 w 656642"/>
              <a:gd name="connsiteY3" fmla="*/ 432326 h 43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6642" h="432326">
                <a:moveTo>
                  <a:pt x="222954" y="432326"/>
                </a:moveTo>
                <a:cubicBezTo>
                  <a:pt x="85774" y="293820"/>
                  <a:pt x="-51406" y="155314"/>
                  <a:pt x="19144" y="87368"/>
                </a:cubicBezTo>
                <a:cubicBezTo>
                  <a:pt x="89693" y="19422"/>
                  <a:pt x="578314" y="-32844"/>
                  <a:pt x="646251" y="24649"/>
                </a:cubicBezTo>
                <a:cubicBezTo>
                  <a:pt x="714188" y="82142"/>
                  <a:pt x="426764" y="432326"/>
                  <a:pt x="426764" y="432326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35C58D0F-DD1F-41B6-ABC6-E0D555C731ED}"/>
              </a:ext>
            </a:extLst>
          </p:cNvPr>
          <p:cNvSpPr txBox="1"/>
          <p:nvPr/>
        </p:nvSpPr>
        <p:spPr>
          <a:xfrm>
            <a:off x="4107098" y="2738682"/>
            <a:ext cx="43931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2.   Locally perform </a:t>
            </a:r>
            <a:r>
              <a:rPr lang="en-US" sz="2400" dirty="0" err="1"/>
              <a:t>accessORAM</a:t>
            </a:r>
            <a:r>
              <a:rPr lang="en-US" sz="2400" dirty="0"/>
              <a:t>. </a:t>
            </a:r>
          </a:p>
          <a:p>
            <a:r>
              <a:rPr lang="en-US" sz="2400" dirty="0"/>
              <a:t>      CPU sends </a:t>
            </a:r>
            <a:r>
              <a:rPr lang="en-US" sz="2400" dirty="0">
                <a:solidFill>
                  <a:srgbClr val="0000FF"/>
                </a:solidFill>
              </a:rPr>
              <a:t>PROBE</a:t>
            </a:r>
            <a:r>
              <a:rPr lang="en-US" sz="2400" dirty="0"/>
              <a:t> to check. </a:t>
            </a:r>
          </a:p>
        </p:txBody>
      </p: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0E9489E0-0DE5-4A57-908D-CC44176D7DE4}"/>
              </a:ext>
            </a:extLst>
          </p:cNvPr>
          <p:cNvCxnSpPr/>
          <p:nvPr/>
        </p:nvCxnSpPr>
        <p:spPr>
          <a:xfrm flipV="1">
            <a:off x="2413100" y="2473178"/>
            <a:ext cx="0" cy="2003352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8" name="Oval 187">
            <a:extLst>
              <a:ext uri="{FF2B5EF4-FFF2-40B4-BE49-F238E27FC236}">
                <a16:creationId xmlns:a16="http://schemas.microsoft.com/office/drawing/2014/main" id="{232169B2-FDF0-41F1-BA4F-13C1DD9814D9}"/>
              </a:ext>
            </a:extLst>
          </p:cNvPr>
          <p:cNvSpPr>
            <a:spLocks noChangeAspect="1"/>
          </p:cNvSpPr>
          <p:nvPr/>
        </p:nvSpPr>
        <p:spPr>
          <a:xfrm>
            <a:off x="2197709" y="3067404"/>
            <a:ext cx="320040" cy="32004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BFCF7CBC-E394-4054-96A9-86FA27138A0C}"/>
              </a:ext>
            </a:extLst>
          </p:cNvPr>
          <p:cNvSpPr txBox="1"/>
          <p:nvPr/>
        </p:nvSpPr>
        <p:spPr>
          <a:xfrm>
            <a:off x="4107098" y="3549556"/>
            <a:ext cx="42997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en-US" sz="2400" dirty="0"/>
              <a:t> CPU sends </a:t>
            </a:r>
            <a:r>
              <a:rPr lang="en-US" sz="2400" dirty="0">
                <a:solidFill>
                  <a:srgbClr val="0000FF"/>
                </a:solidFill>
              </a:rPr>
              <a:t>FETCH_RESULT</a:t>
            </a:r>
            <a:r>
              <a:rPr lang="en-US" sz="2400" dirty="0"/>
              <a:t>. 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     New leaf ID assigned in CPU.</a:t>
            </a:r>
          </a:p>
        </p:txBody>
      </p:sp>
      <p:cxnSp>
        <p:nvCxnSpPr>
          <p:cNvPr id="190" name="Straight Arrow Connector 189">
            <a:extLst>
              <a:ext uri="{FF2B5EF4-FFF2-40B4-BE49-F238E27FC236}">
                <a16:creationId xmlns:a16="http://schemas.microsoft.com/office/drawing/2014/main" id="{2F1C7BC7-6B83-45AC-B443-67D90BCD9E17}"/>
              </a:ext>
            </a:extLst>
          </p:cNvPr>
          <p:cNvCxnSpPr/>
          <p:nvPr/>
        </p:nvCxnSpPr>
        <p:spPr>
          <a:xfrm flipV="1">
            <a:off x="2015776" y="2427659"/>
            <a:ext cx="0" cy="2003352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1" name="Oval 190">
            <a:extLst>
              <a:ext uri="{FF2B5EF4-FFF2-40B4-BE49-F238E27FC236}">
                <a16:creationId xmlns:a16="http://schemas.microsoft.com/office/drawing/2014/main" id="{34BDE07A-C3BE-49DD-8C70-213432C9D4E6}"/>
              </a:ext>
            </a:extLst>
          </p:cNvPr>
          <p:cNvSpPr>
            <a:spLocks noChangeAspect="1"/>
          </p:cNvSpPr>
          <p:nvPr/>
        </p:nvSpPr>
        <p:spPr>
          <a:xfrm>
            <a:off x="1800385" y="3021885"/>
            <a:ext cx="320040" cy="32004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</a:p>
        </p:txBody>
      </p:sp>
      <p:cxnSp>
        <p:nvCxnSpPr>
          <p:cNvPr id="192" name="Straight Arrow Connector 191">
            <a:extLst>
              <a:ext uri="{FF2B5EF4-FFF2-40B4-BE49-F238E27FC236}">
                <a16:creationId xmlns:a16="http://schemas.microsoft.com/office/drawing/2014/main" id="{9EE9A95A-27D6-4580-B182-2B897597437D}"/>
              </a:ext>
            </a:extLst>
          </p:cNvPr>
          <p:cNvCxnSpPr/>
          <p:nvPr/>
        </p:nvCxnSpPr>
        <p:spPr>
          <a:xfrm flipV="1">
            <a:off x="2184139" y="3341925"/>
            <a:ext cx="0" cy="1089086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3" name="Oval 192">
            <a:extLst>
              <a:ext uri="{FF2B5EF4-FFF2-40B4-BE49-F238E27FC236}">
                <a16:creationId xmlns:a16="http://schemas.microsoft.com/office/drawing/2014/main" id="{033BEF8A-4143-4C95-AD96-789232118ECF}"/>
              </a:ext>
            </a:extLst>
          </p:cNvPr>
          <p:cNvSpPr>
            <a:spLocks noChangeAspect="1"/>
          </p:cNvSpPr>
          <p:nvPr/>
        </p:nvSpPr>
        <p:spPr>
          <a:xfrm>
            <a:off x="2077204" y="3644682"/>
            <a:ext cx="320040" cy="32004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D03466A-318E-4198-8192-6F1F99B0D04B}"/>
              </a:ext>
            </a:extLst>
          </p:cNvPr>
          <p:cNvSpPr txBox="1"/>
          <p:nvPr/>
        </p:nvSpPr>
        <p:spPr>
          <a:xfrm>
            <a:off x="4107098" y="4348287"/>
            <a:ext cx="43721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4.  CPU broadcasts </a:t>
            </a:r>
            <a:r>
              <a:rPr lang="en-US" sz="2400" dirty="0">
                <a:solidFill>
                  <a:srgbClr val="0000FF"/>
                </a:solidFill>
              </a:rPr>
              <a:t>APPEND</a:t>
            </a:r>
            <a:r>
              <a:rPr lang="en-US" sz="2400" dirty="0"/>
              <a:t> to all</a:t>
            </a:r>
          </a:p>
          <a:p>
            <a:r>
              <a:rPr lang="en-US" sz="2400" dirty="0"/>
              <a:t>      SDIMMs to move the block.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607166B3-6597-4EFE-A798-912A3C674DB8}"/>
              </a:ext>
            </a:extLst>
          </p:cNvPr>
          <p:cNvSpPr txBox="1"/>
          <p:nvPr/>
        </p:nvSpPr>
        <p:spPr>
          <a:xfrm>
            <a:off x="1033542" y="5670041"/>
            <a:ext cx="6856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8000"/>
                </a:solidFill>
              </a:rPr>
              <a:t>High Parallelism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    But Also </a:t>
            </a:r>
            <a:r>
              <a:rPr lang="en-US" sz="2800" b="1" dirty="0">
                <a:solidFill>
                  <a:srgbClr val="FF0000"/>
                </a:solidFill>
                <a:sym typeface="Wingdings"/>
              </a:rPr>
              <a:t>High Latency</a:t>
            </a:r>
            <a:r>
              <a:rPr lang="en-US" sz="2800" dirty="0">
                <a:sym typeface="Wingdings"/>
              </a:rPr>
              <a:t> </a:t>
            </a:r>
            <a:endParaRPr lang="en-US" sz="28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0483ADD-79B2-4BB2-BDE9-D2701316284C}"/>
              </a:ext>
            </a:extLst>
          </p:cNvPr>
          <p:cNvGrpSpPr/>
          <p:nvPr/>
        </p:nvGrpSpPr>
        <p:grpSpPr>
          <a:xfrm>
            <a:off x="6333677" y="1123078"/>
            <a:ext cx="2372557" cy="937396"/>
            <a:chOff x="2199443" y="4634291"/>
            <a:chExt cx="4603020" cy="1591448"/>
          </a:xfrm>
        </p:grpSpPr>
        <p:sp>
          <p:nvSpPr>
            <p:cNvPr id="201" name="Isosceles Triangle 200">
              <a:extLst>
                <a:ext uri="{FF2B5EF4-FFF2-40B4-BE49-F238E27FC236}">
                  <a16:creationId xmlns:a16="http://schemas.microsoft.com/office/drawing/2014/main" id="{7E59B521-CC56-4012-A2D5-FC3BD20E88FA}"/>
                </a:ext>
              </a:extLst>
            </p:cNvPr>
            <p:cNvSpPr/>
            <p:nvPr/>
          </p:nvSpPr>
          <p:spPr>
            <a:xfrm flipV="1">
              <a:off x="2199443" y="4634291"/>
              <a:ext cx="2296229" cy="1196614"/>
            </a:xfrm>
            <a:prstGeom prst="triangle">
              <a:avLst/>
            </a:prstGeom>
            <a:solidFill>
              <a:srgbClr val="FF6484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Isosceles Triangle 201">
              <a:extLst>
                <a:ext uri="{FF2B5EF4-FFF2-40B4-BE49-F238E27FC236}">
                  <a16:creationId xmlns:a16="http://schemas.microsoft.com/office/drawing/2014/main" id="{112E039A-9849-476B-97A4-BAEB92EFC9A0}"/>
                </a:ext>
              </a:extLst>
            </p:cNvPr>
            <p:cNvSpPr/>
            <p:nvPr/>
          </p:nvSpPr>
          <p:spPr>
            <a:xfrm flipV="1">
              <a:off x="4506234" y="4634291"/>
              <a:ext cx="2296229" cy="1196614"/>
            </a:xfrm>
            <a:prstGeom prst="triangl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E832A617-943B-4781-BCB6-AA508790897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35652" y="5905699"/>
              <a:ext cx="320040" cy="32004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667FF05B-D69B-4C79-B3AE-7922A46A9673}"/>
                </a:ext>
              </a:extLst>
            </p:cNvPr>
            <p:cNvCxnSpPr>
              <a:cxnSpLocks/>
              <a:stCxn id="203" idx="6"/>
              <a:endCxn id="202" idx="0"/>
            </p:cNvCxnSpPr>
            <p:nvPr/>
          </p:nvCxnSpPr>
          <p:spPr>
            <a:xfrm flipV="1">
              <a:off x="4655692" y="5830905"/>
              <a:ext cx="998657" cy="23481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B3EF3E36-9534-47AE-9D62-D563CD308DEE}"/>
                </a:ext>
              </a:extLst>
            </p:cNvPr>
            <p:cNvCxnSpPr>
              <a:cxnSpLocks/>
              <a:stCxn id="201" idx="0"/>
              <a:endCxn id="203" idx="2"/>
            </p:cNvCxnSpPr>
            <p:nvPr/>
          </p:nvCxnSpPr>
          <p:spPr>
            <a:xfrm>
              <a:off x="3347558" y="5830905"/>
              <a:ext cx="988094" cy="23481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3861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176" grpId="1" animBg="1"/>
      <p:bldP spid="177" grpId="0" animBg="1"/>
      <p:bldP spid="177" grpId="1" animBg="1"/>
      <p:bldP spid="178" grpId="0"/>
      <p:bldP spid="179" grpId="0"/>
      <p:bldP spid="180" grpId="0"/>
      <p:bldP spid="181" grpId="0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/>
      <p:bldP spid="188" grpId="0" animBg="1"/>
      <p:bldP spid="188" grpId="1" animBg="1"/>
      <p:bldP spid="189" grpId="0"/>
      <p:bldP spid="191" grpId="0" animBg="1"/>
      <p:bldP spid="191" grpId="1" animBg="1"/>
      <p:bldP spid="193" grpId="0" animBg="1"/>
      <p:bldP spid="193" grpId="1" animBg="1"/>
      <p:bldP spid="194" grpId="0"/>
      <p:bldP spid="1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7D03CA-09F9-4EA8-81C3-85F12A5085A7}"/>
              </a:ext>
            </a:extLst>
          </p:cNvPr>
          <p:cNvSpPr txBox="1"/>
          <p:nvPr/>
        </p:nvSpPr>
        <p:spPr>
          <a:xfrm>
            <a:off x="457200" y="139228"/>
            <a:ext cx="82296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  Split ORAM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66D090-7941-4DC8-BAF0-7183422DED67}"/>
              </a:ext>
            </a:extLst>
          </p:cNvPr>
          <p:cNvSpPr txBox="1"/>
          <p:nvPr/>
        </p:nvSpPr>
        <p:spPr>
          <a:xfrm>
            <a:off x="751260" y="6434929"/>
            <a:ext cx="76414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Secure DIMM, Shafiee et al., U. Utah and U. Texas</a:t>
            </a: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E057E1E5-0765-4096-AC43-DA02BE8A8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34929"/>
            <a:ext cx="381000" cy="369332"/>
          </a:xfrm>
        </p:spPr>
        <p:txBody>
          <a:bodyPr/>
          <a:lstStyle/>
          <a:p>
            <a:fld id="{99609C3C-8647-4B95-854B-850C60287994}" type="slidenum">
              <a:rPr lang="en-US" sz="1800" smtClean="0"/>
              <a:t>8</a:t>
            </a:fld>
            <a:endParaRPr lang="en-US" sz="18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FB6B988-05ED-4E8F-9EAF-4643444D5693}"/>
              </a:ext>
            </a:extLst>
          </p:cNvPr>
          <p:cNvGrpSpPr/>
          <p:nvPr/>
        </p:nvGrpSpPr>
        <p:grpSpPr>
          <a:xfrm>
            <a:off x="1205312" y="1083490"/>
            <a:ext cx="6451794" cy="4886124"/>
            <a:chOff x="228008" y="1209560"/>
            <a:chExt cx="6591298" cy="4649094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BABECC0-3B96-4535-B9B6-A982D0F419CD}"/>
                </a:ext>
              </a:extLst>
            </p:cNvPr>
            <p:cNvCxnSpPr/>
            <p:nvPr/>
          </p:nvCxnSpPr>
          <p:spPr>
            <a:xfrm flipH="1">
              <a:off x="581066" y="4230644"/>
              <a:ext cx="1240133" cy="768144"/>
            </a:xfrm>
            <a:prstGeom prst="line">
              <a:avLst/>
            </a:prstGeom>
            <a:ln w="28575" cmpd="sng"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FD19443-CC34-4F16-9736-7849F4715DC4}"/>
                </a:ext>
              </a:extLst>
            </p:cNvPr>
            <p:cNvSpPr/>
            <p:nvPr/>
          </p:nvSpPr>
          <p:spPr>
            <a:xfrm rot="10800000">
              <a:off x="2703047" y="1514416"/>
              <a:ext cx="484914" cy="169034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AA00BD8-278B-470F-A557-6157F28213EF}"/>
                </a:ext>
              </a:extLst>
            </p:cNvPr>
            <p:cNvCxnSpPr>
              <a:cxnSpLocks/>
              <a:stCxn id="13" idx="3"/>
            </p:cNvCxnSpPr>
            <p:nvPr/>
          </p:nvCxnSpPr>
          <p:spPr>
            <a:xfrm rot="10800000" flipH="1">
              <a:off x="3671819" y="1683450"/>
              <a:ext cx="388857" cy="16453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8647D81-4AAD-4D09-BEE1-C9B61BFB79F8}"/>
                </a:ext>
              </a:extLst>
            </p:cNvPr>
            <p:cNvCxnSpPr>
              <a:cxnSpLocks/>
              <a:stCxn id="13" idx="5"/>
              <a:endCxn id="8" idx="0"/>
            </p:cNvCxnSpPr>
            <p:nvPr/>
          </p:nvCxnSpPr>
          <p:spPr>
            <a:xfrm rot="10800000">
              <a:off x="2945507" y="1683450"/>
              <a:ext cx="383427" cy="16453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E31640C-AFD1-4CE5-B5B5-13838AE01858}"/>
                </a:ext>
              </a:extLst>
            </p:cNvPr>
            <p:cNvSpPr/>
            <p:nvPr/>
          </p:nvSpPr>
          <p:spPr>
            <a:xfrm rot="10800000">
              <a:off x="3257916" y="1823233"/>
              <a:ext cx="484914" cy="169034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66DAFDB-1FAB-45CF-B629-523D5AC940A6}"/>
                </a:ext>
              </a:extLst>
            </p:cNvPr>
            <p:cNvSpPr/>
            <p:nvPr/>
          </p:nvSpPr>
          <p:spPr>
            <a:xfrm rot="10800000">
              <a:off x="2213656" y="1209560"/>
              <a:ext cx="484914" cy="169034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2522A56-806D-487B-ACC7-6B904F1D16B8}"/>
                </a:ext>
              </a:extLst>
            </p:cNvPr>
            <p:cNvCxnSpPr>
              <a:cxnSpLocks/>
              <a:endCxn id="17" idx="0"/>
            </p:cNvCxnSpPr>
            <p:nvPr/>
          </p:nvCxnSpPr>
          <p:spPr>
            <a:xfrm rot="10800000" flipH="1">
              <a:off x="3077249" y="1378598"/>
              <a:ext cx="103147" cy="14592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BAE1D01-3C47-42B5-A5F1-42EB35F28E31}"/>
                </a:ext>
              </a:extLst>
            </p:cNvPr>
            <p:cNvCxnSpPr>
              <a:cxnSpLocks/>
              <a:endCxn id="14" idx="0"/>
            </p:cNvCxnSpPr>
            <p:nvPr/>
          </p:nvCxnSpPr>
          <p:spPr>
            <a:xfrm rot="10800000">
              <a:off x="2456112" y="1378595"/>
              <a:ext cx="255218" cy="17778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D6569C4-5D40-4A75-93AB-064E26A1C7FC}"/>
                </a:ext>
              </a:extLst>
            </p:cNvPr>
            <p:cNvSpPr/>
            <p:nvPr/>
          </p:nvSpPr>
          <p:spPr>
            <a:xfrm rot="10800000">
              <a:off x="2937936" y="1209560"/>
              <a:ext cx="484914" cy="169034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8979FA9-C4FB-412F-A407-D7F20212CCA7}"/>
                </a:ext>
              </a:extLst>
            </p:cNvPr>
            <p:cNvSpPr/>
            <p:nvPr/>
          </p:nvSpPr>
          <p:spPr>
            <a:xfrm rot="10800000">
              <a:off x="3524797" y="1209560"/>
              <a:ext cx="484914" cy="169034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65BEBE1-67AC-4596-8344-C63CAE4B498B}"/>
                </a:ext>
              </a:extLst>
            </p:cNvPr>
            <p:cNvCxnSpPr/>
            <p:nvPr/>
          </p:nvCxnSpPr>
          <p:spPr>
            <a:xfrm rot="10800000" flipH="1">
              <a:off x="4183000" y="1384803"/>
              <a:ext cx="195566" cy="14592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64402E1-8F73-4C88-870A-8D709B967DDB}"/>
                </a:ext>
              </a:extLst>
            </p:cNvPr>
            <p:cNvCxnSpPr>
              <a:cxnSpLocks/>
              <a:endCxn id="18" idx="0"/>
            </p:cNvCxnSpPr>
            <p:nvPr/>
          </p:nvCxnSpPr>
          <p:spPr>
            <a:xfrm rot="10800000">
              <a:off x="3767253" y="1378595"/>
              <a:ext cx="255218" cy="17778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A0BBC9B-4357-4285-8445-E4E28B1C3A4A}"/>
                </a:ext>
              </a:extLst>
            </p:cNvPr>
            <p:cNvSpPr/>
            <p:nvPr/>
          </p:nvSpPr>
          <p:spPr>
            <a:xfrm rot="10800000">
              <a:off x="4174392" y="1215766"/>
              <a:ext cx="484914" cy="169034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2791F42-365C-4196-BB11-855FC5A1FA28}"/>
                </a:ext>
              </a:extLst>
            </p:cNvPr>
            <p:cNvSpPr/>
            <p:nvPr/>
          </p:nvSpPr>
          <p:spPr>
            <a:xfrm rot="10800000">
              <a:off x="3818216" y="1514416"/>
              <a:ext cx="484914" cy="169034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AF8CD73-04DF-45C0-9752-2B9AAE45A395}"/>
                </a:ext>
              </a:extLst>
            </p:cNvPr>
            <p:cNvGrpSpPr/>
            <p:nvPr/>
          </p:nvGrpSpPr>
          <p:grpSpPr>
            <a:xfrm rot="16200000">
              <a:off x="1578758" y="2708046"/>
              <a:ext cx="782707" cy="2445649"/>
              <a:chOff x="1851162" y="3084647"/>
              <a:chExt cx="2080471" cy="2160430"/>
            </a:xfrm>
          </p:grpSpPr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6EBC24E0-48B7-4E5E-8998-897E149B4153}"/>
                  </a:ext>
                </a:extLst>
              </p:cNvPr>
              <p:cNvSpPr/>
              <p:nvPr/>
            </p:nvSpPr>
            <p:spPr>
              <a:xfrm rot="16200000">
                <a:off x="2682482" y="3506493"/>
                <a:ext cx="428362" cy="44930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030E5B7F-F04C-4017-95F6-816B73419566}"/>
                  </a:ext>
                </a:extLst>
              </p:cNvPr>
              <p:cNvCxnSpPr>
                <a:cxnSpLocks/>
                <a:stCxn id="84" idx="3"/>
              </p:cNvCxnSpPr>
              <p:nvPr/>
            </p:nvCxnSpPr>
            <p:spPr>
              <a:xfrm rot="16200000" flipH="1">
                <a:off x="2281585" y="4325831"/>
                <a:ext cx="343507" cy="43734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6EF26505-1A92-43C7-A92C-AA8F17E9C723}"/>
                  </a:ext>
                </a:extLst>
              </p:cNvPr>
              <p:cNvCxnSpPr>
                <a:cxnSpLocks/>
                <a:stCxn id="84" idx="5"/>
                <a:endCxn id="81" idx="0"/>
              </p:cNvCxnSpPr>
              <p:nvPr/>
            </p:nvCxnSpPr>
            <p:spPr>
              <a:xfrm rot="16200000">
                <a:off x="2283984" y="3681825"/>
                <a:ext cx="338710" cy="43734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1A2CA0D6-46EF-4B13-88E7-087AD1C630B1}"/>
                  </a:ext>
                </a:extLst>
              </p:cNvPr>
              <p:cNvSpPr/>
              <p:nvPr/>
            </p:nvSpPr>
            <p:spPr>
              <a:xfrm rot="16200000">
                <a:off x="1861632" y="3996652"/>
                <a:ext cx="428362" cy="44930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642968DB-2D6B-49A7-A8AD-CB81EE74D969}"/>
                  </a:ext>
                </a:extLst>
              </p:cNvPr>
              <p:cNvSpPr/>
              <p:nvPr/>
            </p:nvSpPr>
            <p:spPr>
              <a:xfrm rot="16200000">
                <a:off x="3492802" y="3074177"/>
                <a:ext cx="428362" cy="44930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31094553-3B9F-428B-B22C-FBB75DC95D3D}"/>
                  </a:ext>
                </a:extLst>
              </p:cNvPr>
              <p:cNvCxnSpPr>
                <a:cxnSpLocks/>
                <a:endCxn id="88" idx="0"/>
              </p:cNvCxnSpPr>
              <p:nvPr/>
            </p:nvCxnSpPr>
            <p:spPr>
              <a:xfrm rot="16200000" flipH="1">
                <a:off x="3242842" y="3699149"/>
                <a:ext cx="91118" cy="38786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684F4F5F-3EFE-4C91-ACF0-D43A82F64C44}"/>
                  </a:ext>
                </a:extLst>
              </p:cNvPr>
              <p:cNvCxnSpPr>
                <a:cxnSpLocks/>
                <a:endCxn id="85" idx="0"/>
              </p:cNvCxnSpPr>
              <p:nvPr/>
            </p:nvCxnSpPr>
            <p:spPr>
              <a:xfrm rot="16200000">
                <a:off x="3133327" y="3175275"/>
                <a:ext cx="225454" cy="472557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C8F10219-79F8-46FB-80AD-A87328A9AF62}"/>
                  </a:ext>
                </a:extLst>
              </p:cNvPr>
              <p:cNvSpPr/>
              <p:nvPr/>
            </p:nvSpPr>
            <p:spPr>
              <a:xfrm rot="16200000">
                <a:off x="3492802" y="3713989"/>
                <a:ext cx="428362" cy="44930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E596E14A-CD31-45B5-B47C-BAD6ACFC2F9B}"/>
                  </a:ext>
                </a:extLst>
              </p:cNvPr>
              <p:cNvSpPr/>
              <p:nvPr/>
            </p:nvSpPr>
            <p:spPr>
              <a:xfrm rot="16200000">
                <a:off x="3492802" y="4232409"/>
                <a:ext cx="428362" cy="44930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496E4707-A18A-4635-B575-B92856A2D91A}"/>
                  </a:ext>
                </a:extLst>
              </p:cNvPr>
              <p:cNvCxnSpPr/>
              <p:nvPr/>
            </p:nvCxnSpPr>
            <p:spPr>
              <a:xfrm rot="16200000" flipH="1">
                <a:off x="3185527" y="4716767"/>
                <a:ext cx="172758" cy="38786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FF2952D4-B291-4D09-AC5A-8467F2A9F16C}"/>
                  </a:ext>
                </a:extLst>
              </p:cNvPr>
              <p:cNvCxnSpPr>
                <a:cxnSpLocks/>
                <a:endCxn id="89" idx="0"/>
              </p:cNvCxnSpPr>
              <p:nvPr/>
            </p:nvCxnSpPr>
            <p:spPr>
              <a:xfrm rot="16200000">
                <a:off x="3133327" y="4333507"/>
                <a:ext cx="225454" cy="472557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F500E487-0EEC-4AFF-9892-7021CDC0BA3F}"/>
                  </a:ext>
                </a:extLst>
              </p:cNvPr>
              <p:cNvSpPr/>
              <p:nvPr/>
            </p:nvSpPr>
            <p:spPr>
              <a:xfrm rot="16200000">
                <a:off x="3476307" y="4806245"/>
                <a:ext cx="428362" cy="44930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3F130627-83AA-4161-B956-1525B7E385CF}"/>
                  </a:ext>
                </a:extLst>
              </p:cNvPr>
              <p:cNvSpPr/>
              <p:nvPr/>
            </p:nvSpPr>
            <p:spPr>
              <a:xfrm rot="16200000">
                <a:off x="2682482" y="4491608"/>
                <a:ext cx="428362" cy="44930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9E5DAFB-9256-4505-ADAB-46A9D52974DB}"/>
                </a:ext>
              </a:extLst>
            </p:cNvPr>
            <p:cNvGrpSpPr/>
            <p:nvPr/>
          </p:nvGrpSpPr>
          <p:grpSpPr>
            <a:xfrm rot="16200000">
              <a:off x="5134261" y="2639299"/>
              <a:ext cx="782707" cy="2445649"/>
              <a:chOff x="1851162" y="3084647"/>
              <a:chExt cx="2080471" cy="2160430"/>
            </a:xfrm>
          </p:grpSpPr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1FDC89EE-4E10-405E-92C5-BC1E3A977305}"/>
                  </a:ext>
                </a:extLst>
              </p:cNvPr>
              <p:cNvSpPr/>
              <p:nvPr/>
            </p:nvSpPr>
            <p:spPr>
              <a:xfrm rot="16200000">
                <a:off x="2682482" y="3506493"/>
                <a:ext cx="428362" cy="44930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06CF6952-3E8A-4684-9567-727D3BCDC78D}"/>
                  </a:ext>
                </a:extLst>
              </p:cNvPr>
              <p:cNvCxnSpPr>
                <a:cxnSpLocks/>
                <a:stCxn id="71" idx="3"/>
              </p:cNvCxnSpPr>
              <p:nvPr/>
            </p:nvCxnSpPr>
            <p:spPr>
              <a:xfrm rot="16200000" flipH="1">
                <a:off x="2281585" y="4325831"/>
                <a:ext cx="343507" cy="43734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43D8EDA5-8E14-4701-B1B8-39982284574D}"/>
                  </a:ext>
                </a:extLst>
              </p:cNvPr>
              <p:cNvCxnSpPr>
                <a:cxnSpLocks/>
                <a:stCxn id="71" idx="5"/>
                <a:endCxn id="68" idx="0"/>
              </p:cNvCxnSpPr>
              <p:nvPr/>
            </p:nvCxnSpPr>
            <p:spPr>
              <a:xfrm rot="16200000">
                <a:off x="2283984" y="3681825"/>
                <a:ext cx="338710" cy="43734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E58AB46E-30BA-4538-A209-980CD0110175}"/>
                  </a:ext>
                </a:extLst>
              </p:cNvPr>
              <p:cNvSpPr/>
              <p:nvPr/>
            </p:nvSpPr>
            <p:spPr>
              <a:xfrm rot="16200000">
                <a:off x="1861632" y="3996652"/>
                <a:ext cx="428362" cy="44930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B7A5F898-E7CB-4A7B-9C65-24CDE7923485}"/>
                  </a:ext>
                </a:extLst>
              </p:cNvPr>
              <p:cNvSpPr/>
              <p:nvPr/>
            </p:nvSpPr>
            <p:spPr>
              <a:xfrm rot="16200000">
                <a:off x="3492802" y="3074177"/>
                <a:ext cx="428362" cy="44930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C9333096-F199-4C1C-A6ED-2AD43214D373}"/>
                  </a:ext>
                </a:extLst>
              </p:cNvPr>
              <p:cNvCxnSpPr>
                <a:cxnSpLocks/>
                <a:endCxn id="75" idx="0"/>
              </p:cNvCxnSpPr>
              <p:nvPr/>
            </p:nvCxnSpPr>
            <p:spPr>
              <a:xfrm rot="16200000" flipH="1">
                <a:off x="3242842" y="3699149"/>
                <a:ext cx="91118" cy="38786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F0A5DF6F-FAF3-4DC8-9092-12158ABA8813}"/>
                  </a:ext>
                </a:extLst>
              </p:cNvPr>
              <p:cNvCxnSpPr>
                <a:cxnSpLocks/>
                <a:endCxn id="72" idx="0"/>
              </p:cNvCxnSpPr>
              <p:nvPr/>
            </p:nvCxnSpPr>
            <p:spPr>
              <a:xfrm rot="16200000">
                <a:off x="3133327" y="3175275"/>
                <a:ext cx="225454" cy="472557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E89F8CE5-D97A-42B3-B3AE-566FCCC8046F}"/>
                  </a:ext>
                </a:extLst>
              </p:cNvPr>
              <p:cNvSpPr/>
              <p:nvPr/>
            </p:nvSpPr>
            <p:spPr>
              <a:xfrm rot="16200000">
                <a:off x="3492802" y="3713989"/>
                <a:ext cx="428362" cy="44930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7BA68727-FD95-49CA-BCFC-EA77E9435B87}"/>
                  </a:ext>
                </a:extLst>
              </p:cNvPr>
              <p:cNvSpPr/>
              <p:nvPr/>
            </p:nvSpPr>
            <p:spPr>
              <a:xfrm rot="16200000">
                <a:off x="3492802" y="4232409"/>
                <a:ext cx="428362" cy="44930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737ABAA5-FC78-45F0-BBA7-3A82F237213D}"/>
                  </a:ext>
                </a:extLst>
              </p:cNvPr>
              <p:cNvCxnSpPr/>
              <p:nvPr/>
            </p:nvCxnSpPr>
            <p:spPr>
              <a:xfrm rot="16200000" flipH="1">
                <a:off x="3185527" y="4716767"/>
                <a:ext cx="172758" cy="38786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9F46F4E7-65FC-4F6A-AA39-6919B6A35219}"/>
                  </a:ext>
                </a:extLst>
              </p:cNvPr>
              <p:cNvCxnSpPr>
                <a:cxnSpLocks/>
                <a:endCxn id="76" idx="0"/>
              </p:cNvCxnSpPr>
              <p:nvPr/>
            </p:nvCxnSpPr>
            <p:spPr>
              <a:xfrm rot="16200000">
                <a:off x="3133327" y="4333507"/>
                <a:ext cx="225454" cy="472557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81629EE3-5A12-4FDD-BC13-37F64698621B}"/>
                  </a:ext>
                </a:extLst>
              </p:cNvPr>
              <p:cNvSpPr/>
              <p:nvPr/>
            </p:nvSpPr>
            <p:spPr>
              <a:xfrm rot="16200000">
                <a:off x="3476307" y="4806245"/>
                <a:ext cx="428362" cy="44930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653F6E8B-0DD7-4D08-B3D3-A1C2DEFEFBF5}"/>
                  </a:ext>
                </a:extLst>
              </p:cNvPr>
              <p:cNvSpPr/>
              <p:nvPr/>
            </p:nvSpPr>
            <p:spPr>
              <a:xfrm rot="16200000">
                <a:off x="2682482" y="4491608"/>
                <a:ext cx="428362" cy="44930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sp>
          <p:nvSpPr>
            <p:cNvPr id="25" name="Right Arrow 45">
              <a:extLst>
                <a:ext uri="{FF2B5EF4-FFF2-40B4-BE49-F238E27FC236}">
                  <a16:creationId xmlns:a16="http://schemas.microsoft.com/office/drawing/2014/main" id="{D5D4EB8E-7BA3-46A2-A33D-8B0247FD3F63}"/>
                </a:ext>
              </a:extLst>
            </p:cNvPr>
            <p:cNvSpPr/>
            <p:nvPr/>
          </p:nvSpPr>
          <p:spPr>
            <a:xfrm rot="5400000">
              <a:off x="3288725" y="2958536"/>
              <a:ext cx="517506" cy="491691"/>
            </a:xfrm>
            <a:prstGeom prst="right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6" name="Plus 46">
              <a:extLst>
                <a:ext uri="{FF2B5EF4-FFF2-40B4-BE49-F238E27FC236}">
                  <a16:creationId xmlns:a16="http://schemas.microsoft.com/office/drawing/2014/main" id="{605584C0-EEF6-45D0-9E75-D0A7AE4FE59A}"/>
                </a:ext>
              </a:extLst>
            </p:cNvPr>
            <p:cNvSpPr/>
            <p:nvPr/>
          </p:nvSpPr>
          <p:spPr>
            <a:xfrm>
              <a:off x="3172258" y="4177945"/>
              <a:ext cx="648737" cy="482631"/>
            </a:xfrm>
            <a:prstGeom prst="mathPlus">
              <a:avLst>
                <a:gd name="adj1" fmla="val 9631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F0D0ACA-C2CA-49CE-B16F-B17151A87CF6}"/>
                </a:ext>
              </a:extLst>
            </p:cNvPr>
            <p:cNvSpPr/>
            <p:nvPr/>
          </p:nvSpPr>
          <p:spPr>
            <a:xfrm>
              <a:off x="2017787" y="2477221"/>
              <a:ext cx="693547" cy="290490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</a:t>
              </a:r>
              <a:endParaRPr lang="en-US" sz="2000" baseline="-25000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757F67B-7230-41B9-831F-17A9C0238C81}"/>
                </a:ext>
              </a:extLst>
            </p:cNvPr>
            <p:cNvSpPr/>
            <p:nvPr/>
          </p:nvSpPr>
          <p:spPr>
            <a:xfrm>
              <a:off x="2711334" y="2477221"/>
              <a:ext cx="693547" cy="290490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B</a:t>
              </a:r>
              <a:endParaRPr lang="en-US" sz="2000" baseline="-25000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DBEF853-D53B-4B80-BFD3-BF47236D514F}"/>
                </a:ext>
              </a:extLst>
            </p:cNvPr>
            <p:cNvSpPr/>
            <p:nvPr/>
          </p:nvSpPr>
          <p:spPr>
            <a:xfrm>
              <a:off x="3409968" y="2477221"/>
              <a:ext cx="693547" cy="29049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C</a:t>
              </a:r>
              <a:endParaRPr lang="en-US" sz="2000" baseline="-2500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696E46D-35E6-4262-8868-B36EA16CCA65}"/>
                </a:ext>
              </a:extLst>
            </p:cNvPr>
            <p:cNvSpPr/>
            <p:nvPr/>
          </p:nvSpPr>
          <p:spPr>
            <a:xfrm>
              <a:off x="4103515" y="2477221"/>
              <a:ext cx="693547" cy="290490"/>
            </a:xfrm>
            <a:prstGeom prst="rect">
              <a:avLst/>
            </a:prstGeom>
            <a:solidFill>
              <a:srgbClr val="F2B32E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D</a:t>
              </a:r>
              <a:endParaRPr lang="en-US" sz="20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4394525-3948-43E4-957D-1D797D5D26A0}"/>
                </a:ext>
              </a:extLst>
            </p:cNvPr>
            <p:cNvSpPr/>
            <p:nvPr/>
          </p:nvSpPr>
          <p:spPr>
            <a:xfrm>
              <a:off x="4800464" y="2477221"/>
              <a:ext cx="693547" cy="29049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6DD5EDD-1189-4603-A0D6-629687038B30}"/>
                </a:ext>
              </a:extLst>
            </p:cNvPr>
            <p:cNvSpPr txBox="1"/>
            <p:nvPr/>
          </p:nvSpPr>
          <p:spPr>
            <a:xfrm>
              <a:off x="1250561" y="3103173"/>
              <a:ext cx="1398893" cy="4392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SDIMM 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F339816-F137-4952-BEBB-3F587B310D30}"/>
                </a:ext>
              </a:extLst>
            </p:cNvPr>
            <p:cNvSpPr txBox="1"/>
            <p:nvPr/>
          </p:nvSpPr>
          <p:spPr>
            <a:xfrm>
              <a:off x="4873240" y="3061936"/>
              <a:ext cx="1398893" cy="4392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SDIMM 1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C685EB5-2AE8-405E-A205-4D3273519682}"/>
                </a:ext>
              </a:extLst>
            </p:cNvPr>
            <p:cNvSpPr/>
            <p:nvPr/>
          </p:nvSpPr>
          <p:spPr>
            <a:xfrm>
              <a:off x="530677" y="4998789"/>
              <a:ext cx="459065" cy="290490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</a:t>
              </a:r>
              <a:r>
                <a:rPr lang="en-US" sz="2000" baseline="-25000" dirty="0"/>
                <a:t>0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400D311-2FEF-4D7D-8D5B-65C02A25417E}"/>
                </a:ext>
              </a:extLst>
            </p:cNvPr>
            <p:cNvSpPr/>
            <p:nvPr/>
          </p:nvSpPr>
          <p:spPr>
            <a:xfrm>
              <a:off x="989456" y="4998789"/>
              <a:ext cx="463860" cy="290490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B</a:t>
              </a:r>
              <a:r>
                <a:rPr lang="en-US" sz="2000" baseline="-25000" dirty="0"/>
                <a:t>0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DE850F3-00CA-4898-A8F4-29B3DBD1EA0A}"/>
                </a:ext>
              </a:extLst>
            </p:cNvPr>
            <p:cNvSpPr/>
            <p:nvPr/>
          </p:nvSpPr>
          <p:spPr>
            <a:xfrm>
              <a:off x="1444769" y="4998789"/>
              <a:ext cx="463860" cy="29049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C</a:t>
              </a:r>
              <a:r>
                <a:rPr lang="en-US" sz="2000" baseline="-25000" dirty="0"/>
                <a:t>0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C07D65D-DED5-494C-9F52-41CC94EEDB6E}"/>
                </a:ext>
              </a:extLst>
            </p:cNvPr>
            <p:cNvSpPr/>
            <p:nvPr/>
          </p:nvSpPr>
          <p:spPr>
            <a:xfrm>
              <a:off x="1900753" y="4998789"/>
              <a:ext cx="463860" cy="290490"/>
            </a:xfrm>
            <a:prstGeom prst="rect">
              <a:avLst/>
            </a:prstGeom>
            <a:solidFill>
              <a:srgbClr val="F2B32E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D</a:t>
              </a:r>
              <a:r>
                <a:rPr lang="en-US" sz="2000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95140F1-E0C5-4C28-986E-6DA2D87092AC}"/>
                </a:ext>
              </a:extLst>
            </p:cNvPr>
            <p:cNvSpPr/>
            <p:nvPr/>
          </p:nvSpPr>
          <p:spPr>
            <a:xfrm>
              <a:off x="2361248" y="4998789"/>
              <a:ext cx="693547" cy="29049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M</a:t>
              </a:r>
              <a:r>
                <a:rPr lang="en-US" sz="2000" baseline="-25000" dirty="0"/>
                <a:t>0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6531347-83C8-4662-9EFE-725CF9CACCB8}"/>
                </a:ext>
              </a:extLst>
            </p:cNvPr>
            <p:cNvSpPr/>
            <p:nvPr/>
          </p:nvSpPr>
          <p:spPr>
            <a:xfrm>
              <a:off x="3868142" y="4930042"/>
              <a:ext cx="486896" cy="290490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</a:t>
              </a:r>
              <a:r>
                <a:rPr lang="en-US" sz="2000" baseline="-25000" dirty="0"/>
                <a:t>1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8D4CC6A-7A8B-4EAC-AF05-D5774376D36B}"/>
                </a:ext>
              </a:extLst>
            </p:cNvPr>
            <p:cNvSpPr/>
            <p:nvPr/>
          </p:nvSpPr>
          <p:spPr>
            <a:xfrm>
              <a:off x="4365578" y="4930042"/>
              <a:ext cx="491690" cy="290490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B</a:t>
              </a:r>
              <a:r>
                <a:rPr lang="en-US" sz="2000" baseline="-25000" dirty="0"/>
                <a:t>1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272578E2-1662-4482-87F4-BE55DF6146EA}"/>
                </a:ext>
              </a:extLst>
            </p:cNvPr>
            <p:cNvSpPr/>
            <p:nvPr/>
          </p:nvSpPr>
          <p:spPr>
            <a:xfrm>
              <a:off x="4859547" y="4930042"/>
              <a:ext cx="491690" cy="29049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C</a:t>
              </a:r>
              <a:r>
                <a:rPr lang="en-US" sz="2000" baseline="-25000" dirty="0"/>
                <a:t>1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83E002A8-0309-448F-B5B1-AFEFB0D26C45}"/>
                </a:ext>
              </a:extLst>
            </p:cNvPr>
            <p:cNvSpPr/>
            <p:nvPr/>
          </p:nvSpPr>
          <p:spPr>
            <a:xfrm>
              <a:off x="5354186" y="4930042"/>
              <a:ext cx="491690" cy="290490"/>
            </a:xfrm>
            <a:prstGeom prst="rect">
              <a:avLst/>
            </a:prstGeom>
            <a:solidFill>
              <a:srgbClr val="F2B32E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D</a:t>
              </a:r>
              <a:r>
                <a:rPr lang="en-US" sz="2000" baseline="-250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97CEF57-9615-448F-9109-BDF2F325215C}"/>
                </a:ext>
              </a:extLst>
            </p:cNvPr>
            <p:cNvSpPr/>
            <p:nvPr/>
          </p:nvSpPr>
          <p:spPr>
            <a:xfrm>
              <a:off x="5853336" y="4930042"/>
              <a:ext cx="693547" cy="29049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M</a:t>
              </a:r>
              <a:r>
                <a:rPr lang="en-US" sz="2000" baseline="-25000" dirty="0"/>
                <a:t>1</a:t>
              </a: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B5876320-03B2-4F0A-ABA5-FFB5647257D0}"/>
                </a:ext>
              </a:extLst>
            </p:cNvPr>
            <p:cNvCxnSpPr>
              <a:cxnSpLocks/>
              <a:stCxn id="13" idx="6"/>
            </p:cNvCxnSpPr>
            <p:nvPr/>
          </p:nvCxnSpPr>
          <p:spPr>
            <a:xfrm flipH="1">
              <a:off x="2017784" y="1907753"/>
              <a:ext cx="1240132" cy="569471"/>
            </a:xfrm>
            <a:prstGeom prst="line">
              <a:avLst/>
            </a:prstGeom>
            <a:ln w="28575" cmpd="sng"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19CA0C1-B757-4B0E-A98C-99933344FE92}"/>
                </a:ext>
              </a:extLst>
            </p:cNvPr>
            <p:cNvCxnSpPr/>
            <p:nvPr/>
          </p:nvCxnSpPr>
          <p:spPr>
            <a:xfrm>
              <a:off x="3767256" y="1907753"/>
              <a:ext cx="1726755" cy="569471"/>
            </a:xfrm>
            <a:prstGeom prst="line">
              <a:avLst/>
            </a:prstGeom>
            <a:ln w="28575" cmpd="sng"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BC726182-ECCE-42B6-9980-4507632DE231}"/>
                </a:ext>
              </a:extLst>
            </p:cNvPr>
            <p:cNvCxnSpPr/>
            <p:nvPr/>
          </p:nvCxnSpPr>
          <p:spPr>
            <a:xfrm flipH="1">
              <a:off x="3868142" y="4165648"/>
              <a:ext cx="1470946" cy="764394"/>
            </a:xfrm>
            <a:prstGeom prst="line">
              <a:avLst/>
            </a:prstGeom>
            <a:ln w="28575" cmpd="sng"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E519C9FF-09CB-4731-A071-E65CFEF22921}"/>
                </a:ext>
              </a:extLst>
            </p:cNvPr>
            <p:cNvCxnSpPr>
              <a:cxnSpLocks/>
              <a:endCxn id="84" idx="2"/>
            </p:cNvCxnSpPr>
            <p:nvPr/>
          </p:nvCxnSpPr>
          <p:spPr>
            <a:xfrm flipH="1" flipV="1">
              <a:off x="2276457" y="4237706"/>
              <a:ext cx="778336" cy="761085"/>
            </a:xfrm>
            <a:prstGeom prst="line">
              <a:avLst/>
            </a:prstGeom>
            <a:ln w="28575" cmpd="sng"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BBAF0364-9FD5-4149-85AA-29DD100ABB41}"/>
                </a:ext>
              </a:extLst>
            </p:cNvPr>
            <p:cNvCxnSpPr/>
            <p:nvPr/>
          </p:nvCxnSpPr>
          <p:spPr>
            <a:xfrm flipH="1" flipV="1">
              <a:off x="5815625" y="4168959"/>
              <a:ext cx="731259" cy="761085"/>
            </a:xfrm>
            <a:prstGeom prst="line">
              <a:avLst/>
            </a:prstGeom>
            <a:ln w="28575" cmpd="sng"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AADCAD8-07A5-40D8-8C6A-BAA0BF9C937A}"/>
                </a:ext>
              </a:extLst>
            </p:cNvPr>
            <p:cNvSpPr txBox="1"/>
            <p:nvPr/>
          </p:nvSpPr>
          <p:spPr>
            <a:xfrm>
              <a:off x="228008" y="5419385"/>
              <a:ext cx="3073624" cy="439269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Odd bits of Data/Meta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1581D37-0A6E-4E51-8D7E-3A563D1B6D8E}"/>
                </a:ext>
              </a:extLst>
            </p:cNvPr>
            <p:cNvSpPr txBox="1"/>
            <p:nvPr/>
          </p:nvSpPr>
          <p:spPr>
            <a:xfrm>
              <a:off x="3670163" y="5415936"/>
              <a:ext cx="3149143" cy="439269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Even bits of Data/Meta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7816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0">
            <a:extLst>
              <a:ext uri="{FF2B5EF4-FFF2-40B4-BE49-F238E27FC236}">
                <a16:creationId xmlns:a16="http://schemas.microsoft.com/office/drawing/2014/main" id="{EE59FC49-DF97-46E9-B0C9-9F5FFD7A422F}"/>
              </a:ext>
            </a:extLst>
          </p:cNvPr>
          <p:cNvGrpSpPr/>
          <p:nvPr/>
        </p:nvGrpSpPr>
        <p:grpSpPr>
          <a:xfrm>
            <a:off x="631849" y="3375609"/>
            <a:ext cx="3664672" cy="1106587"/>
            <a:chOff x="81847" y="2328517"/>
            <a:chExt cx="5151330" cy="1179837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1811EA96-9342-4F91-925F-07AC0C7F5051}"/>
                </a:ext>
              </a:extLst>
            </p:cNvPr>
            <p:cNvSpPr/>
            <p:nvPr/>
          </p:nvSpPr>
          <p:spPr>
            <a:xfrm>
              <a:off x="326267" y="2409308"/>
              <a:ext cx="4663307" cy="107381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B7CCA665-86C0-4978-B38B-2DEDE508EE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7585" y="2623542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7796AC33-5328-4DBB-896C-3FAEB2CD11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208" y="293283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86B74DD3-8ADD-4313-8E33-0425755A12A8}"/>
                </a:ext>
              </a:extLst>
            </p:cNvPr>
            <p:cNvSpPr/>
            <p:nvPr/>
          </p:nvSpPr>
          <p:spPr>
            <a:xfrm>
              <a:off x="81847" y="2364039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6301E059-B2B3-4A7F-8F31-EBF9C834F6F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7561" y="2654121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65E396C7-2CEC-47CA-8790-A7F4AC46DF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6182" y="296341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41F7A5BE-4744-4066-AA83-136BFDAD1FAC}"/>
                </a:ext>
              </a:extLst>
            </p:cNvPr>
            <p:cNvSpPr/>
            <p:nvPr/>
          </p:nvSpPr>
          <p:spPr>
            <a:xfrm>
              <a:off x="5006971" y="2328517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E74D7901-BA5B-413C-AE86-2CD4227EB83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8098" y="3243174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2E9D2543-C681-4E88-A250-90AEF93032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1217" y="3257870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7A04501C-81C8-4D66-ADAF-1445DA0BE9F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58637" y="3280421"/>
              <a:ext cx="114012" cy="11976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1EEFB4F9-1BBA-4678-BFAA-286732EE4F72}"/>
                </a:ext>
              </a:extLst>
            </p:cNvPr>
            <p:cNvSpPr/>
            <p:nvPr/>
          </p:nvSpPr>
          <p:spPr>
            <a:xfrm>
              <a:off x="2858637" y="3346548"/>
              <a:ext cx="114012" cy="13233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C969C73A-17B8-4D57-88A4-1FA3CAF8F491}"/>
                </a:ext>
              </a:extLst>
            </p:cNvPr>
            <p:cNvSpPr/>
            <p:nvPr/>
          </p:nvSpPr>
          <p:spPr>
            <a:xfrm>
              <a:off x="2871109" y="3335850"/>
              <a:ext cx="91209" cy="172504"/>
            </a:xfrm>
            <a:prstGeom prst="rect">
              <a:avLst/>
            </a:prstGeom>
            <a:solidFill>
              <a:srgbClr val="FFFFFF"/>
            </a:solidFill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85A137DE-398B-4093-BAE2-412258405AEC}"/>
                </a:ext>
              </a:extLst>
            </p:cNvPr>
            <p:cNvGrpSpPr/>
            <p:nvPr/>
          </p:nvGrpSpPr>
          <p:grpSpPr>
            <a:xfrm>
              <a:off x="2156132" y="3319061"/>
              <a:ext cx="649892" cy="155696"/>
              <a:chOff x="4172539" y="2600120"/>
              <a:chExt cx="1491434" cy="570329"/>
            </a:xfrm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620F8A30-8CF2-4F6F-AF03-3EF3CAE9C3C8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2ED6715F-27CE-4160-88DA-AD7BC1D823CA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B17B0F95-2A26-4A36-8241-57FA71BC7A7E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A676BBC3-A0BF-4D8F-A514-B319164C687B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3412188F-0E34-4BB4-9FDA-9CDC7FB19FD6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08EE8686-B493-48D9-9864-FE047AE8CAEE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75228ADA-4026-4719-B1E2-FD5D7DDB22C7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BCF1DD07-66C4-45BA-A298-8E251782629F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1974A2C2-5BDF-4A02-88C1-DAB14E41B66E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DB448062-D6BF-4FBE-B9C8-6678C2836F83}"/>
                </a:ext>
              </a:extLst>
            </p:cNvPr>
            <p:cNvGrpSpPr/>
            <p:nvPr/>
          </p:nvGrpSpPr>
          <p:grpSpPr>
            <a:xfrm>
              <a:off x="1500151" y="3320601"/>
              <a:ext cx="649892" cy="155696"/>
              <a:chOff x="4172539" y="2600120"/>
              <a:chExt cx="1491434" cy="570329"/>
            </a:xfrm>
          </p:grpSpPr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05B81D3D-1DD2-46E6-A948-40349963D672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CFA2716C-B94A-41DB-9210-B6BEEB6D7196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1B8BC11C-D0CE-445E-AE89-1D409026522D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3580C6A0-83EF-426C-863F-CC36C7A17425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0AA672F3-9557-44B7-8304-A44CA1809BAA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EB898EAC-524C-4F80-810A-3E3019C261A7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A4A88256-2F24-43F7-B6AF-F633980CAB17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6DEDBA5F-8DB8-4521-9FA0-34B9AAAB563F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8EBE31B9-2138-44ED-B07F-1D136BC5F764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D4175CB7-5A4B-4AEE-9B63-CB6671D99116}"/>
                </a:ext>
              </a:extLst>
            </p:cNvPr>
            <p:cNvGrpSpPr/>
            <p:nvPr/>
          </p:nvGrpSpPr>
          <p:grpSpPr>
            <a:xfrm>
              <a:off x="3674986" y="3321001"/>
              <a:ext cx="649892" cy="155696"/>
              <a:chOff x="4172539" y="2600120"/>
              <a:chExt cx="1491434" cy="570329"/>
            </a:xfrm>
          </p:grpSpPr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8A6309D6-9A0A-44F0-8157-7B2C92F83DF5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B390D968-BBE7-4AA2-B25B-094B466EEAA0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967FA817-8AA2-482D-A9BA-958DAE24BFAB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99FC860E-F017-4313-BF25-81CCC18B74FD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CDC5C978-7FC0-42B6-847F-887645398125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9733B6F0-5E91-4E13-8352-DA62371C8DEF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936A82F4-360C-4761-88C2-FC1EF69A6D84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F10693BA-4F21-49C9-A40C-9A3E076BB9FC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7BCF6C8F-2076-427A-8F5B-C021DC04495F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B19B4BE0-8F9E-4A22-9626-D7FE6065FDE1}"/>
                </a:ext>
              </a:extLst>
            </p:cNvPr>
            <p:cNvGrpSpPr/>
            <p:nvPr/>
          </p:nvGrpSpPr>
          <p:grpSpPr>
            <a:xfrm>
              <a:off x="3019003" y="3322541"/>
              <a:ext cx="649892" cy="155696"/>
              <a:chOff x="4172539" y="2600120"/>
              <a:chExt cx="1491434" cy="570329"/>
            </a:xfrm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310760DF-EAF9-45D5-A301-E65438009DF6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BF225BC0-B577-404B-8075-0676904EAE53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CEC80FCD-33F6-4CC8-844E-82FF806FEE4A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BC3FC6C7-6ED6-417F-9115-D751978A2FAC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FA4A8163-356D-4F0F-B2A2-1EC8C3DDB3C9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E040CE72-0076-47F5-A0F9-9809A608CD81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9F7F0411-A7BF-42A6-88CB-F38CF1B41D2D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8CE28477-BBF1-4CFD-A2E3-05E11CD28A5B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4B489301-F535-4DBA-81EB-4777EF4D7850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8E438361-470B-4E4F-ACF8-47339E0BC668}"/>
                </a:ext>
              </a:extLst>
            </p:cNvPr>
            <p:cNvGrpSpPr/>
            <p:nvPr/>
          </p:nvGrpSpPr>
          <p:grpSpPr>
            <a:xfrm>
              <a:off x="848535" y="3322675"/>
              <a:ext cx="649892" cy="155696"/>
              <a:chOff x="4172539" y="2600120"/>
              <a:chExt cx="1491434" cy="570329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C9DBA77-CF23-4AD1-A654-A3118EE21A4C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4AF36223-514E-4A05-A8EF-3EEF74BA95E2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6EC00E46-150D-4427-9271-C39F80410034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182764C2-7829-413B-A56D-562525F8449C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49994932-9882-4873-A6A3-20164E5F0F3B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CD27E381-5993-48D1-A0D8-018FF49A546A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4870F2DE-916D-4CED-8871-D1A9E738BAD1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CF208AC0-C8BA-4DDC-84BE-EE35A6146CA6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3AB4EE6B-AB2A-4452-B1E2-C5B335BE9A83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A718082F-7AE4-4BCB-AD98-7A319590F488}"/>
                </a:ext>
              </a:extLst>
            </p:cNvPr>
            <p:cNvSpPr/>
            <p:nvPr/>
          </p:nvSpPr>
          <p:spPr>
            <a:xfrm>
              <a:off x="620615" y="3324711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1460C3BA-081A-448F-9F35-5560C811C1FD}"/>
                </a:ext>
              </a:extLst>
            </p:cNvPr>
            <p:cNvSpPr/>
            <p:nvPr/>
          </p:nvSpPr>
          <p:spPr>
            <a:xfrm>
              <a:off x="700134" y="3325144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9392081E-7A7E-44BD-8F2D-987E46024D8D}"/>
                </a:ext>
              </a:extLst>
            </p:cNvPr>
            <p:cNvSpPr/>
            <p:nvPr/>
          </p:nvSpPr>
          <p:spPr>
            <a:xfrm>
              <a:off x="782677" y="332575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E5118E58-91A3-4E69-A693-9A80A9D437AF}"/>
                </a:ext>
              </a:extLst>
            </p:cNvPr>
            <p:cNvSpPr/>
            <p:nvPr/>
          </p:nvSpPr>
          <p:spPr>
            <a:xfrm>
              <a:off x="192553" y="3324217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BDFCBB0D-1A81-4C3F-82EC-F1C35687C934}"/>
                </a:ext>
              </a:extLst>
            </p:cNvPr>
            <p:cNvSpPr/>
            <p:nvPr/>
          </p:nvSpPr>
          <p:spPr>
            <a:xfrm>
              <a:off x="4348196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C29E9F0B-F24C-4922-AED0-2CB5773841A1}"/>
                </a:ext>
              </a:extLst>
            </p:cNvPr>
            <p:cNvSpPr/>
            <p:nvPr/>
          </p:nvSpPr>
          <p:spPr>
            <a:xfrm>
              <a:off x="4430740" y="3324218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FAADFE95-B80D-41E6-8B97-D220ABAAFF4C}"/>
                </a:ext>
              </a:extLst>
            </p:cNvPr>
            <p:cNvSpPr/>
            <p:nvPr/>
          </p:nvSpPr>
          <p:spPr>
            <a:xfrm>
              <a:off x="4510259" y="3322989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5358FB95-CD5C-4B65-B186-DA1212E13D0A}"/>
                </a:ext>
              </a:extLst>
            </p:cNvPr>
            <p:cNvSpPr/>
            <p:nvPr/>
          </p:nvSpPr>
          <p:spPr>
            <a:xfrm>
              <a:off x="4590153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2CD9B813-D28F-45EF-99F4-C981207ACD9A}"/>
                </a:ext>
              </a:extLst>
            </p:cNvPr>
            <p:cNvSpPr/>
            <p:nvPr/>
          </p:nvSpPr>
          <p:spPr>
            <a:xfrm>
              <a:off x="4324002" y="3322989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2371A694-F966-47E5-B64D-5C99724169A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1018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A9B5EE17-1B5A-44D7-ACEF-14F67626D52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3395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70E845B9-EF2F-4676-895C-0525A49F3B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63384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5CD1E091-0CE4-43AE-92A9-7567CFC7D3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11612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F9BD602E-7A48-4C85-8961-FBEDE6D37B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9425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846ABADC-AF2F-4EA2-AABB-29CC8D9CAA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40263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ED392956-DA85-4596-B755-265BD990D3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70251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FEA92CAA-D82A-491C-B675-D8AFFDC92E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04328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6" name="Right Arrow 207">
              <a:extLst>
                <a:ext uri="{FF2B5EF4-FFF2-40B4-BE49-F238E27FC236}">
                  <a16:creationId xmlns:a16="http://schemas.microsoft.com/office/drawing/2014/main" id="{3278ABD0-F3B7-43CB-B967-40841F95C7EB}"/>
                </a:ext>
              </a:extLst>
            </p:cNvPr>
            <p:cNvSpPr/>
            <p:nvPr/>
          </p:nvSpPr>
          <p:spPr>
            <a:xfrm>
              <a:off x="2858638" y="2590852"/>
              <a:ext cx="1545690" cy="349900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7" name="Right Arrow 208">
              <a:extLst>
                <a:ext uri="{FF2B5EF4-FFF2-40B4-BE49-F238E27FC236}">
                  <a16:creationId xmlns:a16="http://schemas.microsoft.com/office/drawing/2014/main" id="{EE6C43CC-AE36-49E5-969B-7902CD9F680A}"/>
                </a:ext>
              </a:extLst>
            </p:cNvPr>
            <p:cNvSpPr/>
            <p:nvPr/>
          </p:nvSpPr>
          <p:spPr>
            <a:xfrm flipH="1">
              <a:off x="798062" y="2548029"/>
              <a:ext cx="1572102" cy="361363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CE0BF835-224F-4714-871D-17F740863E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2392" y="2475408"/>
              <a:ext cx="689509" cy="61290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6E0FCFCA-1C3E-4271-9E4C-A1FB0F48E148}"/>
              </a:ext>
            </a:extLst>
          </p:cNvPr>
          <p:cNvSpPr/>
          <p:nvPr/>
        </p:nvSpPr>
        <p:spPr>
          <a:xfrm flipV="1">
            <a:off x="1272104" y="3630778"/>
            <a:ext cx="2633799" cy="948853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9E8071D-63FC-4D34-8C0D-ACEFE81A7B79}"/>
              </a:ext>
            </a:extLst>
          </p:cNvPr>
          <p:cNvGrpSpPr/>
          <p:nvPr/>
        </p:nvGrpSpPr>
        <p:grpSpPr>
          <a:xfrm>
            <a:off x="611068" y="1643990"/>
            <a:ext cx="3685453" cy="1044466"/>
            <a:chOff x="81847" y="2328517"/>
            <a:chExt cx="5151330" cy="117983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A65392F-A031-47E9-BDE4-EF4275E2F28D}"/>
                </a:ext>
              </a:extLst>
            </p:cNvPr>
            <p:cNvSpPr/>
            <p:nvPr/>
          </p:nvSpPr>
          <p:spPr>
            <a:xfrm>
              <a:off x="326267" y="2409308"/>
              <a:ext cx="4663307" cy="107381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B4FE6FE-FF6F-41E8-96A8-049FDC41FC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7585" y="2623542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F7B94E6-18A1-417B-84CD-44FCD1BC2C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208" y="293283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65912D3-1D70-4260-9AA8-3EC196159759}"/>
                </a:ext>
              </a:extLst>
            </p:cNvPr>
            <p:cNvSpPr/>
            <p:nvPr/>
          </p:nvSpPr>
          <p:spPr>
            <a:xfrm>
              <a:off x="81847" y="2364039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3AC66BA-6379-4DBC-AF9D-286F233DE8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7561" y="2654121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6B5493F-354C-4B1B-B2C0-4136B83E95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6182" y="2963417"/>
              <a:ext cx="205221" cy="21557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74DE506-F893-402E-9E70-992955B43AC0}"/>
                </a:ext>
              </a:extLst>
            </p:cNvPr>
            <p:cNvSpPr/>
            <p:nvPr/>
          </p:nvSpPr>
          <p:spPr>
            <a:xfrm>
              <a:off x="5006971" y="2328517"/>
              <a:ext cx="226206" cy="971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BB7239B-0143-40F6-BCB3-D783A32750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8098" y="3243174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94C1E6B-98DB-47EE-A356-E1D61FCA9A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1217" y="3257870"/>
              <a:ext cx="171024" cy="1796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57D5A68D-1C83-4276-ABF3-C27B51771FB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58637" y="3280421"/>
              <a:ext cx="114012" cy="11976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B4CC4FF-0E99-426D-B661-ADDC8C16C7C9}"/>
                </a:ext>
              </a:extLst>
            </p:cNvPr>
            <p:cNvSpPr/>
            <p:nvPr/>
          </p:nvSpPr>
          <p:spPr>
            <a:xfrm>
              <a:off x="2858637" y="3346548"/>
              <a:ext cx="114012" cy="13233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5F37F4-4B78-4490-9D3D-762B92D229A1}"/>
                </a:ext>
              </a:extLst>
            </p:cNvPr>
            <p:cNvSpPr/>
            <p:nvPr/>
          </p:nvSpPr>
          <p:spPr>
            <a:xfrm>
              <a:off x="2871109" y="3335850"/>
              <a:ext cx="91209" cy="172504"/>
            </a:xfrm>
            <a:prstGeom prst="rect">
              <a:avLst/>
            </a:prstGeom>
            <a:solidFill>
              <a:srgbClr val="FFFFFF"/>
            </a:solidFill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F7D7C65-ECA5-4253-8021-CAB086721044}"/>
                </a:ext>
              </a:extLst>
            </p:cNvPr>
            <p:cNvGrpSpPr/>
            <p:nvPr/>
          </p:nvGrpSpPr>
          <p:grpSpPr>
            <a:xfrm>
              <a:off x="2156132" y="3319061"/>
              <a:ext cx="649892" cy="155696"/>
              <a:chOff x="4172539" y="2600120"/>
              <a:chExt cx="1491434" cy="570329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4952E487-DC20-495D-B227-460B5ED1BCA1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3EB84E60-051B-4C85-95D1-23D4095567BD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77D091C8-0202-4E78-887B-8E0AC005AA8F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4C21A087-EA3F-4ACF-99E1-E846ACCE93A6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57DB3096-7D97-436A-9111-E8BD1648805C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6723637E-F0FA-4AC4-93F5-E993676ABD9E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06FA249C-F8B8-491D-953A-91CEF3B4250E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404A0192-1DC1-49E6-A03D-0C075CE2C5EC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6A1F1FDB-9D86-4C8B-99E9-8F3076274BF2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C05B5BBD-62C9-42E2-B2FC-86D70819AD6B}"/>
                </a:ext>
              </a:extLst>
            </p:cNvPr>
            <p:cNvGrpSpPr/>
            <p:nvPr/>
          </p:nvGrpSpPr>
          <p:grpSpPr>
            <a:xfrm>
              <a:off x="1500151" y="3320601"/>
              <a:ext cx="649892" cy="155696"/>
              <a:chOff x="4172539" y="2600120"/>
              <a:chExt cx="1491434" cy="570329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3D363240-D970-42C8-B8FC-06F8B0B8D77D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AD54C9B8-8F2D-404C-971E-CA1E652A30E6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D82592E3-A23F-42F2-8178-8A4EA99F3CA4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E9A1F031-4F06-47C7-B640-EBF157215628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7078A58C-668E-4F38-8167-8E9B99D79133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593347E-67A3-4609-992A-FCD8AC0C2B05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2B213B3C-204B-44D4-89E7-29ADC91AC0F5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A94F6DFD-1ED4-4BC5-9B02-E80C63D02BE9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B5C9584E-16B7-4541-9D7D-75D8A62ECEC1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26F2A43-7768-495E-8BD2-43410C507C5A}"/>
                </a:ext>
              </a:extLst>
            </p:cNvPr>
            <p:cNvGrpSpPr/>
            <p:nvPr/>
          </p:nvGrpSpPr>
          <p:grpSpPr>
            <a:xfrm>
              <a:off x="3674986" y="3321001"/>
              <a:ext cx="649892" cy="155696"/>
              <a:chOff x="4172539" y="2600120"/>
              <a:chExt cx="1491434" cy="570329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5D510AC9-CD71-45A2-A672-1762993C7179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9F9E8230-C521-4EA9-A550-82DA8701989A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581BA3B0-4242-4720-8D2F-4FABDFB9F208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6177D690-D55E-421C-9A9A-86D4B80AABF6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1CC450F3-BF7C-4465-91E1-2FE2B096095E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AD2EC47-4412-4E11-9DDF-4B9DC2EE6134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EB445E9E-9236-44F9-8A00-E287C66A0E56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71E3EA73-B98D-4B52-8D0C-B7B7746CB3A4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0DDDD692-60ED-4436-B4AF-2BA655FE5B37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D37F27F-8246-4615-9621-E753D8B9A10A}"/>
                </a:ext>
              </a:extLst>
            </p:cNvPr>
            <p:cNvGrpSpPr/>
            <p:nvPr/>
          </p:nvGrpSpPr>
          <p:grpSpPr>
            <a:xfrm>
              <a:off x="3019003" y="3322541"/>
              <a:ext cx="649892" cy="155696"/>
              <a:chOff x="4172539" y="2600120"/>
              <a:chExt cx="1491434" cy="570329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8C23A2B3-61CA-4593-860C-EB0E631F5330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CE0D3790-9216-4078-8A72-833F46DAB923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1F9244CE-62A6-435B-B3E7-2157CAB2A1E3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AFAF9BF-EF60-46E9-9ACB-83ED06378FE0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613B25FB-0778-4F90-8798-BEE42511459B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AB2015E2-EFDC-4AF2-B1D2-DED3327BC88A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CE3292F5-AE4A-49C2-B3C1-946400156CE4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900FFE40-98C6-4E6D-B70E-29A63BD152E9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38BC8A06-2463-4095-AF42-4CB4F2DD8FEE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79E0E1D-5CB3-4762-AE85-EBDA3D011E8C}"/>
                </a:ext>
              </a:extLst>
            </p:cNvPr>
            <p:cNvGrpSpPr/>
            <p:nvPr/>
          </p:nvGrpSpPr>
          <p:grpSpPr>
            <a:xfrm>
              <a:off x="848535" y="3322675"/>
              <a:ext cx="649892" cy="155696"/>
              <a:chOff x="4172539" y="2600120"/>
              <a:chExt cx="1491434" cy="570329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50960BE1-24CC-40D1-9BEC-9105A832DBB2}"/>
                  </a:ext>
                </a:extLst>
              </p:cNvPr>
              <p:cNvSpPr/>
              <p:nvPr/>
            </p:nvSpPr>
            <p:spPr>
              <a:xfrm>
                <a:off x="4228063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D9234B24-0FE1-4E1D-B4DB-109EACA6A95F}"/>
                  </a:ext>
                </a:extLst>
              </p:cNvPr>
              <p:cNvSpPr/>
              <p:nvPr/>
            </p:nvSpPr>
            <p:spPr>
              <a:xfrm>
                <a:off x="4417491" y="2604618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66BD44CE-A46E-4A7E-B3F3-071C55429AC4}"/>
                  </a:ext>
                </a:extLst>
              </p:cNvPr>
              <p:cNvSpPr/>
              <p:nvPr/>
            </p:nvSpPr>
            <p:spPr>
              <a:xfrm>
                <a:off x="4599978" y="260012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78D2F30A-DDD4-4811-BB80-BBB738C5829D}"/>
                  </a:ext>
                </a:extLst>
              </p:cNvPr>
              <p:cNvSpPr/>
              <p:nvPr/>
            </p:nvSpPr>
            <p:spPr>
              <a:xfrm>
                <a:off x="4783329" y="260236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91ABD8E-C538-407A-A124-4E8BEB4C133C}"/>
                  </a:ext>
                </a:extLst>
              </p:cNvPr>
              <p:cNvSpPr/>
              <p:nvPr/>
            </p:nvSpPr>
            <p:spPr>
              <a:xfrm>
                <a:off x="4965470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7FB96E8-05EF-4C65-9243-249879EF7617}"/>
                  </a:ext>
                </a:extLst>
              </p:cNvPr>
              <p:cNvSpPr/>
              <p:nvPr/>
            </p:nvSpPr>
            <p:spPr>
              <a:xfrm>
                <a:off x="5154898" y="2601932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4B8A69C5-79FE-47F1-9183-CE0F4368887B}"/>
                  </a:ext>
                </a:extLst>
              </p:cNvPr>
              <p:cNvSpPr/>
              <p:nvPr/>
            </p:nvSpPr>
            <p:spPr>
              <a:xfrm>
                <a:off x="5337385" y="2603510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7CF31083-2BBF-4796-8F3D-6366E4F1B77E}"/>
                  </a:ext>
                </a:extLst>
              </p:cNvPr>
              <p:cNvSpPr/>
              <p:nvPr/>
            </p:nvSpPr>
            <p:spPr>
              <a:xfrm>
                <a:off x="5526813" y="2605759"/>
                <a:ext cx="137160" cy="56244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C08D22D-6764-492C-9682-F50E5D911B65}"/>
                  </a:ext>
                </a:extLst>
              </p:cNvPr>
              <p:cNvSpPr/>
              <p:nvPr/>
            </p:nvSpPr>
            <p:spPr>
              <a:xfrm>
                <a:off x="4172539" y="2600121"/>
                <a:ext cx="1491434" cy="570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35E9067-6A77-46C7-93D8-E1E0B47C16D2}"/>
                </a:ext>
              </a:extLst>
            </p:cNvPr>
            <p:cNvSpPr/>
            <p:nvPr/>
          </p:nvSpPr>
          <p:spPr>
            <a:xfrm>
              <a:off x="620615" y="3324711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6EAE33F-0291-4E45-A384-4CC9647A0F57}"/>
                </a:ext>
              </a:extLst>
            </p:cNvPr>
            <p:cNvSpPr/>
            <p:nvPr/>
          </p:nvSpPr>
          <p:spPr>
            <a:xfrm>
              <a:off x="700134" y="3325144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06B927E-4B30-4E18-BF07-6868F58A1191}"/>
                </a:ext>
              </a:extLst>
            </p:cNvPr>
            <p:cNvSpPr/>
            <p:nvPr/>
          </p:nvSpPr>
          <p:spPr>
            <a:xfrm>
              <a:off x="782677" y="332575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7AC8C76-FD46-4974-8BE6-D54DC402931C}"/>
                </a:ext>
              </a:extLst>
            </p:cNvPr>
            <p:cNvSpPr/>
            <p:nvPr/>
          </p:nvSpPr>
          <p:spPr>
            <a:xfrm>
              <a:off x="192553" y="3324217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C732A0D-E2C5-4137-8DED-54276E3F1061}"/>
                </a:ext>
              </a:extLst>
            </p:cNvPr>
            <p:cNvSpPr/>
            <p:nvPr/>
          </p:nvSpPr>
          <p:spPr>
            <a:xfrm>
              <a:off x="4348196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6206CCA-71D4-40C7-B6F8-801873D4EC5D}"/>
                </a:ext>
              </a:extLst>
            </p:cNvPr>
            <p:cNvSpPr/>
            <p:nvPr/>
          </p:nvSpPr>
          <p:spPr>
            <a:xfrm>
              <a:off x="4430740" y="3324218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FD1E034-3D46-4CB6-8A9D-6254E3751E07}"/>
                </a:ext>
              </a:extLst>
            </p:cNvPr>
            <p:cNvSpPr/>
            <p:nvPr/>
          </p:nvSpPr>
          <p:spPr>
            <a:xfrm>
              <a:off x="4510259" y="3322989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941C526-6D38-4D8D-934A-D2750C8A9A4C}"/>
                </a:ext>
              </a:extLst>
            </p:cNvPr>
            <p:cNvSpPr/>
            <p:nvPr/>
          </p:nvSpPr>
          <p:spPr>
            <a:xfrm>
              <a:off x="4590153" y="3323605"/>
              <a:ext cx="59768" cy="1535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EF2307B-FDDE-4AD6-898A-487682B55EA8}"/>
                </a:ext>
              </a:extLst>
            </p:cNvPr>
            <p:cNvSpPr/>
            <p:nvPr/>
          </p:nvSpPr>
          <p:spPr>
            <a:xfrm>
              <a:off x="4324002" y="3322989"/>
              <a:ext cx="649892" cy="1556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A264E93-044E-462A-BE65-61AD8986AA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1018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F7ACE13-5B10-46BE-B44C-7DF7AFEBB0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3395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89BC4E4-91E0-4A7A-BE21-C22E0BDB6D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63384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B365D08-9652-4113-96B5-E2602AB86D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11612" y="2475412"/>
              <a:ext cx="346399" cy="6129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9EAF15-8339-4A0B-A980-95426BC75B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9425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D8AEEB6-AA98-418F-A25E-E23DFFC245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40263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4C7A023-AF17-4136-B987-E8E26CD790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70251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D7C876D-A65B-4CE8-8010-2219730576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04328" y="2475408"/>
              <a:ext cx="346399" cy="6129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3" name="Right Arrow 124">
              <a:extLst>
                <a:ext uri="{FF2B5EF4-FFF2-40B4-BE49-F238E27FC236}">
                  <a16:creationId xmlns:a16="http://schemas.microsoft.com/office/drawing/2014/main" id="{2BEE5ABC-845B-4784-8ECF-AEBB8E7538E6}"/>
                </a:ext>
              </a:extLst>
            </p:cNvPr>
            <p:cNvSpPr/>
            <p:nvPr/>
          </p:nvSpPr>
          <p:spPr>
            <a:xfrm>
              <a:off x="2858638" y="2590852"/>
              <a:ext cx="1545690" cy="349900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4" name="Right Arrow 125">
              <a:extLst>
                <a:ext uri="{FF2B5EF4-FFF2-40B4-BE49-F238E27FC236}">
                  <a16:creationId xmlns:a16="http://schemas.microsoft.com/office/drawing/2014/main" id="{03673FA4-E20E-48B2-8D72-8D21F193F549}"/>
                </a:ext>
              </a:extLst>
            </p:cNvPr>
            <p:cNvSpPr/>
            <p:nvPr/>
          </p:nvSpPr>
          <p:spPr>
            <a:xfrm flipH="1">
              <a:off x="798062" y="2548029"/>
              <a:ext cx="1572102" cy="361363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DBA60F2-DE09-4662-96AC-21306F9B00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2392" y="2475408"/>
              <a:ext cx="689509" cy="61290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89D0F19A-E89F-4D70-9E5A-C9F4DCEFDBE1}"/>
              </a:ext>
            </a:extLst>
          </p:cNvPr>
          <p:cNvSpPr/>
          <p:nvPr/>
        </p:nvSpPr>
        <p:spPr>
          <a:xfrm flipV="1">
            <a:off x="1253123" y="1858736"/>
            <a:ext cx="2571402" cy="865899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7D03CA-09F9-4EA8-81C3-85F12A5085A7}"/>
              </a:ext>
            </a:extLst>
          </p:cNvPr>
          <p:cNvSpPr txBox="1"/>
          <p:nvPr/>
        </p:nvSpPr>
        <p:spPr>
          <a:xfrm>
            <a:off x="457200" y="139228"/>
            <a:ext cx="82296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  Split ORAM Steps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66D090-7941-4DC8-BAF0-7183422DED67}"/>
              </a:ext>
            </a:extLst>
          </p:cNvPr>
          <p:cNvSpPr txBox="1"/>
          <p:nvPr/>
        </p:nvSpPr>
        <p:spPr>
          <a:xfrm>
            <a:off x="751260" y="6434929"/>
            <a:ext cx="76414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Secure DIMM, Shafiee et al., U. Utah and U. Texas</a:t>
            </a: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E057E1E5-0765-4096-AC43-DA02BE8A8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34929"/>
            <a:ext cx="381000" cy="369332"/>
          </a:xfrm>
        </p:spPr>
        <p:txBody>
          <a:bodyPr/>
          <a:lstStyle/>
          <a:p>
            <a:fld id="{99609C3C-8647-4B95-854B-850C60287994}" type="slidenum">
              <a:rPr lang="en-US" sz="1800" smtClean="0"/>
              <a:t>9</a:t>
            </a:fld>
            <a:endParaRPr lang="en-US" sz="1800" dirty="0"/>
          </a:p>
        </p:txBody>
      </p:sp>
      <p:sp>
        <p:nvSpPr>
          <p:cNvPr id="174" name="Rounded Rectangle 255">
            <a:extLst>
              <a:ext uri="{FF2B5EF4-FFF2-40B4-BE49-F238E27FC236}">
                <a16:creationId xmlns:a16="http://schemas.microsoft.com/office/drawing/2014/main" id="{DAA568E9-C050-4863-A7B5-0EF085728D19}"/>
              </a:ext>
            </a:extLst>
          </p:cNvPr>
          <p:cNvSpPr/>
          <p:nvPr/>
        </p:nvSpPr>
        <p:spPr>
          <a:xfrm>
            <a:off x="1734203" y="4927468"/>
            <a:ext cx="1566166" cy="702103"/>
          </a:xfrm>
          <a:prstGeom prst="roundRect">
            <a:avLst/>
          </a:prstGeom>
          <a:solidFill>
            <a:srgbClr val="FF648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7" name="Table 176">
            <a:extLst>
              <a:ext uri="{FF2B5EF4-FFF2-40B4-BE49-F238E27FC236}">
                <a16:creationId xmlns:a16="http://schemas.microsoft.com/office/drawing/2014/main" id="{9DB4D3D9-EC6A-45C0-883A-B9F43132F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484741"/>
              </p:ext>
            </p:extLst>
          </p:nvPr>
        </p:nvGraphicFramePr>
        <p:xfrm>
          <a:off x="1850156" y="5122360"/>
          <a:ext cx="624840" cy="278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867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4768DF79-812A-403D-8A38-3E13A14D60FD}"/>
              </a:ext>
            </a:extLst>
          </p:cNvPr>
          <p:cNvCxnSpPr/>
          <p:nvPr/>
        </p:nvCxnSpPr>
        <p:spPr>
          <a:xfrm>
            <a:off x="1971033" y="2096342"/>
            <a:ext cx="419449" cy="1710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9" name="Oval 178">
            <a:extLst>
              <a:ext uri="{FF2B5EF4-FFF2-40B4-BE49-F238E27FC236}">
                <a16:creationId xmlns:a16="http://schemas.microsoft.com/office/drawing/2014/main" id="{92F2344E-1388-4AC4-A307-8BC386858DFF}"/>
              </a:ext>
            </a:extLst>
          </p:cNvPr>
          <p:cNvSpPr>
            <a:spLocks noChangeAspect="1"/>
          </p:cNvSpPr>
          <p:nvPr/>
        </p:nvSpPr>
        <p:spPr>
          <a:xfrm>
            <a:off x="1912157" y="1993831"/>
            <a:ext cx="322781" cy="322781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FF7A4DF1-C4A0-4BED-90F5-00C65A44C96B}"/>
              </a:ext>
            </a:extLst>
          </p:cNvPr>
          <p:cNvCxnSpPr/>
          <p:nvPr/>
        </p:nvCxnSpPr>
        <p:spPr>
          <a:xfrm>
            <a:off x="1951211" y="3878429"/>
            <a:ext cx="419449" cy="1710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1" name="Oval 180">
            <a:extLst>
              <a:ext uri="{FF2B5EF4-FFF2-40B4-BE49-F238E27FC236}">
                <a16:creationId xmlns:a16="http://schemas.microsoft.com/office/drawing/2014/main" id="{0B3DC36C-8C04-4520-A73A-F7CB7B8CAF0F}"/>
              </a:ext>
            </a:extLst>
          </p:cNvPr>
          <p:cNvSpPr>
            <a:spLocks noChangeAspect="1"/>
          </p:cNvSpPr>
          <p:nvPr/>
        </p:nvSpPr>
        <p:spPr>
          <a:xfrm>
            <a:off x="1895076" y="3775919"/>
            <a:ext cx="320040" cy="32004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C4F41CC5-2C08-43F7-9273-43A275D9F05E}"/>
              </a:ext>
            </a:extLst>
          </p:cNvPr>
          <p:cNvSpPr txBox="1"/>
          <p:nvPr/>
        </p:nvSpPr>
        <p:spPr>
          <a:xfrm>
            <a:off x="4370893" y="1518249"/>
            <a:ext cx="4054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Read a path to local stashes.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9C8C59FD-7E88-4F8D-89E0-0F2C92EE926F}"/>
              </a:ext>
            </a:extLst>
          </p:cNvPr>
          <p:cNvSpPr txBox="1"/>
          <p:nvPr/>
        </p:nvSpPr>
        <p:spPr>
          <a:xfrm>
            <a:off x="4358418" y="2213667"/>
            <a:ext cx="3426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2. Send </a:t>
            </a:r>
            <a:r>
              <a:rPr lang="en-US" sz="2400" dirty="0" err="1"/>
              <a:t>metadada</a:t>
            </a:r>
            <a:r>
              <a:rPr lang="en-US" sz="2400" dirty="0"/>
              <a:t> to CPU.</a:t>
            </a:r>
          </a:p>
        </p:txBody>
      </p: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5747341B-EFEB-4032-AE70-2C1D48211FEE}"/>
              </a:ext>
            </a:extLst>
          </p:cNvPr>
          <p:cNvCxnSpPr>
            <a:cxnSpLocks/>
          </p:cNvCxnSpPr>
          <p:nvPr/>
        </p:nvCxnSpPr>
        <p:spPr>
          <a:xfrm flipH="1" flipV="1">
            <a:off x="2474996" y="2428988"/>
            <a:ext cx="10271" cy="2693372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5" name="Oval 184">
            <a:extLst>
              <a:ext uri="{FF2B5EF4-FFF2-40B4-BE49-F238E27FC236}">
                <a16:creationId xmlns:a16="http://schemas.microsoft.com/office/drawing/2014/main" id="{FFD7EABD-7EBC-471C-A7CE-0C819FA7183E}"/>
              </a:ext>
            </a:extLst>
          </p:cNvPr>
          <p:cNvSpPr>
            <a:spLocks noChangeAspect="1"/>
          </p:cNvSpPr>
          <p:nvPr/>
        </p:nvSpPr>
        <p:spPr>
          <a:xfrm>
            <a:off x="2308577" y="3049692"/>
            <a:ext cx="320040" cy="32004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967D8649-9C89-42D9-853C-E448D0564335}"/>
              </a:ext>
            </a:extLst>
          </p:cNvPr>
          <p:cNvSpPr txBox="1"/>
          <p:nvPr/>
        </p:nvSpPr>
        <p:spPr>
          <a:xfrm>
            <a:off x="4354744" y="2926602"/>
            <a:ext cx="4620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3. Re-assemble and decide writing </a:t>
            </a:r>
          </a:p>
          <a:p>
            <a:r>
              <a:rPr lang="en-US" sz="2400" dirty="0"/>
              <a:t>     order.</a:t>
            </a: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A5903E92-5C01-4146-83BC-8353FDBF6F04}"/>
              </a:ext>
            </a:extLst>
          </p:cNvPr>
          <p:cNvSpPr>
            <a:spLocks noChangeAspect="1"/>
          </p:cNvSpPr>
          <p:nvPr/>
        </p:nvSpPr>
        <p:spPr>
          <a:xfrm>
            <a:off x="2502704" y="5155592"/>
            <a:ext cx="320040" cy="32004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8853DBC8-21BD-4408-A442-63D76A348B9E}"/>
              </a:ext>
            </a:extLst>
          </p:cNvPr>
          <p:cNvSpPr txBox="1"/>
          <p:nvPr/>
        </p:nvSpPr>
        <p:spPr>
          <a:xfrm>
            <a:off x="4341126" y="3981767"/>
            <a:ext cx="4641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4. Send metadata back to SDIMMs.</a:t>
            </a:r>
          </a:p>
        </p:txBody>
      </p:sp>
      <p:cxnSp>
        <p:nvCxnSpPr>
          <p:cNvPr id="189" name="Straight Arrow Connector 188">
            <a:extLst>
              <a:ext uri="{FF2B5EF4-FFF2-40B4-BE49-F238E27FC236}">
                <a16:creationId xmlns:a16="http://schemas.microsoft.com/office/drawing/2014/main" id="{F5BCE9C3-161D-45EE-89F8-85658B8FCD5B}"/>
              </a:ext>
            </a:extLst>
          </p:cNvPr>
          <p:cNvCxnSpPr>
            <a:cxnSpLocks/>
          </p:cNvCxnSpPr>
          <p:nvPr/>
        </p:nvCxnSpPr>
        <p:spPr>
          <a:xfrm flipH="1" flipV="1">
            <a:off x="2679255" y="2428988"/>
            <a:ext cx="9119" cy="2677534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0" name="Oval 189">
            <a:extLst>
              <a:ext uri="{FF2B5EF4-FFF2-40B4-BE49-F238E27FC236}">
                <a16:creationId xmlns:a16="http://schemas.microsoft.com/office/drawing/2014/main" id="{6064541D-6228-4403-B388-3D998D8DA3FC}"/>
              </a:ext>
            </a:extLst>
          </p:cNvPr>
          <p:cNvSpPr>
            <a:spLocks noChangeAspect="1"/>
          </p:cNvSpPr>
          <p:nvPr/>
        </p:nvSpPr>
        <p:spPr>
          <a:xfrm>
            <a:off x="2555073" y="4535882"/>
            <a:ext cx="320040" cy="32004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852C141C-82C1-4C23-A6D7-BC272379DE9C}"/>
              </a:ext>
            </a:extLst>
          </p:cNvPr>
          <p:cNvCxnSpPr/>
          <p:nvPr/>
        </p:nvCxnSpPr>
        <p:spPr>
          <a:xfrm flipV="1">
            <a:off x="2785348" y="3907708"/>
            <a:ext cx="499464" cy="2949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2" name="Oval 191">
            <a:extLst>
              <a:ext uri="{FF2B5EF4-FFF2-40B4-BE49-F238E27FC236}">
                <a16:creationId xmlns:a16="http://schemas.microsoft.com/office/drawing/2014/main" id="{761C7914-B4CB-4CBC-9AE8-9DC4DCF52FA2}"/>
              </a:ext>
            </a:extLst>
          </p:cNvPr>
          <p:cNvSpPr>
            <a:spLocks noChangeAspect="1"/>
          </p:cNvSpPr>
          <p:nvPr/>
        </p:nvSpPr>
        <p:spPr>
          <a:xfrm>
            <a:off x="2831033" y="3836329"/>
            <a:ext cx="320040" cy="32004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74FF50C5-931C-4F35-B934-8E4E83412D17}"/>
              </a:ext>
            </a:extLst>
          </p:cNvPr>
          <p:cNvSpPr txBox="1"/>
          <p:nvPr/>
        </p:nvSpPr>
        <p:spPr>
          <a:xfrm>
            <a:off x="4333809" y="4740093"/>
            <a:ext cx="44205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5. Write back the path based on </a:t>
            </a:r>
          </a:p>
          <a:p>
            <a:r>
              <a:rPr lang="en-US" sz="2400" dirty="0"/>
              <a:t>     the order determined by CPU.</a:t>
            </a:r>
          </a:p>
        </p:txBody>
      </p:sp>
      <p:cxnSp>
        <p:nvCxnSpPr>
          <p:cNvPr id="194" name="Straight Arrow Connector 193">
            <a:extLst>
              <a:ext uri="{FF2B5EF4-FFF2-40B4-BE49-F238E27FC236}">
                <a16:creationId xmlns:a16="http://schemas.microsoft.com/office/drawing/2014/main" id="{E8048B21-E4E5-4C69-A138-E88DF92D0A54}"/>
              </a:ext>
            </a:extLst>
          </p:cNvPr>
          <p:cNvCxnSpPr/>
          <p:nvPr/>
        </p:nvCxnSpPr>
        <p:spPr>
          <a:xfrm flipV="1">
            <a:off x="2581929" y="2042228"/>
            <a:ext cx="503644" cy="3500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5" name="Oval 194">
            <a:extLst>
              <a:ext uri="{FF2B5EF4-FFF2-40B4-BE49-F238E27FC236}">
                <a16:creationId xmlns:a16="http://schemas.microsoft.com/office/drawing/2014/main" id="{854D5CFC-4D2D-4148-A3CD-1040AC8BE42B}"/>
              </a:ext>
            </a:extLst>
          </p:cNvPr>
          <p:cNvSpPr>
            <a:spLocks noChangeAspect="1"/>
          </p:cNvSpPr>
          <p:nvPr/>
        </p:nvSpPr>
        <p:spPr>
          <a:xfrm>
            <a:off x="2627614" y="2025959"/>
            <a:ext cx="320040" cy="32004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</a:t>
            </a:r>
          </a:p>
        </p:txBody>
      </p: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61F63C9D-71C6-4468-9D00-8EEF073A76A8}"/>
              </a:ext>
            </a:extLst>
          </p:cNvPr>
          <p:cNvCxnSpPr>
            <a:cxnSpLocks/>
          </p:cNvCxnSpPr>
          <p:nvPr/>
        </p:nvCxnSpPr>
        <p:spPr>
          <a:xfrm flipH="1" flipV="1">
            <a:off x="2330567" y="2397329"/>
            <a:ext cx="9119" cy="2677534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7" name="Oval 196">
            <a:extLst>
              <a:ext uri="{FF2B5EF4-FFF2-40B4-BE49-F238E27FC236}">
                <a16:creationId xmlns:a16="http://schemas.microsoft.com/office/drawing/2014/main" id="{7BE6EF52-DC6C-4DD0-B116-02E6E31A85B1}"/>
              </a:ext>
            </a:extLst>
          </p:cNvPr>
          <p:cNvSpPr>
            <a:spLocks noChangeAspect="1"/>
          </p:cNvSpPr>
          <p:nvPr/>
        </p:nvSpPr>
        <p:spPr>
          <a:xfrm>
            <a:off x="2206385" y="4504223"/>
            <a:ext cx="320040" cy="32004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16529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animBg="1"/>
      <p:bldP spid="175" grpId="1" animBg="1"/>
      <p:bldP spid="176" grpId="0" animBg="1"/>
      <p:bldP spid="176" grpId="1" animBg="1"/>
      <p:bldP spid="179" grpId="0" animBg="1"/>
      <p:bldP spid="179" grpId="1" animBg="1"/>
      <p:bldP spid="181" grpId="0" animBg="1"/>
      <p:bldP spid="181" grpId="1" animBg="1"/>
      <p:bldP spid="182" grpId="0"/>
      <p:bldP spid="183" grpId="0"/>
      <p:bldP spid="185" grpId="0" animBg="1"/>
      <p:bldP spid="185" grpId="1" animBg="1"/>
      <p:bldP spid="186" grpId="0"/>
      <p:bldP spid="187" grpId="0" animBg="1"/>
      <p:bldP spid="187" grpId="1" animBg="1"/>
      <p:bldP spid="188" grpId="0"/>
      <p:bldP spid="190" grpId="0" animBg="1"/>
      <p:bldP spid="190" grpId="1" animBg="1"/>
      <p:bldP spid="192" grpId="0" animBg="1"/>
      <p:bldP spid="193" grpId="0"/>
      <p:bldP spid="195" grpId="0" animBg="1"/>
      <p:bldP spid="197" grpId="0" animBg="1"/>
      <p:bldP spid="19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5825</TotalTime>
  <Words>770</Words>
  <Application>Microsoft Office PowerPoint</Application>
  <PresentationFormat>On-screen Show (4:3)</PresentationFormat>
  <Paragraphs>195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Utah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DIMM: Moving ORAM Primitives Closer to Memory </dc:title>
  <dc:creator>Ali Shafiee</dc:creator>
  <cp:lastModifiedBy>Rajeev Balasubramonian</cp:lastModifiedBy>
  <cp:revision>63</cp:revision>
  <dcterms:created xsi:type="dcterms:W3CDTF">2018-02-18T01:58:46Z</dcterms:created>
  <dcterms:modified xsi:type="dcterms:W3CDTF">2018-02-26T16:36:07Z</dcterms:modified>
</cp:coreProperties>
</file>