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handoutMasterIdLst>
    <p:handoutMasterId r:id="rId26"/>
  </p:handoutMasterIdLst>
  <p:sldIdLst>
    <p:sldId id="626" r:id="rId3"/>
    <p:sldId id="682" r:id="rId4"/>
    <p:sldId id="435" r:id="rId5"/>
    <p:sldId id="436" r:id="rId6"/>
    <p:sldId id="437" r:id="rId7"/>
    <p:sldId id="463" r:id="rId8"/>
    <p:sldId id="438" r:id="rId9"/>
    <p:sldId id="440" r:id="rId10"/>
    <p:sldId id="417" r:id="rId11"/>
    <p:sldId id="450" r:id="rId12"/>
    <p:sldId id="451" r:id="rId13"/>
    <p:sldId id="465" r:id="rId14"/>
    <p:sldId id="466" r:id="rId15"/>
    <p:sldId id="467" r:id="rId16"/>
    <p:sldId id="680" r:id="rId17"/>
    <p:sldId id="663" r:id="rId18"/>
    <p:sldId id="664" r:id="rId19"/>
    <p:sldId id="665" r:id="rId20"/>
    <p:sldId id="666" r:id="rId21"/>
    <p:sldId id="669" r:id="rId22"/>
    <p:sldId id="667" r:id="rId23"/>
    <p:sldId id="681" r:id="rId24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42AD39-D5DB-4333-9E7F-A75DFA9E6045}" v="5" dt="2024-04-16T03:46:40.3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7E42AD39-D5DB-4333-9E7F-A75DFA9E6045}"/>
    <pc:docChg chg="addSld delSld modSld">
      <pc:chgData name="Rajeev Balasubramonian" userId="d1fdae7ed13c9a74" providerId="LiveId" clId="{7E42AD39-D5DB-4333-9E7F-A75DFA9E6045}" dt="2024-04-16T03:46:48.342" v="39" actId="20577"/>
      <pc:docMkLst>
        <pc:docMk/>
      </pc:docMkLst>
      <pc:sldChg chg="add del">
        <pc:chgData name="Rajeev Balasubramonian" userId="d1fdae7ed13c9a74" providerId="LiveId" clId="{7E42AD39-D5DB-4333-9E7F-A75DFA9E6045}" dt="2024-04-16T03:46:18.308" v="7"/>
        <pc:sldMkLst>
          <pc:docMk/>
          <pc:sldMk cId="0" sldId="417"/>
        </pc:sldMkLst>
      </pc:sldChg>
      <pc:sldChg chg="add del">
        <pc:chgData name="Rajeev Balasubramonian" userId="d1fdae7ed13c9a74" providerId="LiveId" clId="{7E42AD39-D5DB-4333-9E7F-A75DFA9E6045}" dt="2024-04-16T03:46:18.308" v="7"/>
        <pc:sldMkLst>
          <pc:docMk/>
          <pc:sldMk cId="0" sldId="435"/>
        </pc:sldMkLst>
      </pc:sldChg>
      <pc:sldChg chg="add del">
        <pc:chgData name="Rajeev Balasubramonian" userId="d1fdae7ed13c9a74" providerId="LiveId" clId="{7E42AD39-D5DB-4333-9E7F-A75DFA9E6045}" dt="2024-04-16T03:46:18.308" v="7"/>
        <pc:sldMkLst>
          <pc:docMk/>
          <pc:sldMk cId="0" sldId="436"/>
        </pc:sldMkLst>
      </pc:sldChg>
      <pc:sldChg chg="add del">
        <pc:chgData name="Rajeev Balasubramonian" userId="d1fdae7ed13c9a74" providerId="LiveId" clId="{7E42AD39-D5DB-4333-9E7F-A75DFA9E6045}" dt="2024-04-16T03:46:18.308" v="7"/>
        <pc:sldMkLst>
          <pc:docMk/>
          <pc:sldMk cId="0" sldId="437"/>
        </pc:sldMkLst>
      </pc:sldChg>
      <pc:sldChg chg="add del">
        <pc:chgData name="Rajeev Balasubramonian" userId="d1fdae7ed13c9a74" providerId="LiveId" clId="{7E42AD39-D5DB-4333-9E7F-A75DFA9E6045}" dt="2024-04-16T03:46:18.308" v="7"/>
        <pc:sldMkLst>
          <pc:docMk/>
          <pc:sldMk cId="0" sldId="438"/>
        </pc:sldMkLst>
      </pc:sldChg>
      <pc:sldChg chg="add del">
        <pc:chgData name="Rajeev Balasubramonian" userId="d1fdae7ed13c9a74" providerId="LiveId" clId="{7E42AD39-D5DB-4333-9E7F-A75DFA9E6045}" dt="2024-04-16T03:46:18.308" v="7"/>
        <pc:sldMkLst>
          <pc:docMk/>
          <pc:sldMk cId="0" sldId="440"/>
        </pc:sldMkLst>
      </pc:sldChg>
      <pc:sldChg chg="modSp add mod">
        <pc:chgData name="Rajeev Balasubramonian" userId="d1fdae7ed13c9a74" providerId="LiveId" clId="{7E42AD39-D5DB-4333-9E7F-A75DFA9E6045}" dt="2024-04-11T12:47:10.224" v="2" actId="115"/>
        <pc:sldMkLst>
          <pc:docMk/>
          <pc:sldMk cId="0" sldId="450"/>
        </pc:sldMkLst>
        <pc:spChg chg="mod">
          <ac:chgData name="Rajeev Balasubramonian" userId="d1fdae7ed13c9a74" providerId="LiveId" clId="{7E42AD39-D5DB-4333-9E7F-A75DFA9E6045}" dt="2024-04-11T12:47:10.224" v="2" actId="115"/>
          <ac:spMkLst>
            <pc:docMk/>
            <pc:sldMk cId="0" sldId="450"/>
            <ac:spMk id="29699" creationId="{C255D845-E70C-447F-A21D-4798459599A8}"/>
          </ac:spMkLst>
        </pc:spChg>
        <pc:spChg chg="mod">
          <ac:chgData name="Rajeev Balasubramonian" userId="d1fdae7ed13c9a74" providerId="LiveId" clId="{7E42AD39-D5DB-4333-9E7F-A75DFA9E6045}" dt="2024-04-11T12:47:02.883" v="1" actId="115"/>
          <ac:spMkLst>
            <pc:docMk/>
            <pc:sldMk cId="0" sldId="450"/>
            <ac:spMk id="29701" creationId="{0A88296E-4AB4-41CD-82A2-77B36BB86998}"/>
          </ac:spMkLst>
        </pc:spChg>
      </pc:sldChg>
      <pc:sldChg chg="modSp add mod">
        <pc:chgData name="Rajeev Balasubramonian" userId="d1fdae7ed13c9a74" providerId="LiveId" clId="{7E42AD39-D5DB-4333-9E7F-A75DFA9E6045}" dt="2024-04-11T12:47:27.467" v="5" actId="115"/>
        <pc:sldMkLst>
          <pc:docMk/>
          <pc:sldMk cId="0" sldId="451"/>
        </pc:sldMkLst>
        <pc:spChg chg="mod">
          <ac:chgData name="Rajeev Balasubramonian" userId="d1fdae7ed13c9a74" providerId="LiveId" clId="{7E42AD39-D5DB-4333-9E7F-A75DFA9E6045}" dt="2024-04-11T12:47:16.127" v="3" actId="115"/>
          <ac:spMkLst>
            <pc:docMk/>
            <pc:sldMk cId="0" sldId="451"/>
            <ac:spMk id="31747" creationId="{35779676-44BC-47D5-B1D5-A70B1B26B78D}"/>
          </ac:spMkLst>
        </pc:spChg>
        <pc:spChg chg="mod">
          <ac:chgData name="Rajeev Balasubramonian" userId="d1fdae7ed13c9a74" providerId="LiveId" clId="{7E42AD39-D5DB-4333-9E7F-A75DFA9E6045}" dt="2024-04-11T12:47:27.467" v="5" actId="115"/>
          <ac:spMkLst>
            <pc:docMk/>
            <pc:sldMk cId="0" sldId="451"/>
            <ac:spMk id="31749" creationId="{486F5AB9-4540-4DCC-A00F-B4A252991A47}"/>
          </ac:spMkLst>
        </pc:spChg>
      </pc:sldChg>
      <pc:sldChg chg="add del">
        <pc:chgData name="Rajeev Balasubramonian" userId="d1fdae7ed13c9a74" providerId="LiveId" clId="{7E42AD39-D5DB-4333-9E7F-A75DFA9E6045}" dt="2024-04-16T03:46:18.308" v="7"/>
        <pc:sldMkLst>
          <pc:docMk/>
          <pc:sldMk cId="2174381135" sldId="463"/>
        </pc:sldMkLst>
      </pc:sldChg>
      <pc:sldChg chg="add">
        <pc:chgData name="Rajeev Balasubramonian" userId="d1fdae7ed13c9a74" providerId="LiveId" clId="{7E42AD39-D5DB-4333-9E7F-A75DFA9E6045}" dt="2024-04-11T12:46:40.748" v="0"/>
        <pc:sldMkLst>
          <pc:docMk/>
          <pc:sldMk cId="1484603640" sldId="465"/>
        </pc:sldMkLst>
      </pc:sldChg>
      <pc:sldChg chg="modSp add mod">
        <pc:chgData name="Rajeev Balasubramonian" userId="d1fdae7ed13c9a74" providerId="LiveId" clId="{7E42AD39-D5DB-4333-9E7F-A75DFA9E6045}" dt="2024-04-16T03:46:48.342" v="39" actId="20577"/>
        <pc:sldMkLst>
          <pc:docMk/>
          <pc:sldMk cId="435414908" sldId="682"/>
        </pc:sldMkLst>
        <pc:spChg chg="mod">
          <ac:chgData name="Rajeev Balasubramonian" userId="d1fdae7ed13c9a74" providerId="LiveId" clId="{7E42AD39-D5DB-4333-9E7F-A75DFA9E6045}" dt="2024-04-16T03:46:48.342" v="39" actId="20577"/>
          <ac:spMkLst>
            <pc:docMk/>
            <pc:sldMk cId="435414908" sldId="682"/>
            <ac:spMk id="15363" creationId="{90E9E74D-D652-485C-BB7F-4803D589C77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CC85627E-F720-43BF-8D0D-28A4022503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51F982EF-CC28-4E3D-9A4C-03C62580043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6F8554FA-44EE-4200-9FD0-2B79594FB3F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D493FE2E-8D17-4460-A5C1-E69923C8A52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fld id="{E1B7932F-32D0-43F9-BA22-BFFD365B05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08DDAE74-62B6-4685-B4A4-09B778479A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CAF05F6-9A99-49E1-BA00-2896D5595C5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C5E2849-9C5F-46BF-A385-944A3790FF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7E0FEAB4-2C41-44B3-BCB6-F2A7996A291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89B72E5D-7898-4407-9545-BBFDCFDC7C2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48EDC376-CF59-4712-9299-D4D8706D59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fld id="{381CBDFA-9DEF-443A-882A-F213CFAB28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60EB16A-A1FB-4AEB-A93D-3CD3F148A9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CCDC53-CEDB-4C91-8C7A-DC9FB924C3EF}" type="slidenum">
              <a:rPr lang="en-US" altLang="en-US" sz="1200" u="none"/>
              <a:pPr/>
              <a:t>1</a:t>
            </a:fld>
            <a:endParaRPr lang="en-US" altLang="en-US" sz="1200" u="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4B92466-BD3B-4D35-97D8-2089FA8CCC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EBE9223-E463-4186-8636-D1C6FAC335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E1346061-C955-40A2-85CE-7D6E4743D3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DF779C-FD02-4986-9419-0AEAE5752CF8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F475A1EF-E59A-44DE-9611-B5795FBE1F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2672DE37-B24D-48B5-B945-8A69F3F6CF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93F78E7-D48C-4E5B-B0F2-B9CC72AB4C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F2ECD8-E41B-48F2-B25A-FB8A9922DAC0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641196D-0A0F-4EF3-A816-4761CACA51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4151E37E-5490-4152-9289-5F42C6F0A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61434AA-57D3-4D90-A8CD-6C8376328B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8FDB78-A9A7-4999-A447-236091616572}" type="slidenum">
              <a:rPr lang="en-US" altLang="en-US" sz="1200" u="none"/>
              <a:pPr/>
              <a:t>12</a:t>
            </a:fld>
            <a:endParaRPr lang="en-US" altLang="en-US" sz="1200" u="none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065F95C-BC27-4DFA-9B91-B15AE15A80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A9EF0A6-CCC2-4AAF-B9A8-C595013DE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CA9E2DD5-CFEE-4D73-BB0F-5BEB9B7D61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F38B49-2937-4A91-A88C-4202538AC710}" type="slidenum">
              <a:rPr lang="en-US" altLang="en-US" sz="1200" u="none"/>
              <a:pPr/>
              <a:t>13</a:t>
            </a:fld>
            <a:endParaRPr lang="en-US" altLang="en-US" sz="1200" u="none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850339D-4848-4F8E-9AF8-F73EFA6D29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EBF5B5E-724C-4CCC-A808-81371D513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AF7C6120-EEE0-4C5B-B955-1405C5DEBC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DD4160-4EB4-4D21-87EE-B76BE696B4C9}" type="slidenum">
              <a:rPr lang="en-US" altLang="en-US" sz="1200" u="none"/>
              <a:pPr/>
              <a:t>14</a:t>
            </a:fld>
            <a:endParaRPr lang="en-US" altLang="en-US" sz="1200" u="none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F4D3533-8D6B-4A48-9E49-B2D0576827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5CE3BC8-CDF9-455B-B543-9E69AE04D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2BFF606E-EDC3-4BE0-BE83-2354AA813B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C14B42-8E5E-4BCD-AC80-451EC25FE45F}" type="slidenum">
              <a:rPr lang="en-US" altLang="en-US" sz="1200" u="none"/>
              <a:pPr/>
              <a:t>15</a:t>
            </a:fld>
            <a:endParaRPr lang="en-US" altLang="en-US" sz="1200" u="none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BEA0073-9203-4EAE-A813-6C59F0ACB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25FF2F1-2F73-449A-8B2F-3DB3302BF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26915F4-70BD-42F1-9EC0-C6C049FC4D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099B9C-61F7-456A-A745-CF3D6F51962D}" type="slidenum">
              <a:rPr lang="en-US" altLang="en-US" sz="1200" u="none"/>
              <a:pPr/>
              <a:t>16</a:t>
            </a:fld>
            <a:endParaRPr lang="en-US" altLang="en-US" sz="1200" u="none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3E1CE39-B5A1-46A4-9C93-BB19A7ED31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40D5066-D01B-428C-ABDF-AA1DDECE4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DC6892F-3CB7-4362-AD67-44852DE764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6FF0A1-D4E6-45FB-A74F-08847D34C993}" type="slidenum">
              <a:rPr lang="en-US" altLang="en-US" sz="1200" u="none"/>
              <a:pPr/>
              <a:t>17</a:t>
            </a:fld>
            <a:endParaRPr lang="en-US" altLang="en-US" sz="1200" u="none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6EF379D6-0F51-4DB4-A78B-4706F04DB4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BF353633-4AE7-4CAF-8D48-1BA710DFA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E3B32A2-B390-4915-ACC1-552EE7368E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2C0577-205E-4CDB-8A75-23771345773F}" type="slidenum">
              <a:rPr lang="en-US" altLang="en-US" sz="1200" u="none"/>
              <a:pPr/>
              <a:t>18</a:t>
            </a:fld>
            <a:endParaRPr lang="en-US" altLang="en-US" sz="1200" u="none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21E8729-D6A2-4BBC-9378-1FEE3292C4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E7B72846-30C1-4EFD-B6F6-1F55499B3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6ADCA6-ADA4-4112-A249-26FB0CAB8B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BCBCE9-18DC-4A69-9BEF-7AC437DD5C75}" type="slidenum">
              <a:rPr lang="en-US" altLang="en-US" sz="1200" u="none"/>
              <a:pPr/>
              <a:t>19</a:t>
            </a:fld>
            <a:endParaRPr lang="en-US" altLang="en-US" sz="1200" u="none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5CDF8AB-09F2-465C-B8AC-9140200245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C2DA2B21-85C2-4DAC-9B17-CE2B782B0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6D53AA86-564F-4A6A-A7EB-8DC6C6F329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8070C24-573A-4E6E-AB99-9D19E31D4AE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9A36722-1824-45D0-B463-D0FB7D8A3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3967B6A-EE2F-4CC5-86AE-6D208FF87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5030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2540E73-C1C1-40A7-B7E7-F9520D46BF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4C8484-EFD4-4271-AF7E-15D7EBF94E7C}" type="slidenum">
              <a:rPr lang="en-US" altLang="en-US" sz="1200" u="none"/>
              <a:pPr/>
              <a:t>20</a:t>
            </a:fld>
            <a:endParaRPr lang="en-US" altLang="en-US" sz="1200" u="none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15B66A4-6C54-4D2F-B7C0-6E51E827BB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8FCE2CC-054B-4392-B4B1-AF9680A69A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1542B55-56DE-4D95-A2C4-2CE63ACAF7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95B356-2FB9-4ABC-899D-29A4B8833985}" type="slidenum">
              <a:rPr lang="en-US" altLang="en-US" sz="1200" u="none"/>
              <a:pPr/>
              <a:t>21</a:t>
            </a:fld>
            <a:endParaRPr lang="en-US" altLang="en-US" sz="1200" u="none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085D1A3-13DB-401F-BB8F-DBC54D8E54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9E2617CC-39E1-413C-B3EE-7A2D6D5DF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1542B55-56DE-4D95-A2C4-2CE63ACAF7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95B356-2FB9-4ABC-899D-29A4B8833985}" type="slidenum">
              <a:rPr lang="en-US" altLang="en-US" sz="1200" u="none"/>
              <a:pPr/>
              <a:t>22</a:t>
            </a:fld>
            <a:endParaRPr lang="en-US" altLang="en-US" sz="1200" u="none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085D1A3-13DB-401F-BB8F-DBC54D8E54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9E2617CC-39E1-413C-B3EE-7A2D6D5DF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350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7EE9B60E-47AE-4BE0-B947-512648D264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6E46C8-295B-4788-97A1-F34A1D87763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C5ACD63-9BAD-4D96-BD14-E2C13DD545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BD46D30-5AEE-41E8-9D22-407062E6C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39037C6-78B9-4632-9672-99DC63B279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773B52-25D9-4125-AD64-D9C065AB699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855F1AE-8457-4B20-8351-B9AA4188DB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A6F8CAC-D67A-42FC-B83C-2BD06DF963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E3E4FEC7-6866-4997-A245-A8A337F2DF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10C68D7-B52C-4703-BC12-B18C2C86A55A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7A91AA1-A4D1-4C46-B923-D80335F7A9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3FDC6B8C-9A1C-4081-91E7-D00C64EEBE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6D53AA86-564F-4A6A-A7EB-8DC6C6F329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8070C24-573A-4E6E-AB99-9D19E31D4AE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9A36722-1824-45D0-B463-D0FB7D8A3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3967B6A-EE2F-4CC5-86AE-6D208FF87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998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3B18D5A-257A-441E-90D2-B1A5D8AFA9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74B264-75CF-4A5B-AF77-5C2642E8FC2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83FA0F9-16E7-4A0E-9E06-9987B12134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45AFE149-F807-46E0-99F3-C2FF74CAC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6C5F4732-E107-4137-8FF1-F59C89C343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0020FB-026F-40E0-A82D-28FC400F1CF9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EAC2A2ED-AF53-4F79-9F66-0DBA2D82D4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67A249CC-1B47-4ADE-ABBA-0CC545E664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647A5C86-5EFB-4105-89E8-47DFF3A735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B71A51-0BC9-403B-A9E0-CFE56423B30D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68220B9-FDD9-4CAA-A4C8-A5957DFA34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3711AA47-B252-452C-9514-1A77C1F9C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62C043-D659-4A37-BE2B-264E60AD75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8F924C-DD8B-4D6D-BDB5-A77C7712E2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8AEFF6-35E6-4C3D-910D-B8D8420728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02464-8612-4549-AE9C-714EDC958A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934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B4916B-8DBC-4673-AAEA-0BF4C81439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0D243E-8432-4941-8058-356788BDCA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1A3374-8BB5-4850-ACD9-BCDB608A4A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904B8-D2D7-4D9B-B5FF-DE2610165A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7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1586AE-AD9B-4E0B-9D70-2E4B89F663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2D414B-67E9-4F12-8A55-3F5071901E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AC57CA-5D6F-4D05-8F3C-C48A881F92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BE9795-C1E1-4716-A8A5-CD4CB97AC2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139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6D1BB6-DC3D-4825-9F14-6CEB66E6D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BB3124-8F32-47E9-BD0B-1051942345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51FCB7-4F05-442E-B0E7-BF717E2357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A3F1A6-6313-4FFA-AD17-1EFB2239BD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035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D14973-B711-4282-B047-7288BA1668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545438-E906-4553-BDD2-2184FE15E3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61370B-10CA-4A87-869E-676D7044A3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1E10C-C3EA-4E82-B615-9D5D587C03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020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FC8E8E-D1F1-48C6-8176-E87F8FE940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68A8B5-7444-4762-99A0-66C37BE6C3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AD982F-08B5-4556-A62D-8A7D8311E3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37EC9-B4BE-47E8-B99A-6E03F04676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809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CA4D4C-9080-4790-9A93-3E235BD60D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8BD5DE-6E51-4B6A-98DA-1C90BECDF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B7F6DB-7B2E-4A20-BCBC-CC5A6ADCB5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07AE7-900F-4BDA-BCC6-C2D619C6E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543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182318-45DD-4A56-822C-D9818A35BD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2C06417-C650-4BD0-A215-0787CC6B4B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A8D871F-11EA-4DE4-8381-DE7DEF8D45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74BF36-0233-4BBE-8054-6BEE279FA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466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DC7B50-95D3-4DA3-9126-042D440206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2685AF-2A4A-4149-909A-D4A14D615A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E4279C-F2DE-4B79-9351-A43CDCD7B7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057CD-F6AC-4EDC-A260-94B4D72E54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838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242EB8-04E8-43C0-B1E0-B8AB7C813B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3FE6D6D-B0CE-446F-985B-EA13D4FAEF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00EF697-A484-4B49-9FDF-6C24DEE1A7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E464E-E7B3-4CBB-82F1-B81289528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5289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75F2FB-53F3-4016-A850-25F1022F0B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6476ED-A7C6-4C47-ADDD-6E84096FCF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1E244C-87B5-4A48-BD6F-1437AE3C72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C83A9-A5F9-4B34-8275-A4BB1275B3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65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D7E771-CAD3-4F11-8919-D9AEF06DAD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F54261-8217-4E88-9DA4-14EF7DBC28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06449F-369B-462C-9981-00348DFF16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FB7867-87F6-487C-9F8A-C485EE1C3A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71542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ABF38C-0A77-4277-B6A0-B487F4147D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341E65-C8C7-4ECC-ACE7-577A2E0F50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70C6C0-729D-4B36-95DA-7A49D06D00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6E022-71E4-4338-8EF7-F8D1B7E9D6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838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1A8A72-912A-409D-99EC-2078B8F729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43DD0C-1894-482B-AE7C-4E2088541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2EF196-4617-4576-A8F5-0999E00CC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35139-E352-407E-8EBE-692198635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2076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20E305-5C1C-4029-9E3F-7825BB9211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031685-811B-4E0D-8BD9-6EABB4821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FBBE6C-5261-4B7B-B47C-B8C815386C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1DFAF7-91FC-4835-95BC-0C16BF4A0A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61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498B5E-943A-45DE-83B2-22C37D3C17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F49B8E-334F-410C-8BD4-A9F46D8A12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213E23-8426-4176-8C33-14E6AADD93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B883EA-DC22-4C65-8ACA-EFB951C398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57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4A9A65-2F94-4C01-B381-0FB447239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0DCD51-F888-40B1-94B5-852FDCC3DD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FC6532-6A7F-4B8F-9FC9-3994B71333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21A4C1-5D4B-4CE9-9DE5-FA670D4BCF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50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4C15A3C-4301-4A52-A2E8-ECF2C1C4DA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612AF3-D495-463E-97CE-EB08888D55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5CAD193-A727-4F7E-B777-0FCA675D9F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5E81C2-F1E2-4472-BB11-09D8604CDD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86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230917D-8327-4ADA-B4B8-0F40CF02EE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BE90BC1-B801-45CE-998B-081EB874FD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1042D10-11F6-4CE5-9431-0DB40E0B15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DD5EF-1BCE-4314-9C80-6EB509232C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153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E4076B-187A-4C43-97BD-FD23E5DEAC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657A454-6C28-4A13-B41F-D600762396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DFC0A15-9FD9-4A55-B882-1D0567E8F1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585093-6EAE-4F46-9FEF-F093D11EC9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72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F93D3F-71F4-479C-BF54-4EB865D028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33F880-CAE2-4050-BA0F-747DF103AF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1BC176-05C8-4035-B07F-D8C0B2EC51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68FFEB-EBD3-4971-AB74-9762B76D77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043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DF9C0E-FE8F-45E6-B80A-58EF099A3C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7B4A03-5DB3-40D2-9EE2-224A14AEDC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61A393-8571-482D-8C77-453EDA65BD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F48DC7-9A1F-4ADB-87D9-6A2E1B0284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367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6765C78-98C6-433B-B5C5-36B29EBBE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2D1B580-7C6F-4079-88D6-12A30FA804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11E6A6D-8C34-45BD-B136-6E6C9D69F6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u="none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904A08A-A5DD-434A-BDB7-203208896C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u="none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F7BD42B-E4EC-4A7C-A3CD-C87903FD92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u="none">
                <a:latin typeface="Times New Roman" panose="02020603050405020304" pitchFamily="18" charset="0"/>
              </a:defRPr>
            </a:lvl1pPr>
          </a:lstStyle>
          <a:p>
            <a:fld id="{1F89048F-0DE0-477C-8DB6-7B834A9C09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465C49F-135C-4F8E-AE89-5D9112E6F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FCFD547-7A5F-46B3-99E7-A94E78483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BE72E26-108E-4A84-BFD3-843EA31C21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1CAE263-A074-4FB7-B92C-13D2520837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AA8BB81-CF71-49B2-9490-3B6A9CE902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2376BEF3-1DAB-4C53-9304-DE9DD47B3C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3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86305AF-B8DE-4163-AE70-6738BDE9C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78B3E3-7BE0-46E5-9B76-6B3B954EF595}" type="slidenum">
              <a:rPr lang="en-US" altLang="en-US" sz="1400" u="none">
                <a:latin typeface="Times New Roman" panose="02020603050405020304" pitchFamily="18" charset="0"/>
              </a:rPr>
              <a:pPr/>
              <a:t>1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E8BF64D3-0307-42A0-A91F-014107150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48159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26: Multiprocessors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72FC952C-DC1E-4094-9CE1-83FAAF6D2F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364962DB-9322-446B-B65E-3AF09CFA2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23846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Snooping-based coherence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Synchronization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Consistency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48A20C5-BC19-4088-8983-A1B83623E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9BF1B8-3245-4A8E-A891-8C022055D9FC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255D845-E70C-447F-A21D-479845959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821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Multiprocessor Taxonomy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DE55B8BC-AD30-444F-9088-66F7ED7601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0A88296E-4AB4-41CD-82A2-77B36BB86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89979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SISD: single instruction and single data stream: uniprocessor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MISD: no commercial multiprocessor: imagine data going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through a pipeline of execution engines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SIMD: vector architectures: lower flexibility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MIMD: most multiprocessors today: easy to construct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off-the-shelf computers, most flexibility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15A3118-83BB-4D62-B916-B2106998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969856-EFBF-4506-826C-740EC7F2415A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35779676-44BC-47D5-B1D5-A70B1B26B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408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Organization - I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A205C11F-0AFD-4E3B-B828-9D38F4BE49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486F5AB9-4540-4DCC-A00F-B4A252991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714625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Centralized shared-memory multiprocessor   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Symmetric shared-memory multiprocessor (SMP)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Multiple processors connected to a single centralized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memory – since all processors see the same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organization 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uniform memory access (UMA)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Shared-memory because all processors can access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entire memory address space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Can centralized memory emerge as a bandwidth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bottleneck? – not if you have large caches and employ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fewer than a dozen processors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74921893-32AD-4317-93F1-2D45A20E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C0934E-856B-46DB-B189-ABE81AFE391A}" type="slidenum">
              <a:rPr lang="en-US" altLang="en-US" sz="1400" u="none">
                <a:latin typeface="Times New Roman" panose="02020603050405020304" pitchFamily="18" charset="0"/>
              </a:rPr>
              <a:pPr/>
              <a:t>12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DDB3582A-D0A3-409D-B2B1-CD3B12494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179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Snooping-Based Protocols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8240665D-E552-4244-95CA-F032A559E5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276A0F48-7FC1-4E5F-8524-5CEC8C486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6825"/>
            <a:ext cx="68286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Three states for a block: invalid, shared, modified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A write is placed on the bus and sharers invalidate themselves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 The protocols are referred to as MSI, MESI, etc.</a:t>
            </a:r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66F084D4-E8EF-4871-977F-8E28C77E2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47" name="Rectangle 6">
            <a:extLst>
              <a:ext uri="{FF2B5EF4-FFF2-40B4-BE49-F238E27FC236}">
                <a16:creationId xmlns:a16="http://schemas.microsoft.com/office/drawing/2014/main" id="{550A42F8-C706-4DA4-BC69-9280C21F3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48" name="Line 7">
            <a:extLst>
              <a:ext uri="{FF2B5EF4-FFF2-40B4-BE49-F238E27FC236}">
                <a16:creationId xmlns:a16="http://schemas.microsoft.com/office/drawing/2014/main" id="{76BB0BE2-A975-40A2-8E3F-9CACC79D45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9" name="Rectangle 8">
            <a:extLst>
              <a:ext uri="{FF2B5EF4-FFF2-40B4-BE49-F238E27FC236}">
                <a16:creationId xmlns:a16="http://schemas.microsoft.com/office/drawing/2014/main" id="{298F12DD-097F-4560-93FC-644924EDF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0" name="Rectangle 9">
            <a:extLst>
              <a:ext uri="{FF2B5EF4-FFF2-40B4-BE49-F238E27FC236}">
                <a16:creationId xmlns:a16="http://schemas.microsoft.com/office/drawing/2014/main" id="{A0FED496-CFD6-41B1-BFA6-09B2C9D4B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1" name="Line 10">
            <a:extLst>
              <a:ext uri="{FF2B5EF4-FFF2-40B4-BE49-F238E27FC236}">
                <a16:creationId xmlns:a16="http://schemas.microsoft.com/office/drawing/2014/main" id="{ECC9AA50-45C8-481B-8835-22246B5842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2" name="Rectangle 11">
            <a:extLst>
              <a:ext uri="{FF2B5EF4-FFF2-40B4-BE49-F238E27FC236}">
                <a16:creationId xmlns:a16="http://schemas.microsoft.com/office/drawing/2014/main" id="{3F2404C6-5B69-4536-BA2D-21315329B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3" name="Rectangle 12">
            <a:extLst>
              <a:ext uri="{FF2B5EF4-FFF2-40B4-BE49-F238E27FC236}">
                <a16:creationId xmlns:a16="http://schemas.microsoft.com/office/drawing/2014/main" id="{EEFCBAB2-0384-46B6-A964-DD6846C3B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4" name="Line 13">
            <a:extLst>
              <a:ext uri="{FF2B5EF4-FFF2-40B4-BE49-F238E27FC236}">
                <a16:creationId xmlns:a16="http://schemas.microsoft.com/office/drawing/2014/main" id="{A9A6D836-7088-4AC1-971C-E5A5785670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5" name="Rectangle 14">
            <a:extLst>
              <a:ext uri="{FF2B5EF4-FFF2-40B4-BE49-F238E27FC236}">
                <a16:creationId xmlns:a16="http://schemas.microsoft.com/office/drawing/2014/main" id="{C1838221-0133-444B-BD1C-D2EC3EE93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5B883E66-3689-481A-9FBB-B2D5C114A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0257" name="Line 16">
            <a:extLst>
              <a:ext uri="{FF2B5EF4-FFF2-40B4-BE49-F238E27FC236}">
                <a16:creationId xmlns:a16="http://schemas.microsoft.com/office/drawing/2014/main" id="{010D273B-66BC-49AB-99DA-BBE3F7D91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8" name="Line 17">
            <a:extLst>
              <a:ext uri="{FF2B5EF4-FFF2-40B4-BE49-F238E27FC236}">
                <a16:creationId xmlns:a16="http://schemas.microsoft.com/office/drawing/2014/main" id="{023BA4F3-9BF0-42A1-9CAA-D7BCFD6DDF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105400"/>
            <a:ext cx="4724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9" name="Line 18">
            <a:extLst>
              <a:ext uri="{FF2B5EF4-FFF2-40B4-BE49-F238E27FC236}">
                <a16:creationId xmlns:a16="http://schemas.microsoft.com/office/drawing/2014/main" id="{AD39615B-FAEC-4FBD-BC8A-836CE1500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0" name="Line 19">
            <a:extLst>
              <a:ext uri="{FF2B5EF4-FFF2-40B4-BE49-F238E27FC236}">
                <a16:creationId xmlns:a16="http://schemas.microsoft.com/office/drawing/2014/main" id="{53CA3178-0578-4C8B-9376-35E64360A5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1" name="Line 20">
            <a:extLst>
              <a:ext uri="{FF2B5EF4-FFF2-40B4-BE49-F238E27FC236}">
                <a16:creationId xmlns:a16="http://schemas.microsoft.com/office/drawing/2014/main" id="{2A5FDE3E-8268-4CF2-9C1C-F053C784C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2" name="Line 21">
            <a:extLst>
              <a:ext uri="{FF2B5EF4-FFF2-40B4-BE49-F238E27FC236}">
                <a16:creationId xmlns:a16="http://schemas.microsoft.com/office/drawing/2014/main" id="{739D9E3A-F68B-4600-B573-E4214FEDA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3" name="Rectangle 22">
            <a:extLst>
              <a:ext uri="{FF2B5EF4-FFF2-40B4-BE49-F238E27FC236}">
                <a16:creationId xmlns:a16="http://schemas.microsoft.com/office/drawing/2014/main" id="{FA42E720-B632-46EA-86B4-2BE27F424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</p:txBody>
      </p:sp>
      <p:sp>
        <p:nvSpPr>
          <p:cNvPr id="10264" name="Rectangle 23">
            <a:extLst>
              <a:ext uri="{FF2B5EF4-FFF2-40B4-BE49-F238E27FC236}">
                <a16:creationId xmlns:a16="http://schemas.microsoft.com/office/drawing/2014/main" id="{7492144D-9F7D-49C4-9E59-D1E1525F0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410200"/>
            <a:ext cx="14478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I/O System</a:t>
            </a:r>
          </a:p>
        </p:txBody>
      </p:sp>
      <p:sp>
        <p:nvSpPr>
          <p:cNvPr id="10265" name="Line 24">
            <a:extLst>
              <a:ext uri="{FF2B5EF4-FFF2-40B4-BE49-F238E27FC236}">
                <a16:creationId xmlns:a16="http://schemas.microsoft.com/office/drawing/2014/main" id="{D7964DD6-3F2A-4EDF-8A8C-17C9EC3C72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6" name="Line 25">
            <a:extLst>
              <a:ext uri="{FF2B5EF4-FFF2-40B4-BE49-F238E27FC236}">
                <a16:creationId xmlns:a16="http://schemas.microsoft.com/office/drawing/2014/main" id="{8E7DE680-868D-4627-97B8-1A4F520DDD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603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84445931-4BE6-4D5B-85B6-970E44FC9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CD16FB-4185-4036-B564-1000A3D43C0A}" type="slidenum">
              <a:rPr lang="en-US" altLang="en-US" sz="1400" u="none">
                <a:latin typeface="Times New Roman" panose="02020603050405020304" pitchFamily="18" charset="0"/>
              </a:rPr>
              <a:pPr/>
              <a:t>13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810E5A15-C7DA-413A-992A-5DDEB5BAA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F9984FC6-A260-4135-B047-FDF02BA0D6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7FA13E83-0470-4743-955F-10A4A60CC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798564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P1 reads X: not found in cache-1, request sent on bus, memory responds,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X is placed in cache-1 in shared 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P2 reads X: not found in cache-2, request sent on bus, everyone snoops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this request, cache-1does nothing because this is just a read request,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memory responds, X is placed in cache-2 in shared state</a:t>
            </a: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8FF1151A-7199-4F2B-9B35-301B9E57D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9718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P1</a:t>
            </a:r>
          </a:p>
        </p:txBody>
      </p:sp>
      <p:sp>
        <p:nvSpPr>
          <p:cNvPr id="12295" name="Rectangle 6">
            <a:extLst>
              <a:ext uri="{FF2B5EF4-FFF2-40B4-BE49-F238E27FC236}">
                <a16:creationId xmlns:a16="http://schemas.microsoft.com/office/drawing/2014/main" id="{05647E6C-AF1F-4092-A54C-FA3FDEA21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038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Cache-1</a:t>
            </a:r>
          </a:p>
        </p:txBody>
      </p:sp>
      <p:sp>
        <p:nvSpPr>
          <p:cNvPr id="12296" name="Line 7">
            <a:extLst>
              <a:ext uri="{FF2B5EF4-FFF2-40B4-BE49-F238E27FC236}">
                <a16:creationId xmlns:a16="http://schemas.microsoft.com/office/drawing/2014/main" id="{CF95FB63-93A9-4EAE-B4D1-72747C318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3810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7" name="Rectangle 8">
            <a:extLst>
              <a:ext uri="{FF2B5EF4-FFF2-40B4-BE49-F238E27FC236}">
                <a16:creationId xmlns:a16="http://schemas.microsoft.com/office/drawing/2014/main" id="{0CB65F54-81C4-4B7C-95B6-6B61D262D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9718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P2</a:t>
            </a:r>
          </a:p>
        </p:txBody>
      </p:sp>
      <p:sp>
        <p:nvSpPr>
          <p:cNvPr id="12298" name="Rectangle 9">
            <a:extLst>
              <a:ext uri="{FF2B5EF4-FFF2-40B4-BE49-F238E27FC236}">
                <a16:creationId xmlns:a16="http://schemas.microsoft.com/office/drawing/2014/main" id="{C87DE5B4-4B03-4C2D-960A-2190EACB3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038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Cache-2</a:t>
            </a:r>
          </a:p>
        </p:txBody>
      </p:sp>
      <p:sp>
        <p:nvSpPr>
          <p:cNvPr id="12299" name="Line 10">
            <a:extLst>
              <a:ext uri="{FF2B5EF4-FFF2-40B4-BE49-F238E27FC236}">
                <a16:creationId xmlns:a16="http://schemas.microsoft.com/office/drawing/2014/main" id="{50DF8005-7E65-4D62-BA5B-64DBAFE72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810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0" name="Line 17">
            <a:extLst>
              <a:ext uri="{FF2B5EF4-FFF2-40B4-BE49-F238E27FC236}">
                <a16:creationId xmlns:a16="http://schemas.microsoft.com/office/drawing/2014/main" id="{3DC0B277-2824-47FD-BEBD-9435E0E9C4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1" name="Line 18">
            <a:extLst>
              <a:ext uri="{FF2B5EF4-FFF2-40B4-BE49-F238E27FC236}">
                <a16:creationId xmlns:a16="http://schemas.microsoft.com/office/drawing/2014/main" id="{C1AF7CA4-18F4-4FC5-88E4-E7C00D4CCE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876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2" name="Line 21">
            <a:extLst>
              <a:ext uri="{FF2B5EF4-FFF2-40B4-BE49-F238E27FC236}">
                <a16:creationId xmlns:a16="http://schemas.microsoft.com/office/drawing/2014/main" id="{6A150D8D-0E95-4F62-BA63-008E7D2CE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76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3" name="Rectangle 22">
            <a:extLst>
              <a:ext uri="{FF2B5EF4-FFF2-40B4-BE49-F238E27FC236}">
                <a16:creationId xmlns:a16="http://schemas.microsoft.com/office/drawing/2014/main" id="{17EEE8AA-F6B8-46EF-B481-48B160A9F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6388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</p:txBody>
      </p:sp>
      <p:sp>
        <p:nvSpPr>
          <p:cNvPr id="12304" name="Line 24">
            <a:extLst>
              <a:ext uri="{FF2B5EF4-FFF2-40B4-BE49-F238E27FC236}">
                <a16:creationId xmlns:a16="http://schemas.microsoft.com/office/drawing/2014/main" id="{39B111D9-A766-4BC1-9E9C-EF30259D5C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334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5" name="Text Box 26">
            <a:extLst>
              <a:ext uri="{FF2B5EF4-FFF2-40B4-BE49-F238E27FC236}">
                <a16:creationId xmlns:a16="http://schemas.microsoft.com/office/drawing/2014/main" id="{8277398E-3CFB-40E6-9E72-D3FE89BEC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048000"/>
            <a:ext cx="4781309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P1 writes X: cache-1 has data in shared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state (shared only provides read perms),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request sent on bus, cache-2 snoops and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then invalidates its copy of X, cache-1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moves its state to modified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P2 reads X: cache-2 has data in invalid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state, request sent on bus, cache-1 snoops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and realizes it has the only valid copy, so it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downgrades itself to shared state and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responds with data, X is placed in cache-2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in shared state, memory is also updated</a:t>
            </a:r>
          </a:p>
        </p:txBody>
      </p:sp>
    </p:spTree>
    <p:extLst>
      <p:ext uri="{BB962C8B-B14F-4D97-AF65-F5344CB8AC3E}">
        <p14:creationId xmlns:p14="http://schemas.microsoft.com/office/powerpoint/2010/main" val="2408321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78A1622-155D-432D-8A12-C559B458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CCE554-C475-4FE2-82C9-FE30BFDDDB6A}" type="slidenum">
              <a:rPr lang="en-US" altLang="en-US" sz="1400" u="none">
                <a:latin typeface="Times New Roman" panose="02020603050405020304" pitchFamily="18" charset="0"/>
              </a:rPr>
              <a:pPr/>
              <a:t>14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0C13954-023F-4ED1-A7FB-136E337B2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06F6AF6B-ED52-4ABB-A5DB-79DB4FBE4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5EA23A7-6F0F-4ECD-BD08-466F7C7D42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928242"/>
              </p:ext>
            </p:extLst>
          </p:nvPr>
        </p:nvGraphicFramePr>
        <p:xfrm>
          <a:off x="152400" y="1447800"/>
          <a:ext cx="8850312" cy="455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12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012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Cache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Hit/Miss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on the bus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Who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1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2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3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4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P1: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Rd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Perms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Upgrade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No response.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Other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caches invalidate.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3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Hit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42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P4: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 responds. Mem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wrtbk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043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4823649-5FA3-4F26-8E0D-4804D62C8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4869B1-8E06-44EC-A81B-38CC68B0D30F}" type="slidenum">
              <a:rPr lang="en-US" altLang="en-US" sz="1400" u="none">
                <a:latin typeface="Times New Roman" panose="02020603050405020304" pitchFamily="18" charset="0"/>
              </a:rPr>
              <a:pPr/>
              <a:t>15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E81C8E95-2D22-4C55-B285-86002053C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257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Coherence Protocols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9CF10ABD-0179-43E8-8E5E-6FE7D6143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F9288069-98FA-416F-A2C9-B3A6F01D2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6430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Directory-based: A single location (directory) keeps track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of the sharing status of a block of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Snooping: Every cache block is accompanied by the sharing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status of that block – all cache controllers monitor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shared bus so they can update the sharing status of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block, if necessary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Write-invalidate: a processor gains exclusive access of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a block before writing by invalidating all other copies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Write-update: when a processor writes, it updates other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shared copies of that block</a:t>
            </a:r>
          </a:p>
        </p:txBody>
      </p:sp>
    </p:spTree>
    <p:extLst>
      <p:ext uri="{BB962C8B-B14F-4D97-AF65-F5344CB8AC3E}">
        <p14:creationId xmlns:p14="http://schemas.microsoft.com/office/powerpoint/2010/main" val="1099378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1E48E443-8E0D-4B5E-99AA-375951EDA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2435B4-78E2-488F-8F09-309D41DC9BE7}" type="slidenum">
              <a:rPr lang="en-US" altLang="en-US" sz="1400" u="none">
                <a:latin typeface="Times New Roman" panose="02020603050405020304" pitchFamily="18" charset="0"/>
              </a:rPr>
              <a:pPr/>
              <a:t>16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F55A5C6D-C81F-4742-99CE-546D9821E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037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Constructing Locks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7E432901-6759-4ED8-82E0-DF14D494A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8F159C5A-B71B-47A8-B812-472F8492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991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Applications have phases (consisting of many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that must be executed atomically, without other parallel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processes modifying the 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 lock surrounding the data/code ensures that only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program can be in a critical section at a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hardware must provide some basic primitives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allow us to construct locks with different properties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E7188ABD-2188-4657-A8FF-C90A77D10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270" y="4887913"/>
            <a:ext cx="1569660" cy="70788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 balance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$1000</a:t>
            </a:r>
          </a:p>
        </p:txBody>
      </p:sp>
      <p:sp>
        <p:nvSpPr>
          <p:cNvPr id="22535" name="Text Box 6">
            <a:extLst>
              <a:ext uri="{FF2B5EF4-FFF2-40B4-BE49-F238E27FC236}">
                <a16:creationId xmlns:a16="http://schemas.microsoft.com/office/drawing/2014/main" id="{F8DA868D-BDF8-417D-A899-E38AA6645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15000"/>
            <a:ext cx="1201483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 $1000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$100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 $1100</a:t>
            </a:r>
          </a:p>
        </p:txBody>
      </p:sp>
      <p:sp>
        <p:nvSpPr>
          <p:cNvPr id="22536" name="Text Box 7">
            <a:extLst>
              <a:ext uri="{FF2B5EF4-FFF2-40B4-BE49-F238E27FC236}">
                <a16:creationId xmlns:a16="http://schemas.microsoft.com/office/drawing/2014/main" id="{2E794D44-E3D9-489F-AA10-46A510878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715000"/>
            <a:ext cx="1201483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 $1000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$200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 $1200</a:t>
            </a:r>
          </a:p>
        </p:txBody>
      </p:sp>
      <p:sp>
        <p:nvSpPr>
          <p:cNvPr id="22537" name="Line 8">
            <a:extLst>
              <a:ext uri="{FF2B5EF4-FFF2-40B4-BE49-F238E27FC236}">
                <a16:creationId xmlns:a16="http://schemas.microsoft.com/office/drawing/2014/main" id="{2A2D4CD8-81CC-427C-B2A3-1FD6974A3A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533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8" name="Line 9">
            <a:extLst>
              <a:ext uri="{FF2B5EF4-FFF2-40B4-BE49-F238E27FC236}">
                <a16:creationId xmlns:a16="http://schemas.microsoft.com/office/drawing/2014/main" id="{C7F2AC54-4E85-4122-8D3D-3467F8E4A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9" name="Text Box 10">
            <a:extLst>
              <a:ext uri="{FF2B5EF4-FFF2-40B4-BE49-F238E27FC236}">
                <a16:creationId xmlns:a16="http://schemas.microsoft.com/office/drawing/2014/main" id="{53925733-CF62-43DC-BD11-08C69A9F3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4989513"/>
            <a:ext cx="39074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Parallel (unlocked) banking transactions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5D1833E-AD1F-4DE6-931F-33B0CD9FA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728E36-3A34-4A1D-9CAE-970D07C82378}" type="slidenum">
              <a:rPr lang="en-US" altLang="en-US" sz="1400" u="none">
                <a:latin typeface="Times New Roman" panose="02020603050405020304" pitchFamily="18" charset="0"/>
              </a:rPr>
              <a:pPr/>
              <a:t>17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246EA1CC-322F-48AA-B3E8-76F6D8475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7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Synchronization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066133B3-0985-4E1B-ACD4-2C11EAC6AD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F5454E34-7C8A-4C14-B5C0-472C8791E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8025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simplest hardware primitive that greatly facilitates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synchronization implementations (locks, barriers,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is an atomic read-modify-write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Atomic exchange: swap contents of register and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Special case of atomic exchange: test &amp; set: transfer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memory location into register and write 1 into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(if memory has 0, lock is free)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lock: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t&amp;s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register, location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bnz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register, 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  CS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location, #0</a:t>
            </a: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C945DCDF-242B-4EEC-B910-655453E23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181600"/>
            <a:ext cx="3417282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multiple parallel threads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execute this code, only one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be able to enter CS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373DFD9-EB0A-4B4D-AE4A-00A7DB8DF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682EA9-0C6F-463C-9141-C93A7962E0A2}" type="slidenum">
              <a:rPr lang="en-US" altLang="en-US" sz="1400" u="none">
                <a:latin typeface="Times New Roman" panose="02020603050405020304" pitchFamily="18" charset="0"/>
              </a:rPr>
              <a:pPr/>
              <a:t>18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62A13F63-2B68-44DA-9416-834C315E3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149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Coherence Vs. Consistency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6FFD0B3-DA02-4DF1-807E-7BC0895258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3B69FA8D-F054-45BB-9525-7553AF15A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5809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Coherence guarantees (i) write propagation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(a write will eventually be seen by other processors),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(ii) write serialization (all processors see writes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same location in the same order)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consistency model defines the ordering of writes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reads to different memory locations – the hardware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guarantees a certain consistency model and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programmer attempts to write correct programs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those assumptions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58A7FC1-53F1-43A3-A49D-E0AAB9D25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1C560C-9E5A-46C6-A17B-7D955D4D4F33}" type="slidenum">
              <a:rPr lang="en-US" altLang="en-US" sz="1400" u="none">
                <a:latin typeface="Times New Roman" panose="02020603050405020304" pitchFamily="18" charset="0"/>
              </a:rPr>
              <a:pPr/>
              <a:t>19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C64D8D8E-C93E-48AC-BA2F-E35FFBFA6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643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Consistency Example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41CB8BDD-E701-4A9D-B9C6-F7248DAD1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BD0074EC-C231-482C-94FF-C7D2B1E85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39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Consider a multiprocessor with bus-based snooping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coherence</a:t>
            </a: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36A3FD89-39E0-4B9F-8C53-8A74593EF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86000"/>
            <a:ext cx="2933816" cy="175432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Initially A = B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P1                        P2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B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endParaRPr lang="en-US" altLang="en-US" sz="1800" u="none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  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(B == 0)           if (A ==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Crit.Section         Crit.Section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C0A5AAC-FD7D-4B69-9A64-8BDF809C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71A1ED-FA41-474F-8108-91830384DC1F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90E9E74D-D652-485C-BB7F-4803D589C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410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VM Overview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3F2943FE-AE49-4686-B233-364A7367E8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5414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FCAAD29-3879-44D1-85F9-363F0C215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96B8FA-A548-49D8-95D0-B5536D31D626}" type="slidenum">
              <a:rPr lang="en-US" altLang="en-US" sz="1400" u="none">
                <a:latin typeface="Times New Roman" panose="02020603050405020304" pitchFamily="18" charset="0"/>
              </a:rPr>
              <a:pPr/>
              <a:t>20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A9C90D00-2911-476B-AB78-D56652791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643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Consistency Example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36120515-D13A-4AF3-B664-CF5BAD3D84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E52C4630-8BFF-4C08-8D1B-3FC8A92F3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39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Consider a multiprocessor with bus-based snooping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coherence</a:t>
            </a: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B251D1E9-8048-482B-9C97-47A68CAD0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86000"/>
            <a:ext cx="2933816" cy="175432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Initially A = B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P1                        P2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B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endParaRPr lang="en-US" altLang="en-US" sz="1800" u="none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  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(B == 0)           if (A ==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Crit.Section         Crit.Section</a:t>
            </a:r>
          </a:p>
        </p:txBody>
      </p:sp>
      <p:sp>
        <p:nvSpPr>
          <p:cNvPr id="30727" name="Text Box 6">
            <a:extLst>
              <a:ext uri="{FF2B5EF4-FFF2-40B4-BE49-F238E27FC236}">
                <a16:creationId xmlns:a16="http://schemas.microsoft.com/office/drawing/2014/main" id="{EB53AF0C-F79F-4138-8A48-4035600D4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5517" y="4114800"/>
            <a:ext cx="421865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The programmer expected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above code to implement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lock – because of ooo, both processors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can enter the critical section</a:t>
            </a:r>
          </a:p>
        </p:txBody>
      </p:sp>
      <p:sp>
        <p:nvSpPr>
          <p:cNvPr id="30728" name="Text Box 7">
            <a:extLst>
              <a:ext uri="{FF2B5EF4-FFF2-40B4-BE49-F238E27FC236}">
                <a16:creationId xmlns:a16="http://schemas.microsoft.com/office/drawing/2014/main" id="{FF7613F5-E663-414A-AD08-BAC83C618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605" y="5943600"/>
            <a:ext cx="734470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consistency model lets the programmer know what assumptions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can make about the hardware’s reordering capabilities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B93A1AD-C3CB-475E-B68E-77C07D598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B51852-73B2-4BBC-88DE-5B669F92599B}" type="slidenum">
              <a:rPr lang="en-US" altLang="en-US" sz="1400" u="none">
                <a:latin typeface="Times New Roman" panose="02020603050405020304" pitchFamily="18" charset="0"/>
              </a:rPr>
              <a:pPr/>
              <a:t>21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E5E77CAB-F043-45F1-BDF8-8DB898F46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190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Consistency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81FD2048-9E3F-4A69-97AA-5843BE272E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7E7EC100-1080-49B1-9F18-D00ABE339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59028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 multiprocessor is sequentially consistent if the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of the execution is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achieveable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by maintaining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order within a processor and interleaving accesses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different processors in an arbitrary fashion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multiprocessor in the previous example is not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sequentially consistent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Can implement sequential consistency by requiring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following: program order, write serialization, everyone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seen an update before a value is read – very intuitive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the programmer, but extremely slow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B93A1AD-C3CB-475E-B68E-77C07D598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B51852-73B2-4BBC-88DE-5B669F92599B}" type="slidenum">
              <a:rPr lang="en-US" altLang="en-US" sz="1400" u="none">
                <a:latin typeface="Times New Roman" panose="02020603050405020304" pitchFamily="18" charset="0"/>
              </a:rPr>
              <a:pPr/>
              <a:t>22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E5E77CAB-F043-45F1-BDF8-8DB898F46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473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Relaxed Consistency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81FD2048-9E3F-4A69-97AA-5843BE272E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7E7EC100-1080-49B1-9F18-D00ABE339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865224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Sequential consistency is very slow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programming complications/surprises are caused when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program has race conditions (two threads dealing with same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data and at least one of the threads is modifying the data)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If programmers are disciplined and enforce mutual exclusion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when dealing with shared data, we can allow some re-orderings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and higher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This is effective at balancing performance &amp; programming effort</a:t>
            </a:r>
          </a:p>
        </p:txBody>
      </p:sp>
    </p:spTree>
    <p:extLst>
      <p:ext uri="{BB962C8B-B14F-4D97-AF65-F5344CB8AC3E}">
        <p14:creationId xmlns:p14="http://schemas.microsoft.com/office/powerpoint/2010/main" val="4286865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F80A913F-5B1D-4598-8D38-513D1CE9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25A515-E9F4-4FFD-BC92-32B359E8923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4470A5E4-02E6-4DB4-BEDD-76C1D0A44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454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Address Translation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C352E081-9EA7-4D3D-8582-98B5ABD825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F02CA22D-35AE-42D9-90A7-924E115A3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272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The virtual and physical memory are broken up into pages</a:t>
            </a:r>
          </a:p>
        </p:txBody>
      </p:sp>
      <p:sp>
        <p:nvSpPr>
          <p:cNvPr id="17414" name="Rectangle 5">
            <a:extLst>
              <a:ext uri="{FF2B5EF4-FFF2-40B4-BE49-F238E27FC236}">
                <a16:creationId xmlns:a16="http://schemas.microsoft.com/office/drawing/2014/main" id="{5CBB0ED8-1C96-44C7-AF04-14CDD5A71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33800"/>
            <a:ext cx="3124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17415" name="Text Box 6">
            <a:extLst>
              <a:ext uri="{FF2B5EF4-FFF2-40B4-BE49-F238E27FC236}">
                <a16:creationId xmlns:a16="http://schemas.microsoft.com/office/drawing/2014/main" id="{21067D11-B34C-4F66-8BE8-33F8087F8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2932113"/>
            <a:ext cx="14519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8KB page size</a:t>
            </a:r>
          </a:p>
        </p:txBody>
      </p:sp>
      <p:sp>
        <p:nvSpPr>
          <p:cNvPr id="17416" name="Line 7">
            <a:extLst>
              <a:ext uri="{FF2B5EF4-FFF2-40B4-BE49-F238E27FC236}">
                <a16:creationId xmlns:a16="http://schemas.microsoft.com/office/drawing/2014/main" id="{882C61F5-8504-41FE-887D-677C6F36D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191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417" name="Line 8">
            <a:extLst>
              <a:ext uri="{FF2B5EF4-FFF2-40B4-BE49-F238E27FC236}">
                <a16:creationId xmlns:a16="http://schemas.microsoft.com/office/drawing/2014/main" id="{035FB7D3-AAFB-4C9E-B2D8-ECD03AB7E5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191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418" name="Line 9">
            <a:extLst>
              <a:ext uri="{FF2B5EF4-FFF2-40B4-BE49-F238E27FC236}">
                <a16:creationId xmlns:a16="http://schemas.microsoft.com/office/drawing/2014/main" id="{C2E2D4CE-759F-438D-91A2-68D992844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4191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419" name="Line 10">
            <a:extLst>
              <a:ext uri="{FF2B5EF4-FFF2-40B4-BE49-F238E27FC236}">
                <a16:creationId xmlns:a16="http://schemas.microsoft.com/office/drawing/2014/main" id="{9F1CE05F-18D8-4F76-AD1B-1D049098F5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191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420" name="Text Box 11">
            <a:extLst>
              <a:ext uri="{FF2B5EF4-FFF2-40B4-BE49-F238E27FC236}">
                <a16:creationId xmlns:a16="http://schemas.microsoft.com/office/drawing/2014/main" id="{216793E9-93C5-4AB3-9725-2C40AA307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19600"/>
            <a:ext cx="1231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page offset</a:t>
            </a:r>
          </a:p>
        </p:txBody>
      </p:sp>
      <p:sp>
        <p:nvSpPr>
          <p:cNvPr id="17421" name="Text Box 12">
            <a:extLst>
              <a:ext uri="{FF2B5EF4-FFF2-40B4-BE49-F238E27FC236}">
                <a16:creationId xmlns:a16="http://schemas.microsoft.com/office/drawing/2014/main" id="{4DDA75B7-BF3D-4032-A13F-17E1F609F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415" y="4419600"/>
            <a:ext cx="12920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virtual page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number</a:t>
            </a:r>
          </a:p>
        </p:txBody>
      </p:sp>
      <p:sp>
        <p:nvSpPr>
          <p:cNvPr id="17422" name="Line 13">
            <a:extLst>
              <a:ext uri="{FF2B5EF4-FFF2-40B4-BE49-F238E27FC236}">
                <a16:creationId xmlns:a16="http://schemas.microsoft.com/office/drawing/2014/main" id="{6025DE3E-2A39-4FF7-9210-906B61361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423" name="Line 14">
            <a:extLst>
              <a:ext uri="{FF2B5EF4-FFF2-40B4-BE49-F238E27FC236}">
                <a16:creationId xmlns:a16="http://schemas.microsoft.com/office/drawing/2014/main" id="{55438C04-0D74-43A1-BE3F-B145A9BDE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4864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424" name="Text Box 15">
            <a:extLst>
              <a:ext uri="{FF2B5EF4-FFF2-40B4-BE49-F238E27FC236}">
                <a16:creationId xmlns:a16="http://schemas.microsoft.com/office/drawing/2014/main" id="{FD8FE9C9-3DDE-4E9D-AD04-6F8C30DA5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993" y="5181600"/>
            <a:ext cx="21990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Translated to physical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page number</a:t>
            </a:r>
          </a:p>
        </p:txBody>
      </p:sp>
      <p:sp>
        <p:nvSpPr>
          <p:cNvPr id="17425" name="Line 16">
            <a:extLst>
              <a:ext uri="{FF2B5EF4-FFF2-40B4-BE49-F238E27FC236}">
                <a16:creationId xmlns:a16="http://schemas.microsoft.com/office/drawing/2014/main" id="{48D2DFD4-D19A-4F94-A998-18B9CC091D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486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426" name="Line 17">
            <a:extLst>
              <a:ext uri="{FF2B5EF4-FFF2-40B4-BE49-F238E27FC236}">
                <a16:creationId xmlns:a16="http://schemas.microsoft.com/office/drawing/2014/main" id="{960D0C42-AF5A-44A6-BD00-8F7E3D57A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5720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427" name="Rectangle 18">
            <a:extLst>
              <a:ext uri="{FF2B5EF4-FFF2-40B4-BE49-F238E27FC236}">
                <a16:creationId xmlns:a16="http://schemas.microsoft.com/office/drawing/2014/main" id="{5C3651E8-54AF-4B57-84B6-4DCAEAF22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657600"/>
            <a:ext cx="533400" cy="2286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428" name="Text Box 19">
            <a:extLst>
              <a:ext uri="{FF2B5EF4-FFF2-40B4-BE49-F238E27FC236}">
                <a16:creationId xmlns:a16="http://schemas.microsoft.com/office/drawing/2014/main" id="{41DF5985-8212-4567-BC9A-65FE83693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943600"/>
            <a:ext cx="17041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Physical address</a:t>
            </a:r>
          </a:p>
        </p:txBody>
      </p:sp>
      <p:sp>
        <p:nvSpPr>
          <p:cNvPr id="17429" name="Text Box 20">
            <a:extLst>
              <a:ext uri="{FF2B5EF4-FFF2-40B4-BE49-F238E27FC236}">
                <a16:creationId xmlns:a16="http://schemas.microsoft.com/office/drawing/2014/main" id="{AAD15048-D1FB-45A2-B34A-B88E85664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191000"/>
            <a:ext cx="418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8336310-883E-4228-9C2E-06474CC3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997DED-CCA0-4AF3-9297-673AF4E67D9D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1409E795-A64B-49C1-8764-90F77EEF0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144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Memory Hierarchy Properties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FA3C8132-A354-47D4-BBCD-73E02A56B9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E148841A-7067-4148-B76B-3C23A59FF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0345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 virtual memory page can be placed anywhere in physical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memory (fully-associative)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Replacement is usually LRU (since the miss penalty is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huge, we can invest some effort to minimize misses)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 page table (indexed by virtual page number) is used for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translating virtual to physical page number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The page table is itself in memory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EBA06BC-267E-4250-88D6-813CF2B02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F11969-2FC0-4B9B-9963-6820FEBB0010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BCF16DE8-9272-4A10-8FAA-0F09F36AF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809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TLB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7C404CFC-C3D4-4F1F-8679-E2C5BAC9F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A4C1E395-8779-4768-8684-DD55E3FCC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23544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Since the number of pages is very high, the page table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capacity is too large to fit on chip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 translation lookaside buffer (TLB) caches the virtual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to physical page number translation for recent accesses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 TLB miss requires us to access the page table, which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may not even be found in the cache – two expensive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memory look-ups to access one word of data!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 large page size can increase the coverage of the TLB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and reduce the capacity of the page table, but also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increases memory waste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C0A5AAC-FD7D-4B69-9A64-8BDF809C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71A1ED-FA41-474F-8108-91830384DC1F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90E9E74D-D652-485C-BB7F-4803D589C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074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TLB and Cache Access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3F2943FE-AE49-4686-B233-364A7367E8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4381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AD15A52-D105-4EB1-B346-A336C9E6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5558A0-5517-4AD6-8024-5411A23BD79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9065BBE4-F900-440E-885E-25865E003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068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TLB and Cache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69772D80-4B25-4B7A-A2E4-E0C52C17E8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512AF1D8-4255-4117-88D2-4977D6B8C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00777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Is the cache indexed with virtual or physical address?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To index with a physical address, we will have to first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look up the TLB, then the cache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Wingdings" panose="05000000000000000000" pitchFamily="2" charset="2"/>
              </a:rPr>
              <a:t> longer access time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Multiple virtual addresses can map to the same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physical address – must ensure that these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different virtual addresses will map to the same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location in cache – else, there will be two different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copies of the same physical memory word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Does the tag array store virtual or physical addresses?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Since multiple virtual addresses can map to the same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physical address, a virtual tag comparison can flag a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miss even if the correct physical memory word is present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A2EBB691-884E-4113-8587-5A158B2D9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F883381-9540-405F-88C0-67443FDF82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EA3721AF-433C-4F01-BF43-8C5A84BCA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350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Cache and TLB Pipeline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84FBED0B-E996-4AAB-A3F0-5E1CA2F53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C46D763D-B50A-4257-A3C7-7CDF5BFD6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1242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TLB</a:t>
            </a: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C1A6D16B-BC70-4278-A435-3D14144F5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2362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7A70B306-AFEC-4733-B6E4-3AEC8B309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124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05B2C05E-D12A-4718-BC64-F8C718429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124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5609" name="Line 8">
            <a:extLst>
              <a:ext uri="{FF2B5EF4-FFF2-40B4-BE49-F238E27FC236}">
                <a16:creationId xmlns:a16="http://schemas.microsoft.com/office/drawing/2014/main" id="{D39CE8ED-3426-40B9-BF44-837709E7DE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2438400"/>
            <a:ext cx="914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10" name="Line 9">
            <a:extLst>
              <a:ext uri="{FF2B5EF4-FFF2-40B4-BE49-F238E27FC236}">
                <a16:creationId xmlns:a16="http://schemas.microsoft.com/office/drawing/2014/main" id="{FB4DA19F-DAA7-4F85-8308-ECD088F51A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2438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11" name="Line 10">
            <a:extLst>
              <a:ext uri="{FF2B5EF4-FFF2-40B4-BE49-F238E27FC236}">
                <a16:creationId xmlns:a16="http://schemas.microsoft.com/office/drawing/2014/main" id="{0B1B1BDC-CB64-45D4-9AC9-1EDF007C9A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8956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12" name="Line 11">
            <a:extLst>
              <a:ext uri="{FF2B5EF4-FFF2-40B4-BE49-F238E27FC236}">
                <a16:creationId xmlns:a16="http://schemas.microsoft.com/office/drawing/2014/main" id="{6B606AC7-DBE0-4C67-9ED9-FAE000C179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895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13" name="Line 12">
            <a:extLst>
              <a:ext uri="{FF2B5EF4-FFF2-40B4-BE49-F238E27FC236}">
                <a16:creationId xmlns:a16="http://schemas.microsoft.com/office/drawing/2014/main" id="{3D16BE11-B735-480D-BC6B-FCC8E6466F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5814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DFD8D2E1-6BCF-4A9C-A402-CBA642FC6A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4191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15" name="Text Box 14">
            <a:extLst>
              <a:ext uri="{FF2B5EF4-FFF2-40B4-BE49-F238E27FC236}">
                <a16:creationId xmlns:a16="http://schemas.microsoft.com/office/drawing/2014/main" id="{CB361E56-693D-44E8-A3CE-66E24274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648200"/>
            <a:ext cx="23356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Physical tag comparion</a:t>
            </a: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49B675D8-0A32-4BE3-AB87-9DC06E6D208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352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ED5AF31-FAC1-4C17-92C2-D2536C822FF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18" name="Line 17">
            <a:extLst>
              <a:ext uri="{FF2B5EF4-FFF2-40B4-BE49-F238E27FC236}">
                <a16:creationId xmlns:a16="http://schemas.microsoft.com/office/drawing/2014/main" id="{A13294BF-1A80-4C07-89DF-B42A3B745A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5908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19" name="Line 18">
            <a:extLst>
              <a:ext uri="{FF2B5EF4-FFF2-40B4-BE49-F238E27FC236}">
                <a16:creationId xmlns:a16="http://schemas.microsoft.com/office/drawing/2014/main" id="{8AE4EBEE-CF6F-4639-A671-91D548A46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590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20" name="Line 19">
            <a:extLst>
              <a:ext uri="{FF2B5EF4-FFF2-40B4-BE49-F238E27FC236}">
                <a16:creationId xmlns:a16="http://schemas.microsoft.com/office/drawing/2014/main" id="{45C3AC11-5F23-4B2F-9D6B-C794490A4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48768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21" name="Line 20">
            <a:extLst>
              <a:ext uri="{FF2B5EF4-FFF2-40B4-BE49-F238E27FC236}">
                <a16:creationId xmlns:a16="http://schemas.microsoft.com/office/drawing/2014/main" id="{78BC5001-FEF4-4C6C-A132-E5F3313286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33528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622" name="Text Box 21">
            <a:extLst>
              <a:ext uri="{FF2B5EF4-FFF2-40B4-BE49-F238E27FC236}">
                <a16:creationId xmlns:a16="http://schemas.microsoft.com/office/drawing/2014/main" id="{545673CA-0E7C-4858-887E-97A2D73D9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817" y="2474913"/>
            <a:ext cx="2117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Virtual page number</a:t>
            </a:r>
          </a:p>
        </p:txBody>
      </p:sp>
      <p:sp>
        <p:nvSpPr>
          <p:cNvPr id="25623" name="Text Box 22">
            <a:extLst>
              <a:ext uri="{FF2B5EF4-FFF2-40B4-BE49-F238E27FC236}">
                <a16:creationId xmlns:a16="http://schemas.microsoft.com/office/drawing/2014/main" id="{77B999E3-1D50-49FA-9913-04F46CF3B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438400"/>
            <a:ext cx="89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Virtual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index</a:t>
            </a:r>
          </a:p>
        </p:txBody>
      </p:sp>
      <p:sp>
        <p:nvSpPr>
          <p:cNvPr id="25624" name="Text Box 23">
            <a:extLst>
              <a:ext uri="{FF2B5EF4-FFF2-40B4-BE49-F238E27FC236}">
                <a16:creationId xmlns:a16="http://schemas.microsoft.com/office/drawing/2014/main" id="{E2AA44DE-FFD1-4879-B498-F87B49166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8441" y="2209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Offset</a:t>
            </a:r>
          </a:p>
        </p:txBody>
      </p:sp>
      <p:sp>
        <p:nvSpPr>
          <p:cNvPr id="25625" name="Text Box 24">
            <a:extLst>
              <a:ext uri="{FF2B5EF4-FFF2-40B4-BE49-F238E27FC236}">
                <a16:creationId xmlns:a16="http://schemas.microsoft.com/office/drawing/2014/main" id="{225DBEB7-89E9-43CB-83DE-B8824E034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245" y="3733800"/>
            <a:ext cx="22310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Physical page number</a:t>
            </a:r>
          </a:p>
        </p:txBody>
      </p:sp>
      <p:sp>
        <p:nvSpPr>
          <p:cNvPr id="25626" name="Text Box 25">
            <a:extLst>
              <a:ext uri="{FF2B5EF4-FFF2-40B4-BE49-F238E27FC236}">
                <a16:creationId xmlns:a16="http://schemas.microsoft.com/office/drawing/2014/main" id="{8E4341E9-9AE7-447F-A801-3D09F394F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241" y="4267200"/>
            <a:ext cx="12715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Physical tag</a:t>
            </a:r>
          </a:p>
        </p:txBody>
      </p:sp>
      <p:sp>
        <p:nvSpPr>
          <p:cNvPr id="25627" name="Text Box 26">
            <a:extLst>
              <a:ext uri="{FF2B5EF4-FFF2-40B4-BE49-F238E27FC236}">
                <a16:creationId xmlns:a16="http://schemas.microsoft.com/office/drawing/2014/main" id="{DF5AF0EB-5E89-432C-8FA5-5B7834338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562600"/>
            <a:ext cx="45468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Virtually Indexed; Physically Tagged Cache</a:t>
            </a:r>
          </a:p>
        </p:txBody>
      </p:sp>
      <p:sp>
        <p:nvSpPr>
          <p:cNvPr id="923675" name="Rectangle 27">
            <a:extLst>
              <a:ext uri="{FF2B5EF4-FFF2-40B4-BE49-F238E27FC236}">
                <a16:creationId xmlns:a16="http://schemas.microsoft.com/office/drawing/2014/main" id="{223EC49C-777D-4A4D-A21B-67C688611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648200"/>
            <a:ext cx="2590800" cy="381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gamma/>
                  <a:shade val="76078"/>
                  <a:invGamma/>
                  <a:alpha val="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2623A5B-BC5D-4105-9762-AB577A51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D9E061-569A-404F-BA0C-3EE9BFD1E7BD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7D374BB2-5CB3-48CE-9F53-356BA5122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010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Bad Events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A402F7CA-A11F-4DFC-90E5-8E48445653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B206327A-3416-4E18-89C4-32A7688E4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7839967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Consider the longest latency possible for a load instruction: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TLB miss: must look up page table to find translation for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v.page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P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Calculate the virtual memory address for the page table entry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that has the translation for page P – let’s say, this is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v.page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Q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TLB miss for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v.page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Q: will require navigation of a hierarchical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page table (let’s ignore this case for now and assume we have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succeeded in finding the physical memory location (R) for page Q)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Access memory location R (find this either in L1, L2, or memory)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We now have the translation for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v.page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P – put this into the TLB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We now have a TLB hit and know the physical page number – this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allows us to do tag comparison and check the L1 cache for a hit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If there’s a miss in L1, check L2 – if that misses, check in memory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At any point, if the page table entry claims that the page is on disk,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flag a page fault – the OS then copies the page from disk to memory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and the hardware resumes what it was doing before the page fault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… phew!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52978</TotalTime>
  <Words>1843</Words>
  <Application>Microsoft Office PowerPoint</Application>
  <PresentationFormat>On-screen Show (4:3)</PresentationFormat>
  <Paragraphs>365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287</cp:revision>
  <dcterms:created xsi:type="dcterms:W3CDTF">2002-09-20T18:19:18Z</dcterms:created>
  <dcterms:modified xsi:type="dcterms:W3CDTF">2024-04-16T03:46:54Z</dcterms:modified>
</cp:coreProperties>
</file>