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02" r:id="rId2"/>
    <p:sldId id="449" r:id="rId3"/>
    <p:sldId id="456" r:id="rId4"/>
    <p:sldId id="459" r:id="rId5"/>
    <p:sldId id="457" r:id="rId6"/>
    <p:sldId id="434" r:id="rId7"/>
    <p:sldId id="462" r:id="rId8"/>
    <p:sldId id="435" r:id="rId9"/>
    <p:sldId id="436" r:id="rId10"/>
    <p:sldId id="437" r:id="rId11"/>
    <p:sldId id="463" r:id="rId12"/>
    <p:sldId id="438" r:id="rId13"/>
    <p:sldId id="440" r:id="rId14"/>
    <p:sldId id="41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CB1FB0-32B1-4539-AAEF-0D385671793F}" v="2" dt="2024-04-11T12:26:50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94404" autoAdjust="0"/>
  </p:normalViewPr>
  <p:slideViewPr>
    <p:cSldViewPr>
      <p:cViewPr varScale="1">
        <p:scale>
          <a:sx n="70" d="100"/>
          <a:sy n="70" d="100"/>
        </p:scale>
        <p:origin x="101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12CB1FB0-32B1-4539-AAEF-0D385671793F}"/>
    <pc:docChg chg="addSld delSld modSld">
      <pc:chgData name="Rajeev Balasubramonian" userId="d1fdae7ed13c9a74" providerId="LiveId" clId="{12CB1FB0-32B1-4539-AAEF-0D385671793F}" dt="2024-04-11T12:27:23.416" v="92" actId="20577"/>
      <pc:docMkLst>
        <pc:docMk/>
      </pc:docMkLst>
      <pc:sldChg chg="modSp mod">
        <pc:chgData name="Rajeev Balasubramonian" userId="d1fdae7ed13c9a74" providerId="LiveId" clId="{12CB1FB0-32B1-4539-AAEF-0D385671793F}" dt="2024-04-11T12:27:23.416" v="92" actId="20577"/>
        <pc:sldMkLst>
          <pc:docMk/>
          <pc:sldMk cId="0" sldId="402"/>
        </pc:sldMkLst>
        <pc:spChg chg="mod">
          <ac:chgData name="Rajeev Balasubramonian" userId="d1fdae7ed13c9a74" providerId="LiveId" clId="{12CB1FB0-32B1-4539-AAEF-0D385671793F}" dt="2024-04-11T12:27:16.518" v="59" actId="20577"/>
          <ac:spMkLst>
            <pc:docMk/>
            <pc:sldMk cId="0" sldId="402"/>
            <ac:spMk id="3075" creationId="{6949AB18-1D3D-4491-9E7C-4E6A72943383}"/>
          </ac:spMkLst>
        </pc:spChg>
        <pc:spChg chg="mod">
          <ac:chgData name="Rajeev Balasubramonian" userId="d1fdae7ed13c9a74" providerId="LiveId" clId="{12CB1FB0-32B1-4539-AAEF-0D385671793F}" dt="2024-04-11T12:27:23.416" v="92" actId="20577"/>
          <ac:spMkLst>
            <pc:docMk/>
            <pc:sldMk cId="0" sldId="402"/>
            <ac:spMk id="3077" creationId="{7059CFC2-E352-44DD-BBBD-A9DAA1A580C8}"/>
          </ac:spMkLst>
        </pc:spChg>
      </pc:sldChg>
      <pc:sldChg chg="add">
        <pc:chgData name="Rajeev Balasubramonian" userId="d1fdae7ed13c9a74" providerId="LiveId" clId="{12CB1FB0-32B1-4539-AAEF-0D385671793F}" dt="2024-04-11T12:16:07.203" v="8"/>
        <pc:sldMkLst>
          <pc:docMk/>
          <pc:sldMk cId="0" sldId="449"/>
        </pc:sldMkLst>
      </pc:sldChg>
      <pc:sldChg chg="del">
        <pc:chgData name="Rajeev Balasubramonian" userId="d1fdae7ed13c9a74" providerId="LiveId" clId="{12CB1FB0-32B1-4539-AAEF-0D385671793F}" dt="2024-04-11T12:26:08.152" v="9" actId="2696"/>
        <pc:sldMkLst>
          <pc:docMk/>
          <pc:sldMk cId="0" sldId="450"/>
        </pc:sldMkLst>
      </pc:sldChg>
      <pc:sldChg chg="del">
        <pc:chgData name="Rajeev Balasubramonian" userId="d1fdae7ed13c9a74" providerId="LiveId" clId="{12CB1FB0-32B1-4539-AAEF-0D385671793F}" dt="2024-04-11T12:26:10.149" v="10" actId="2696"/>
        <pc:sldMkLst>
          <pc:docMk/>
          <pc:sldMk cId="0" sldId="451"/>
        </pc:sldMkLst>
      </pc:sldChg>
      <pc:sldChg chg="modSp add mod">
        <pc:chgData name="Rajeev Balasubramonian" userId="d1fdae7ed13c9a74" providerId="LiveId" clId="{12CB1FB0-32B1-4539-AAEF-0D385671793F}" dt="2024-04-11T12:27:05.780" v="48" actId="20577"/>
        <pc:sldMkLst>
          <pc:docMk/>
          <pc:sldMk cId="2174381135" sldId="463"/>
        </pc:sldMkLst>
        <pc:spChg chg="mod">
          <ac:chgData name="Rajeev Balasubramonian" userId="d1fdae7ed13c9a74" providerId="LiveId" clId="{12CB1FB0-32B1-4539-AAEF-0D385671793F}" dt="2024-04-11T12:27:05.780" v="48" actId="20577"/>
          <ac:spMkLst>
            <pc:docMk/>
            <pc:sldMk cId="2174381135" sldId="463"/>
            <ac:spMk id="15363" creationId="{90E9E74D-D652-485C-BB7F-4803D589C776}"/>
          </ac:spMkLst>
        </pc:spChg>
      </pc:sldChg>
      <pc:sldChg chg="del">
        <pc:chgData name="Rajeev Balasubramonian" userId="d1fdae7ed13c9a74" providerId="LiveId" clId="{12CB1FB0-32B1-4539-AAEF-0D385671793F}" dt="2024-04-11T12:26:11.343" v="11" actId="2696"/>
        <pc:sldMkLst>
          <pc:docMk/>
          <pc:sldMk cId="1484603640" sldId="465"/>
        </pc:sldMkLst>
      </pc:sldChg>
      <pc:sldChg chg="del">
        <pc:chgData name="Rajeev Balasubramonian" userId="d1fdae7ed13c9a74" providerId="LiveId" clId="{12CB1FB0-32B1-4539-AAEF-0D385671793F}" dt="2024-04-11T12:26:13.213" v="12" actId="2696"/>
        <pc:sldMkLst>
          <pc:docMk/>
          <pc:sldMk cId="2408321854" sldId="466"/>
        </pc:sldMkLst>
      </pc:sldChg>
      <pc:sldChg chg="del">
        <pc:chgData name="Rajeev Balasubramonian" userId="d1fdae7ed13c9a74" providerId="LiveId" clId="{12CB1FB0-32B1-4539-AAEF-0D385671793F}" dt="2024-04-11T12:26:14.569" v="13" actId="2696"/>
        <pc:sldMkLst>
          <pc:docMk/>
          <pc:sldMk cId="1611566472" sldId="4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3E4FEC7-6866-4997-A245-A8A337F2D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0C68D7-B52C-4703-BC12-B18C2C86A55A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A91AA1-A4D1-4C46-B923-D80335F7A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FDC6B8C-9A1C-4081-91E7-D00C64EEB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99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3B18D5A-257A-441E-90D2-B1A5D8AFA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74B264-75CF-4A5B-AF77-5C2642E8FC24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3FA0F9-16E7-4A0E-9E06-9987B1213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AFE149-F807-46E0-99F3-C2FF74CAC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C5F4732-E107-4137-8FF1-F59C89C34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0020FB-026F-40E0-A82D-28FC400F1CF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AC2A2ED-AF53-4F79-9F66-0DBA2D82D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7A249CC-1B47-4ADE-ABBA-0CC545E66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7A5C86-5EFB-4105-89E8-47DFF3A73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B71A51-0BC9-403B-A9E0-CFE56423B30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68220B9-FDD9-4CAA-A4C8-A5957DFA3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711AA47-B252-452C-9514-1A77C1F9C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7026E62-3AD0-43DB-A9A3-AFD2D9484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9406A-0A59-4954-9D94-A568C35F0D67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288BAB1-BD76-45BE-9B86-5B8739D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0977086-77C7-4D53-ABD2-3E94F5E5F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46C8-295B-4788-97A1-F34A1D87763B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773B52-25D9-4125-AD64-D9C065AB699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2360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25: Security, VM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85950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Security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Virtual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BA06BC-267E-4250-88D6-813CF2B0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F11969-2FC0-4B9B-9963-6820FEBB0010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BCF16DE8-9272-4A10-8FAA-0F09F36A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80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7C404CFC-C3D4-4F1F-8679-E2C5BAC9F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4C1E395-8779-4768-8684-DD55E3FC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23544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the number of pages is very high, the page 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capacity is too large to fit on chip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translation lookaside buffer (TLB) caches the virtual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physical page number translation for recent accesses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TLB miss requires us to access the page table,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may not even be found in the cache – two expensive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look-ups to access one word of data!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large page size can increase the coverage of the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reduce the capacity of the page table, but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memory waste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074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 and Cache Access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81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D15A52-D105-4EB1-B346-A336C9E6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5558A0-5517-4AD6-8024-5411A23BD795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065BBE4-F900-440E-885E-25865E00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6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 and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69772D80-4B25-4B7A-A2E4-E0C52C17E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12AF1D8-4255-4117-88D2-4977D6B8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00777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cache indexed with virtual or physical address?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index with a physical address, we will have to first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look up the TLB, then the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longer access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physical address – must ensure that these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different virtual addresses will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location in cache – else, there will be two different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copies of the same physical memory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the tag array store virtual or physical addresses?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physical address, a virtual tag comparison can flag 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miss even if the correct physical memory word is present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2EBB691-884E-4113-8587-5A158B2D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83381-9540-405F-88C0-67443FDF821A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EA3721AF-433C-4F01-BF43-8C5A84BCA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35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and TLB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84FBED0B-E996-4AAB-A3F0-5E1CA2F53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C46D763D-B50A-4257-A3C7-7CDF5BFD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C1A6D16B-BC70-4278-A435-3D14144F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7A70B306-AFEC-4733-B6E4-3AEC8B30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05B2C05E-D12A-4718-BC64-F8C71842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D39CE8ED-3426-40B9-BF44-837709E7D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4384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FB4DA19F-DAA7-4F85-8308-ECD088F51A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0B1B1BDC-CB64-45D4-9AC9-1EDF007C9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Line 11">
            <a:extLst>
              <a:ext uri="{FF2B5EF4-FFF2-40B4-BE49-F238E27FC236}">
                <a16:creationId xmlns:a16="http://schemas.microsoft.com/office/drawing/2014/main" id="{6B606AC7-DBE0-4C67-9ED9-FAE000C17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3D16BE11-B735-480D-BC6B-FCC8E6466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81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DFD8D2E1-6BCF-4A9C-A402-CBA642FC6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CB361E56-693D-44E8-A3CE-66E24274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23356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 comparion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49B675D8-0A32-4BE3-AB87-9DC06E6D2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ED5AF31-FAC1-4C17-92C2-D2536C82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A13294BF-1A80-4C07-89DF-B42A3B745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8AE4EBEE-CF6F-4639-A671-91D548A46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45C3AC11-5F23-4B2F-9D6B-C794490A4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78BC5001-FEF4-4C6C-A132-E5F331328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352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545673CA-0E7C-4858-887E-97A2D73D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817" y="2474913"/>
            <a:ext cx="211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 number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77B999E3-1D50-49FA-9913-04F46CF3B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384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E2AA44DE-FFD1-4879-B498-F87B4916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8441" y="2209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5625" name="Text Box 24">
            <a:extLst>
              <a:ext uri="{FF2B5EF4-FFF2-40B4-BE49-F238E27FC236}">
                <a16:creationId xmlns:a16="http://schemas.microsoft.com/office/drawing/2014/main" id="{225DBEB7-89E9-43CB-83DE-B8824E034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45" y="3733800"/>
            <a:ext cx="2231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page number</a:t>
            </a:r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8E4341E9-9AE7-447F-A801-3D09F394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241" y="4267200"/>
            <a:ext cx="1271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</a:t>
            </a:r>
          </a:p>
        </p:txBody>
      </p:sp>
      <p:sp>
        <p:nvSpPr>
          <p:cNvPr id="25627" name="Text Box 26">
            <a:extLst>
              <a:ext uri="{FF2B5EF4-FFF2-40B4-BE49-F238E27FC236}">
                <a16:creationId xmlns:a16="http://schemas.microsoft.com/office/drawing/2014/main" id="{DF5AF0EB-5E89-432C-8FA5-5B783433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0"/>
            <a:ext cx="4546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Virtually Indexed; Physically Tagged Cache</a:t>
            </a:r>
          </a:p>
        </p:txBody>
      </p:sp>
      <p:sp>
        <p:nvSpPr>
          <p:cNvPr id="923675" name="Rectangle 27">
            <a:extLst>
              <a:ext uri="{FF2B5EF4-FFF2-40B4-BE49-F238E27FC236}">
                <a16:creationId xmlns:a16="http://schemas.microsoft.com/office/drawing/2014/main" id="{223EC49C-777D-4A4D-A21B-67C68861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2590800" cy="381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76078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623A5B-BC5D-4105-9762-AB577A51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D9E061-569A-404F-BA0C-3EE9BFD1E7B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D374BB2-5CB3-48CE-9F53-356BA512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0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Bad Events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A402F7CA-A11F-4DFC-90E5-8E4844565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B206327A-3416-4E18-89C4-32A7688E4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83996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longest latency possible for a load instruction: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miss: must look up page table to find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Calculate the virtual memory address for the page table entry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has the translation for page P – let’s say, this is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Q: will require navigation of a hierarchical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page table (let’s ignore this case for now and assume we have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succeeded in finding the physical memory location (R) for page Q)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Access memory location R (find this either in L1, L2, or memory)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the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– put this into the TLB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a TLB hit and know the physical page number – this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allows us to do tag comparison and check the L1 cache for a hit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there’s a miss in L1, check L2 – if that misses, check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any point, if the page table entry claims that the page is on disk,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flag a page fault – the OS then copies the page from disk to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and the hardware resumes what it was doing before the page fault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… phew!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03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Meltdown,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060DAB-9377-4F52-BD5E-C0BD1A2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40EF97-9C91-49C1-AB51-D2C34B24A51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2C4BA181-6835-4859-A182-5A5419337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DFD756D4-2032-4C41-9F29-F79B38CF8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B3C50829-F384-44CA-929F-29B82C9F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4687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deal with virtual memory – they have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illusion that a very large address space is available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There is only a limited amount of physical memory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shared by all processes – a process places part of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virtual memory in this physical memory and the rest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stored on disk (called swap space)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Thanks to locality, disk access is likely to be uncommon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ensures that one process cannot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memory of a different process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5A515-E9F4-4FFD-BC92-32B359E89231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23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415" y="4419600"/>
            <a:ext cx="1292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3" y="5181600"/>
            <a:ext cx="2199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Translated to 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704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997DED-CCA0-4AF3-9297-673AF4E67D9D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(fully-associative)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translating virtual to physical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page table is itself in memory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36718</TotalTime>
  <Words>889</Words>
  <Application>Microsoft Office PowerPoint</Application>
  <PresentationFormat>On-screen Show (4:3)</PresentationFormat>
  <Paragraphs>163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209</cp:revision>
  <dcterms:created xsi:type="dcterms:W3CDTF">2002-09-20T18:19:18Z</dcterms:created>
  <dcterms:modified xsi:type="dcterms:W3CDTF">2024-04-11T12:27:28Z</dcterms:modified>
</cp:coreProperties>
</file>