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2" r:id="rId2"/>
    <p:sldId id="471" r:id="rId3"/>
    <p:sldId id="469" r:id="rId4"/>
    <p:sldId id="470" r:id="rId5"/>
    <p:sldId id="451" r:id="rId6"/>
    <p:sldId id="452" r:id="rId7"/>
    <p:sldId id="453" r:id="rId8"/>
    <p:sldId id="454" r:id="rId9"/>
    <p:sldId id="455" r:id="rId10"/>
    <p:sldId id="449" r:id="rId11"/>
    <p:sldId id="456" r:id="rId12"/>
    <p:sldId id="459" r:id="rId13"/>
    <p:sldId id="45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37358-C553-42D1-83BF-2F601C288252}" v="1" dt="2024-04-09T05:14:40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59937358-C553-42D1-83BF-2F601C288252}"/>
    <pc:docChg chg="addSld modSld">
      <pc:chgData name="Rajeev Balasubramonian" userId="d1fdae7ed13c9a74" providerId="LiveId" clId="{59937358-C553-42D1-83BF-2F601C288252}" dt="2024-04-09T05:14:40.271" v="51"/>
      <pc:docMkLst>
        <pc:docMk/>
      </pc:docMkLst>
      <pc:sldChg chg="modSp mod">
        <pc:chgData name="Rajeev Balasubramonian" userId="d1fdae7ed13c9a74" providerId="LiveId" clId="{59937358-C553-42D1-83BF-2F601C288252}" dt="2024-04-09T05:13:58.457" v="50" actId="20577"/>
        <pc:sldMkLst>
          <pc:docMk/>
          <pc:sldMk cId="0" sldId="402"/>
        </pc:sldMkLst>
        <pc:spChg chg="mod">
          <ac:chgData name="Rajeev Balasubramonian" userId="d1fdae7ed13c9a74" providerId="LiveId" clId="{59937358-C553-42D1-83BF-2F601C288252}" dt="2024-04-09T05:13:50.369" v="24" actId="20577"/>
          <ac:spMkLst>
            <pc:docMk/>
            <pc:sldMk cId="0" sldId="402"/>
            <ac:spMk id="3075" creationId="{9DED2483-D38C-4E9B-9E58-A9C81C66E59E}"/>
          </ac:spMkLst>
        </pc:spChg>
        <pc:spChg chg="mod">
          <ac:chgData name="Rajeev Balasubramonian" userId="d1fdae7ed13c9a74" providerId="LiveId" clId="{59937358-C553-42D1-83BF-2F601C288252}" dt="2024-04-09T05:13:58.457" v="50" actId="20577"/>
          <ac:spMkLst>
            <pc:docMk/>
            <pc:sldMk cId="0" sldId="402"/>
            <ac:spMk id="3077" creationId="{798198CE-5D12-46A2-A8F4-2F79DCD35FFD}"/>
          </ac:spMkLst>
        </pc:spChg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0" sldId="451"/>
        </pc:sldMkLst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0" sldId="452"/>
        </pc:sldMkLst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0" sldId="453"/>
        </pc:sldMkLst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2070476980" sldId="469"/>
        </pc:sldMkLst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264194973" sldId="470"/>
        </pc:sldMkLst>
      </pc:sldChg>
      <pc:sldChg chg="add">
        <pc:chgData name="Rajeev Balasubramonian" userId="d1fdae7ed13c9a74" providerId="LiveId" clId="{59937358-C553-42D1-83BF-2F601C288252}" dt="2024-04-09T05:14:40.271" v="51"/>
        <pc:sldMkLst>
          <pc:docMk/>
          <pc:sldMk cId="2513195815" sldId="4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886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24: Cache Wrap-Up,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430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examples,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36908</TotalTime>
  <Words>907</Words>
  <Application>Microsoft Office PowerPoint</Application>
  <PresentationFormat>On-screen Show (4:3)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212</cp:revision>
  <dcterms:created xsi:type="dcterms:W3CDTF">2002-09-20T18:19:18Z</dcterms:created>
  <dcterms:modified xsi:type="dcterms:W3CDTF">2024-04-09T05:14:50Z</dcterms:modified>
</cp:coreProperties>
</file>