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76" r:id="rId3"/>
    <p:sldId id="677" r:id="rId4"/>
    <p:sldId id="678" r:id="rId5"/>
    <p:sldId id="675" r:id="rId6"/>
    <p:sldId id="664" r:id="rId7"/>
    <p:sldId id="683" r:id="rId8"/>
    <p:sldId id="648" r:id="rId9"/>
    <p:sldId id="666" r:id="rId10"/>
    <p:sldId id="682" r:id="rId11"/>
    <p:sldId id="649" r:id="rId12"/>
    <p:sldId id="650" r:id="rId13"/>
    <p:sldId id="651" r:id="rId14"/>
    <p:sldId id="679" r:id="rId15"/>
    <p:sldId id="680" r:id="rId16"/>
    <p:sldId id="668" r:id="rId17"/>
    <p:sldId id="669" r:id="rId18"/>
    <p:sldId id="670" r:id="rId19"/>
    <p:sldId id="671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56664-5948-465C-B982-5CCE80F0DA77}" v="4" dt="2024-02-13T06:00:3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0" autoAdjust="0"/>
    <p:restoredTop sz="92457" autoAdjust="0"/>
  </p:normalViewPr>
  <p:slideViewPr>
    <p:cSldViewPr>
      <p:cViewPr varScale="1">
        <p:scale>
          <a:sx n="74" d="100"/>
          <a:sy n="74" d="100"/>
        </p:scale>
        <p:origin x="7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09356664-5948-465C-B982-5CCE80F0DA77}"/>
    <pc:docChg chg="addSld delSld modSld">
      <pc:chgData name="Rajeev Balasubramonian" userId="d1fdae7ed13c9a74" providerId="LiveId" clId="{09356664-5948-465C-B982-5CCE80F0DA77}" dt="2024-02-13T06:38:20.713" v="7" actId="2696"/>
      <pc:docMkLst>
        <pc:docMk/>
      </pc:docMkLst>
      <pc:sldChg chg="modSp mod">
        <pc:chgData name="Rajeev Balasubramonian" userId="d1fdae7ed13c9a74" providerId="LiveId" clId="{09356664-5948-465C-B982-5CCE80F0DA77}" dt="2024-02-13T06:13:16.056" v="4" actId="20577"/>
        <pc:sldMkLst>
          <pc:docMk/>
          <pc:sldMk cId="0" sldId="666"/>
        </pc:sldMkLst>
        <pc:spChg chg="mod">
          <ac:chgData name="Rajeev Balasubramonian" userId="d1fdae7ed13c9a74" providerId="LiveId" clId="{09356664-5948-465C-B982-5CCE80F0DA77}" dt="2024-02-13T06:13:16.056" v="4" actId="20577"/>
          <ac:spMkLst>
            <pc:docMk/>
            <pc:sldMk cId="0" sldId="666"/>
            <ac:spMk id="14341" creationId="{7CC79B8A-2E60-4B34-BD07-57DACC671444}"/>
          </ac:spMkLst>
        </pc:spChg>
      </pc:sldChg>
      <pc:sldChg chg="del">
        <pc:chgData name="Rajeev Balasubramonian" userId="d1fdae7ed13c9a74" providerId="LiveId" clId="{09356664-5948-465C-B982-5CCE80F0DA77}" dt="2024-02-13T06:38:17.065" v="5" actId="2696"/>
        <pc:sldMkLst>
          <pc:docMk/>
          <pc:sldMk cId="0" sldId="672"/>
        </pc:sldMkLst>
      </pc:sldChg>
      <pc:sldChg chg="del">
        <pc:chgData name="Rajeev Balasubramonian" userId="d1fdae7ed13c9a74" providerId="LiveId" clId="{09356664-5948-465C-B982-5CCE80F0DA77}" dt="2024-02-13T06:38:19.850" v="6" actId="2696"/>
        <pc:sldMkLst>
          <pc:docMk/>
          <pc:sldMk cId="0" sldId="673"/>
        </pc:sldMkLst>
      </pc:sldChg>
      <pc:sldChg chg="del">
        <pc:chgData name="Rajeev Balasubramonian" userId="d1fdae7ed13c9a74" providerId="LiveId" clId="{09356664-5948-465C-B982-5CCE80F0DA77}" dt="2024-02-13T06:38:20.713" v="7" actId="2696"/>
        <pc:sldMkLst>
          <pc:docMk/>
          <pc:sldMk cId="0" sldId="674"/>
        </pc:sldMkLst>
      </pc:sldChg>
      <pc:sldChg chg="addSp delSp modSp add">
        <pc:chgData name="Rajeev Balasubramonian" userId="d1fdae7ed13c9a74" providerId="LiveId" clId="{09356664-5948-465C-B982-5CCE80F0DA77}" dt="2024-02-13T06:00:39.090" v="3" actId="478"/>
        <pc:sldMkLst>
          <pc:docMk/>
          <pc:sldMk cId="1573346632" sldId="675"/>
        </pc:sldMkLst>
        <pc:spChg chg="add mod">
          <ac:chgData name="Rajeev Balasubramonian" userId="d1fdae7ed13c9a74" providerId="LiveId" clId="{09356664-5948-465C-B982-5CCE80F0DA77}" dt="2024-02-13T06:00:20.295" v="1"/>
          <ac:spMkLst>
            <pc:docMk/>
            <pc:sldMk cId="1573346632" sldId="675"/>
            <ac:spMk id="2" creationId="{8C049C16-0842-FFE2-B542-CD08BC1A2245}"/>
          </ac:spMkLst>
        </pc:spChg>
        <pc:spChg chg="add del mod">
          <ac:chgData name="Rajeev Balasubramonian" userId="d1fdae7ed13c9a74" providerId="LiveId" clId="{09356664-5948-465C-B982-5CCE80F0DA77}" dt="2024-02-13T06:00:39.090" v="3" actId="478"/>
          <ac:spMkLst>
            <pc:docMk/>
            <pc:sldMk cId="1573346632" sldId="675"/>
            <ac:spMk id="3" creationId="{E2DC9A10-B92D-8907-6421-9463999EB039}"/>
          </ac:spMkLst>
        </pc:spChg>
        <pc:spChg chg="add mod">
          <ac:chgData name="Rajeev Balasubramonian" userId="d1fdae7ed13c9a74" providerId="LiveId" clId="{09356664-5948-465C-B982-5CCE80F0DA77}" dt="2024-02-13T06:00:34.305" v="2"/>
          <ac:spMkLst>
            <pc:docMk/>
            <pc:sldMk cId="1573346632" sldId="675"/>
            <ac:spMk id="7" creationId="{C4DE27B2-CE55-0217-0EDD-2D0E5B0B0196}"/>
          </ac:spMkLst>
        </pc:spChg>
        <pc:spChg chg="add mod">
          <ac:chgData name="Rajeev Balasubramonian" userId="d1fdae7ed13c9a74" providerId="LiveId" clId="{09356664-5948-465C-B982-5CCE80F0DA77}" dt="2024-02-13T06:00:34.305" v="2"/>
          <ac:spMkLst>
            <pc:docMk/>
            <pc:sldMk cId="1573346632" sldId="675"/>
            <ac:spMk id="8" creationId="{D582846C-22D9-0B9C-B071-C7AA8079BC0E}"/>
          </ac:spMkLst>
        </pc:spChg>
        <pc:cxnChg chg="add mod">
          <ac:chgData name="Rajeev Balasubramonian" userId="d1fdae7ed13c9a74" providerId="LiveId" clId="{09356664-5948-465C-B982-5CCE80F0DA77}" dt="2024-02-13T06:00:34.305" v="2"/>
          <ac:cxnSpMkLst>
            <pc:docMk/>
            <pc:sldMk cId="1573346632" sldId="675"/>
            <ac:cxnSpMk id="4" creationId="{FF36EBDE-20EB-752E-F2DD-A34BE3643B47}"/>
          </ac:cxnSpMkLst>
        </pc:cxnChg>
        <pc:cxnChg chg="add mod">
          <ac:chgData name="Rajeev Balasubramonian" userId="d1fdae7ed13c9a74" providerId="LiveId" clId="{09356664-5948-465C-B982-5CCE80F0DA77}" dt="2024-02-13T06:00:34.305" v="2"/>
          <ac:cxnSpMkLst>
            <pc:docMk/>
            <pc:sldMk cId="1573346632" sldId="675"/>
            <ac:cxnSpMk id="6" creationId="{2D55ADE4-EEE1-C13C-52B5-5012B070EF9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C049C16-0842-FFE2-B542-CD08BC1A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F36EBDE-20EB-752E-F2DD-A34BE3643B47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D55ADE4-EEE1-C13C-52B5-5012B070EF93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DE27B2-CE55-0217-0EDD-2D0E5B0B0196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2846C-22D9-0B9C-B071-C7AA8079BC0E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49536</TotalTime>
  <Words>1515</Words>
  <Application>Microsoft Office PowerPoint</Application>
  <PresentationFormat>On-screen Show (4:3)</PresentationFormat>
  <Paragraphs>296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272</cp:revision>
  <dcterms:created xsi:type="dcterms:W3CDTF">2002-09-20T18:19:18Z</dcterms:created>
  <dcterms:modified xsi:type="dcterms:W3CDTF">2024-02-13T06:38:25Z</dcterms:modified>
</cp:coreProperties>
</file>