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693" r:id="rId2"/>
    <p:sldId id="718" r:id="rId3"/>
    <p:sldId id="823" r:id="rId4"/>
    <p:sldId id="809" r:id="rId5"/>
    <p:sldId id="794" r:id="rId6"/>
    <p:sldId id="813" r:id="rId7"/>
    <p:sldId id="770" r:id="rId8"/>
    <p:sldId id="800" r:id="rId9"/>
    <p:sldId id="824" r:id="rId10"/>
    <p:sldId id="821" r:id="rId11"/>
    <p:sldId id="699" r:id="rId12"/>
    <p:sldId id="822" r:id="rId13"/>
    <p:sldId id="806" r:id="rId14"/>
    <p:sldId id="842" r:id="rId15"/>
    <p:sldId id="843" r:id="rId16"/>
    <p:sldId id="844" r:id="rId17"/>
    <p:sldId id="845" r:id="rId18"/>
    <p:sldId id="825" r:id="rId19"/>
    <p:sldId id="846" r:id="rId20"/>
    <p:sldId id="848" r:id="rId21"/>
    <p:sldId id="807" r:id="rId22"/>
    <p:sldId id="850" r:id="rId23"/>
    <p:sldId id="826" r:id="rId24"/>
    <p:sldId id="828" r:id="rId25"/>
    <p:sldId id="829" r:id="rId26"/>
    <p:sldId id="830" r:id="rId27"/>
    <p:sldId id="831" r:id="rId28"/>
    <p:sldId id="832" r:id="rId29"/>
    <p:sldId id="812" r:id="rId30"/>
    <p:sldId id="704" r:id="rId31"/>
    <p:sldId id="705" r:id="rId32"/>
    <p:sldId id="777" r:id="rId33"/>
    <p:sldId id="791" r:id="rId34"/>
    <p:sldId id="827" r:id="rId35"/>
    <p:sldId id="789" r:id="rId36"/>
    <p:sldId id="838" r:id="rId37"/>
    <p:sldId id="833" r:id="rId38"/>
    <p:sldId id="840" r:id="rId39"/>
    <p:sldId id="834" r:id="rId40"/>
    <p:sldId id="841" r:id="rId41"/>
    <p:sldId id="835" r:id="rId42"/>
    <p:sldId id="781" r:id="rId43"/>
    <p:sldId id="819" r:id="rId44"/>
  </p:sldIdLst>
  <p:sldSz cx="9906000" cy="6858000" type="A4"/>
  <p:notesSz cx="6811963" cy="9942513"/>
  <p:defaultTextStyle>
    <a:defPPr>
      <a:defRPr lang="da-DK"/>
    </a:defPPr>
    <a:lvl1pPr algn="l" rtl="0" fontAlgn="base">
      <a:spcBef>
        <a:spcPct val="20000"/>
      </a:spcBef>
      <a:spcAft>
        <a:spcPct val="0"/>
      </a:spcAft>
      <a:buClr>
        <a:srgbClr val="BA2A12"/>
      </a:buClr>
      <a:buFont typeface="Wingdings" pitchFamily="2" charset="2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BA2A12"/>
      </a:buClr>
      <a:buFont typeface="Wingdings" pitchFamily="2" charset="2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BA2A12"/>
      </a:buClr>
      <a:buFont typeface="Wingdings" pitchFamily="2" charset="2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BA2A12"/>
      </a:buClr>
      <a:buFont typeface="Wingdings" pitchFamily="2" charset="2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BA2A12"/>
      </a:buClr>
      <a:buFont typeface="Wingdings" pitchFamily="2" charset="2"/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7FF"/>
    <a:srgbClr val="0033CC"/>
    <a:srgbClr val="CCECFF"/>
    <a:srgbClr val="FFFF99"/>
    <a:srgbClr val="DDDDDD"/>
    <a:srgbClr val="C0C0C0"/>
    <a:srgbClr val="99D1D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9" autoAdjust="0"/>
    <p:restoredTop sz="78010" autoAdjust="0"/>
  </p:normalViewPr>
  <p:slideViewPr>
    <p:cSldViewPr showGuides="1">
      <p:cViewPr>
        <p:scale>
          <a:sx n="66" d="100"/>
          <a:sy n="66" d="100"/>
        </p:scale>
        <p:origin x="-1402" y="-749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notesViewPr>
    <p:cSldViewPr showGuides="1">
      <p:cViewPr varScale="1">
        <p:scale>
          <a:sx n="48" d="100"/>
          <a:sy n="48" d="100"/>
        </p:scale>
        <p:origin x="-2040" y="-96"/>
      </p:cViewPr>
      <p:guideLst>
        <p:guide orient="horz" pos="3132"/>
        <p:guide pos="214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0.xml"/><Relationship Id="rId1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75F839-0F01-4A52-9A05-4343D1B3AEF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043DEC-6C09-4B41-96E0-7F41D40DC606}">
      <dgm:prSet phldrT="[Tekst]"/>
      <dgm:spPr>
        <a:solidFill>
          <a:srgbClr val="CCECFF"/>
        </a:solidFill>
      </dgm:spPr>
      <dgm:t>
        <a:bodyPr/>
        <a:lstStyle/>
        <a:p>
          <a:r>
            <a:rPr lang="en-US" dirty="0" smtClean="0">
              <a:solidFill>
                <a:srgbClr val="BA2A12"/>
              </a:solidFill>
            </a:rPr>
            <a:t>Embedded</a:t>
          </a:r>
        </a:p>
      </dgm:t>
    </dgm:pt>
    <dgm:pt modelId="{B6EE0A7E-BE55-4527-AC48-E02C46D7642D}" type="parTrans" cxnId="{46910F52-B34B-4F9C-9F0B-13740F4C33F9}">
      <dgm:prSet/>
      <dgm:spPr/>
      <dgm:t>
        <a:bodyPr/>
        <a:lstStyle/>
        <a:p>
          <a:endParaRPr lang="en-US"/>
        </a:p>
      </dgm:t>
    </dgm:pt>
    <dgm:pt modelId="{52369FEA-5468-4D2A-ABD9-91D5558564A9}" type="sibTrans" cxnId="{46910F52-B34B-4F9C-9F0B-13740F4C33F9}">
      <dgm:prSet/>
      <dgm:spPr/>
      <dgm:t>
        <a:bodyPr/>
        <a:lstStyle/>
        <a:p>
          <a:endParaRPr lang="en-US"/>
        </a:p>
      </dgm:t>
    </dgm:pt>
    <dgm:pt modelId="{91D2A824-3084-4045-8355-03D9D18CAD0F}">
      <dgm:prSet phldrT="[Tekst]"/>
      <dgm:spPr>
        <a:solidFill>
          <a:srgbClr val="CCECFF"/>
        </a:solidFill>
      </dgm:spPr>
      <dgm:t>
        <a:bodyPr/>
        <a:lstStyle/>
        <a:p>
          <a:r>
            <a:rPr lang="en-US" dirty="0" smtClean="0">
              <a:solidFill>
                <a:srgbClr val="BA2A12"/>
              </a:solidFill>
            </a:rPr>
            <a:t>Software Packages</a:t>
          </a:r>
          <a:endParaRPr lang="en-US" dirty="0">
            <a:solidFill>
              <a:srgbClr val="BA2A12"/>
            </a:solidFill>
          </a:endParaRPr>
        </a:p>
      </dgm:t>
    </dgm:pt>
    <dgm:pt modelId="{933A8A82-1103-477D-999F-98E4181B5B78}" type="parTrans" cxnId="{27DF61C7-9144-43C5-BB65-A11D92A98619}">
      <dgm:prSet/>
      <dgm:spPr/>
      <dgm:t>
        <a:bodyPr/>
        <a:lstStyle/>
        <a:p>
          <a:endParaRPr lang="en-US"/>
        </a:p>
      </dgm:t>
    </dgm:pt>
    <dgm:pt modelId="{F9F9AFCA-B583-4CE2-92E9-2C8A175C21AD}" type="sibTrans" cxnId="{27DF61C7-9144-43C5-BB65-A11D92A98619}">
      <dgm:prSet/>
      <dgm:spPr/>
      <dgm:t>
        <a:bodyPr/>
        <a:lstStyle/>
        <a:p>
          <a:endParaRPr lang="en-US"/>
        </a:p>
      </dgm:t>
    </dgm:pt>
    <dgm:pt modelId="{4AAB4065-D7C2-4D7A-BFBB-FA83B125D01D}">
      <dgm:prSet phldrT="[Tekst]"/>
      <dgm:spPr>
        <a:solidFill>
          <a:srgbClr val="CCECFF"/>
        </a:solidFill>
      </dgm:spPr>
      <dgm:t>
        <a:bodyPr/>
        <a:lstStyle/>
        <a:p>
          <a:r>
            <a:rPr lang="en-US" dirty="0" smtClean="0">
              <a:solidFill>
                <a:srgbClr val="BA2A12"/>
              </a:solidFill>
            </a:rPr>
            <a:t>Computation Services</a:t>
          </a:r>
        </a:p>
      </dgm:t>
    </dgm:pt>
    <dgm:pt modelId="{1916BCE3-353E-4C3F-AB3D-156FD916A12A}" type="parTrans" cxnId="{607795CA-DB36-4C9B-97E1-5F48FFC5099D}">
      <dgm:prSet/>
      <dgm:spPr/>
      <dgm:t>
        <a:bodyPr/>
        <a:lstStyle/>
        <a:p>
          <a:endParaRPr lang="en-US"/>
        </a:p>
      </dgm:t>
    </dgm:pt>
    <dgm:pt modelId="{864EDE75-7204-4D3B-AF63-04EE111C1BEB}" type="sibTrans" cxnId="{607795CA-DB36-4C9B-97E1-5F48FFC5099D}">
      <dgm:prSet/>
      <dgm:spPr/>
      <dgm:t>
        <a:bodyPr/>
        <a:lstStyle/>
        <a:p>
          <a:endParaRPr lang="en-US"/>
        </a:p>
      </dgm:t>
    </dgm:pt>
    <dgm:pt modelId="{D1D90CCF-F700-4712-85FF-E763D47F5FC0}">
      <dgm:prSet phldrT="[Tekst]" custT="1"/>
      <dgm:spPr>
        <a:noFill/>
        <a:ln>
          <a:noFill/>
        </a:ln>
      </dgm:spPr>
      <dgm:t>
        <a:bodyPr/>
        <a:lstStyle/>
        <a:p>
          <a:r>
            <a:rPr lang="en-US" sz="1200" dirty="0" smtClean="0">
              <a:solidFill>
                <a:srgbClr val="BA2A12"/>
              </a:solidFill>
            </a:rPr>
            <a:t>SCALGO S-CAN</a:t>
          </a:r>
        </a:p>
      </dgm:t>
    </dgm:pt>
    <dgm:pt modelId="{90916825-6554-4E78-9E16-6FC19C025ADE}" type="sibTrans" cxnId="{98A2FB2F-9FFD-4F99-9086-AA708EA98B3B}">
      <dgm:prSet/>
      <dgm:spPr/>
      <dgm:t>
        <a:bodyPr/>
        <a:lstStyle/>
        <a:p>
          <a:endParaRPr lang="en-US"/>
        </a:p>
      </dgm:t>
    </dgm:pt>
    <dgm:pt modelId="{94AB0A83-4D75-4476-85AC-3D690E2ACFED}" type="parTrans" cxnId="{98A2FB2F-9FFD-4F99-9086-AA708EA98B3B}">
      <dgm:prSet/>
      <dgm:spPr/>
      <dgm:t>
        <a:bodyPr/>
        <a:lstStyle/>
        <a:p>
          <a:endParaRPr lang="en-US"/>
        </a:p>
      </dgm:t>
    </dgm:pt>
    <dgm:pt modelId="{F2086949-954F-4458-872F-CB35B84BF52C}">
      <dgm:prSet phldrT="[Tekst]" custT="1"/>
      <dgm:spPr>
        <a:noFill/>
      </dgm:spPr>
      <dgm:t>
        <a:bodyPr/>
        <a:lstStyle/>
        <a:p>
          <a:r>
            <a:rPr lang="en-US" sz="1200" dirty="0" smtClean="0">
              <a:solidFill>
                <a:srgbClr val="BA2A12"/>
              </a:solidFill>
            </a:rPr>
            <a:t>SCALGO Model</a:t>
          </a:r>
          <a:endParaRPr lang="en-US" sz="1200" dirty="0">
            <a:solidFill>
              <a:srgbClr val="BA2A12"/>
            </a:solidFill>
          </a:endParaRPr>
        </a:p>
      </dgm:t>
    </dgm:pt>
    <dgm:pt modelId="{927F4291-59B5-4807-A185-B651FD0AEBD1}" type="parTrans" cxnId="{9B93FC6D-F3D0-44A8-8D3B-3985071D884B}">
      <dgm:prSet/>
      <dgm:spPr/>
      <dgm:t>
        <a:bodyPr/>
        <a:lstStyle/>
        <a:p>
          <a:endParaRPr lang="en-US"/>
        </a:p>
      </dgm:t>
    </dgm:pt>
    <dgm:pt modelId="{F5599AD1-F1B7-498C-8315-E92BC7927142}" type="sibTrans" cxnId="{9B93FC6D-F3D0-44A8-8D3B-3985071D884B}">
      <dgm:prSet/>
      <dgm:spPr/>
      <dgm:t>
        <a:bodyPr/>
        <a:lstStyle/>
        <a:p>
          <a:endParaRPr lang="en-US"/>
        </a:p>
      </dgm:t>
    </dgm:pt>
    <dgm:pt modelId="{BFCE08E8-E672-4D64-848C-AC8DD5ACB9D8}">
      <dgm:prSet phldrT="[Tekst]" custT="1"/>
      <dgm:spPr>
        <a:noFill/>
      </dgm:spPr>
      <dgm:t>
        <a:bodyPr/>
        <a:lstStyle/>
        <a:p>
          <a:r>
            <a:rPr lang="en-US" sz="1200" dirty="0" smtClean="0">
              <a:solidFill>
                <a:srgbClr val="BA2A12"/>
              </a:solidFill>
            </a:rPr>
            <a:t>SCALGO Hydrology</a:t>
          </a:r>
          <a:endParaRPr lang="en-US" sz="1200" dirty="0">
            <a:solidFill>
              <a:srgbClr val="BA2A12"/>
            </a:solidFill>
          </a:endParaRPr>
        </a:p>
      </dgm:t>
    </dgm:pt>
    <dgm:pt modelId="{53F3AC1F-C500-4718-AAA2-4301B09FD56B}" type="parTrans" cxnId="{B23BF644-82DD-45DE-9E24-0ADDDC70B787}">
      <dgm:prSet/>
      <dgm:spPr/>
      <dgm:t>
        <a:bodyPr/>
        <a:lstStyle/>
        <a:p>
          <a:endParaRPr lang="en-US"/>
        </a:p>
      </dgm:t>
    </dgm:pt>
    <dgm:pt modelId="{9735E695-1863-4CF7-955E-1AC8D92210E0}" type="sibTrans" cxnId="{B23BF644-82DD-45DE-9E24-0ADDDC70B787}">
      <dgm:prSet/>
      <dgm:spPr/>
      <dgm:t>
        <a:bodyPr/>
        <a:lstStyle/>
        <a:p>
          <a:endParaRPr lang="en-US"/>
        </a:p>
      </dgm:t>
    </dgm:pt>
    <dgm:pt modelId="{6C249742-A9A6-4BD4-8F09-1FA75649CB71}">
      <dgm:prSet phldrT="[Tekst]" custT="1"/>
      <dgm:spPr>
        <a:noFill/>
      </dgm:spPr>
      <dgm:t>
        <a:bodyPr/>
        <a:lstStyle/>
        <a:p>
          <a:r>
            <a:rPr lang="en-US" sz="1200" dirty="0" smtClean="0">
              <a:solidFill>
                <a:srgbClr val="BA2A12"/>
              </a:solidFill>
            </a:rPr>
            <a:t>SCALGO Simplify</a:t>
          </a:r>
          <a:endParaRPr lang="en-US" sz="1200" dirty="0">
            <a:solidFill>
              <a:srgbClr val="BA2A12"/>
            </a:solidFill>
          </a:endParaRPr>
        </a:p>
      </dgm:t>
    </dgm:pt>
    <dgm:pt modelId="{0B0E41B0-AF4A-4C5D-AF47-1C811F1AD3A8}" type="parTrans" cxnId="{A727DEB7-82B4-4A5F-840F-01E9A9B1A751}">
      <dgm:prSet/>
      <dgm:spPr/>
      <dgm:t>
        <a:bodyPr/>
        <a:lstStyle/>
        <a:p>
          <a:endParaRPr lang="en-US"/>
        </a:p>
      </dgm:t>
    </dgm:pt>
    <dgm:pt modelId="{13117722-9FB4-487B-B718-E195913743A4}" type="sibTrans" cxnId="{A727DEB7-82B4-4A5F-840F-01E9A9B1A751}">
      <dgm:prSet/>
      <dgm:spPr/>
      <dgm:t>
        <a:bodyPr/>
        <a:lstStyle/>
        <a:p>
          <a:endParaRPr lang="en-US"/>
        </a:p>
      </dgm:t>
    </dgm:pt>
    <dgm:pt modelId="{02750D04-C402-412C-B7F2-E496C76A3932}">
      <dgm:prSet phldrT="[Tekst]" custT="1"/>
      <dgm:spPr>
        <a:noFill/>
      </dgm:spPr>
      <dgm:t>
        <a:bodyPr/>
        <a:lstStyle/>
        <a:p>
          <a:r>
            <a:rPr lang="en-US" sz="1200" dirty="0" smtClean="0">
              <a:solidFill>
                <a:srgbClr val="BA2A12"/>
              </a:solidFill>
            </a:rPr>
            <a:t>SCALGO Flash Flood Mapping</a:t>
          </a:r>
        </a:p>
      </dgm:t>
    </dgm:pt>
    <dgm:pt modelId="{493AA186-A612-4875-BF67-62D37A5DA2B1}" type="parTrans" cxnId="{DD03FC13-C0DC-4A2B-A68C-7D5283BB5694}">
      <dgm:prSet/>
      <dgm:spPr/>
      <dgm:t>
        <a:bodyPr/>
        <a:lstStyle/>
        <a:p>
          <a:endParaRPr lang="en-US"/>
        </a:p>
      </dgm:t>
    </dgm:pt>
    <dgm:pt modelId="{F4A46E63-326B-4AC1-AA50-317EC1A087D0}" type="sibTrans" cxnId="{DD03FC13-C0DC-4A2B-A68C-7D5283BB5694}">
      <dgm:prSet/>
      <dgm:spPr/>
      <dgm:t>
        <a:bodyPr/>
        <a:lstStyle/>
        <a:p>
          <a:endParaRPr lang="en-US"/>
        </a:p>
      </dgm:t>
    </dgm:pt>
    <dgm:pt modelId="{1EB89B76-3380-4215-B89B-7A31C6C8C561}">
      <dgm:prSet phldrT="[Tekst]" custT="1"/>
      <dgm:spPr>
        <a:noFill/>
      </dgm:spPr>
      <dgm:t>
        <a:bodyPr/>
        <a:lstStyle/>
        <a:p>
          <a:r>
            <a:rPr lang="en-US" sz="1200" dirty="0" smtClean="0">
              <a:solidFill>
                <a:srgbClr val="BA2A12"/>
              </a:solidFill>
            </a:rPr>
            <a:t>SCALGO Contour Maps</a:t>
          </a:r>
        </a:p>
      </dgm:t>
    </dgm:pt>
    <dgm:pt modelId="{A9F46EBD-9E41-4393-84CA-CA4970BE1167}" type="parTrans" cxnId="{072771E1-B8AB-45C5-9247-29AB5AF2B8A0}">
      <dgm:prSet/>
      <dgm:spPr/>
      <dgm:t>
        <a:bodyPr/>
        <a:lstStyle/>
        <a:p>
          <a:endParaRPr lang="en-US"/>
        </a:p>
      </dgm:t>
    </dgm:pt>
    <dgm:pt modelId="{6CA00B0C-7ACF-4C98-BB6B-64030C06C826}" type="sibTrans" cxnId="{072771E1-B8AB-45C5-9247-29AB5AF2B8A0}">
      <dgm:prSet/>
      <dgm:spPr/>
      <dgm:t>
        <a:bodyPr/>
        <a:lstStyle/>
        <a:p>
          <a:endParaRPr lang="en-US"/>
        </a:p>
      </dgm:t>
    </dgm:pt>
    <dgm:pt modelId="{4411765D-5B9F-48F2-A3E9-F5E381F69C81}" type="pres">
      <dgm:prSet presAssocID="{6675F839-0F01-4A52-9A05-4343D1B3AEF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49470A9F-895E-4B49-B5C4-EA0737021463}" type="pres">
      <dgm:prSet presAssocID="{6675F839-0F01-4A52-9A05-4343D1B3AEF4}" presName="cycle" presStyleCnt="0"/>
      <dgm:spPr/>
    </dgm:pt>
    <dgm:pt modelId="{59FDEAA1-55A8-4EDB-A2B7-1FB685F89AD0}" type="pres">
      <dgm:prSet presAssocID="{6675F839-0F01-4A52-9A05-4343D1B3AEF4}" presName="centerShape" presStyleCnt="0"/>
      <dgm:spPr/>
    </dgm:pt>
    <dgm:pt modelId="{D57EBD8F-3153-4C4D-AB74-1984ECA3E424}" type="pres">
      <dgm:prSet presAssocID="{6675F839-0F01-4A52-9A05-4343D1B3AEF4}" presName="connSite" presStyleLbl="node1" presStyleIdx="0" presStyleCnt="4"/>
      <dgm:spPr/>
    </dgm:pt>
    <dgm:pt modelId="{9EF25B9C-4CA4-49C8-91B0-A422FC8E22FA}" type="pres">
      <dgm:prSet presAssocID="{6675F839-0F01-4A52-9A05-4343D1B3AEF4}" presName="visible" presStyleLbl="node1" presStyleIdx="0" presStyleCnt="4"/>
      <dgm:spPr>
        <a:solidFill>
          <a:srgbClr val="CCECFF"/>
        </a:solidFill>
      </dgm:spPr>
    </dgm:pt>
    <dgm:pt modelId="{A1D2B7E4-7938-4751-9794-2F47E51BFCD0}" type="pres">
      <dgm:prSet presAssocID="{B6EE0A7E-BE55-4527-AC48-E02C46D7642D}" presName="Name25" presStyleLbl="parChTrans1D1" presStyleIdx="0" presStyleCnt="3"/>
      <dgm:spPr/>
      <dgm:t>
        <a:bodyPr/>
        <a:lstStyle/>
        <a:p>
          <a:endParaRPr lang="da-DK"/>
        </a:p>
      </dgm:t>
    </dgm:pt>
    <dgm:pt modelId="{ADD36ABC-F115-4541-B29C-5C403CF1A94F}" type="pres">
      <dgm:prSet presAssocID="{FB043DEC-6C09-4B41-96E0-7F41D40DC606}" presName="node" presStyleCnt="0"/>
      <dgm:spPr/>
    </dgm:pt>
    <dgm:pt modelId="{8F55840E-A939-4554-BF10-7D7CEF1DA7D2}" type="pres">
      <dgm:prSet presAssocID="{FB043DEC-6C09-4B41-96E0-7F41D40DC606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270351-878E-407A-887A-35BA4ECA4445}" type="pres">
      <dgm:prSet presAssocID="{FB043DEC-6C09-4B41-96E0-7F41D40DC606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06386-AA9A-4072-A018-F2867C99413E}" type="pres">
      <dgm:prSet presAssocID="{933A8A82-1103-477D-999F-98E4181B5B78}" presName="Name25" presStyleLbl="parChTrans1D1" presStyleIdx="1" presStyleCnt="3"/>
      <dgm:spPr/>
      <dgm:t>
        <a:bodyPr/>
        <a:lstStyle/>
        <a:p>
          <a:endParaRPr lang="da-DK"/>
        </a:p>
      </dgm:t>
    </dgm:pt>
    <dgm:pt modelId="{556E4C1F-157F-49FC-A259-AA027A50C513}" type="pres">
      <dgm:prSet presAssocID="{91D2A824-3084-4045-8355-03D9D18CAD0F}" presName="node" presStyleCnt="0"/>
      <dgm:spPr/>
    </dgm:pt>
    <dgm:pt modelId="{72F2D9FB-9005-48C5-A068-7A01B8E743E4}" type="pres">
      <dgm:prSet presAssocID="{91D2A824-3084-4045-8355-03D9D18CAD0F}" presName="parentNode" presStyleLbl="node1" presStyleIdx="2" presStyleCnt="4" custScaleX="98685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9F26230-D400-4311-A684-1E64C8DE501D}" type="pres">
      <dgm:prSet presAssocID="{91D2A824-3084-4045-8355-03D9D18CAD0F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DA60AE-66F9-4EC9-A9E8-00DE93452EDD}" type="pres">
      <dgm:prSet presAssocID="{1916BCE3-353E-4C3F-AB3D-156FD916A12A}" presName="Name25" presStyleLbl="parChTrans1D1" presStyleIdx="2" presStyleCnt="3"/>
      <dgm:spPr/>
      <dgm:t>
        <a:bodyPr/>
        <a:lstStyle/>
        <a:p>
          <a:endParaRPr lang="da-DK"/>
        </a:p>
      </dgm:t>
    </dgm:pt>
    <dgm:pt modelId="{9913756A-012A-4D31-88BE-8C53AE2208E3}" type="pres">
      <dgm:prSet presAssocID="{4AAB4065-D7C2-4D7A-BFBB-FA83B125D01D}" presName="node" presStyleCnt="0"/>
      <dgm:spPr/>
    </dgm:pt>
    <dgm:pt modelId="{124041FD-752E-4ADB-81D9-56A662CB2353}" type="pres">
      <dgm:prSet presAssocID="{4AAB4065-D7C2-4D7A-BFBB-FA83B125D01D}" presName="parentNode" presStyleLbl="node1" presStyleIdx="3" presStyleCnt="4" custLinFactNeighborX="459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5EE07B-C2FC-4C96-A0F9-EE48D8BA0875}" type="pres">
      <dgm:prSet presAssocID="{4AAB4065-D7C2-4D7A-BFBB-FA83B125D01D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592319-37C8-4810-AADA-768D2424A377}" type="presOf" srcId="{1EB89B76-3380-4215-B89B-7A31C6C8C561}" destId="{7B5EE07B-C2FC-4C96-A0F9-EE48D8BA0875}" srcOrd="0" destOrd="1" presId="urn:microsoft.com/office/officeart/2005/8/layout/radial2"/>
    <dgm:cxn modelId="{C995EEF5-72F5-4D46-A63B-718EAFF92DFC}" type="presOf" srcId="{6675F839-0F01-4A52-9A05-4343D1B3AEF4}" destId="{4411765D-5B9F-48F2-A3E9-F5E381F69C81}" srcOrd="0" destOrd="0" presId="urn:microsoft.com/office/officeart/2005/8/layout/radial2"/>
    <dgm:cxn modelId="{98A2FB2F-9FFD-4F99-9086-AA708EA98B3B}" srcId="{FB043DEC-6C09-4B41-96E0-7F41D40DC606}" destId="{D1D90CCF-F700-4712-85FF-E763D47F5FC0}" srcOrd="0" destOrd="0" parTransId="{94AB0A83-4D75-4476-85AC-3D690E2ACFED}" sibTransId="{90916825-6554-4E78-9E16-6FC19C025ADE}"/>
    <dgm:cxn modelId="{D04BAAFD-AC13-4E09-BB4F-B2BE49F41C00}" type="presOf" srcId="{02750D04-C402-412C-B7F2-E496C76A3932}" destId="{7B5EE07B-C2FC-4C96-A0F9-EE48D8BA0875}" srcOrd="0" destOrd="0" presId="urn:microsoft.com/office/officeart/2005/8/layout/radial2"/>
    <dgm:cxn modelId="{072771E1-B8AB-45C5-9247-29AB5AF2B8A0}" srcId="{4AAB4065-D7C2-4D7A-BFBB-FA83B125D01D}" destId="{1EB89B76-3380-4215-B89B-7A31C6C8C561}" srcOrd="1" destOrd="0" parTransId="{A9F46EBD-9E41-4393-84CA-CA4970BE1167}" sibTransId="{6CA00B0C-7ACF-4C98-BB6B-64030C06C826}"/>
    <dgm:cxn modelId="{330898B7-E1A9-418C-A57E-C7BB0C8EE458}" type="presOf" srcId="{BFCE08E8-E672-4D64-848C-AC8DD5ACB9D8}" destId="{79F26230-D400-4311-A684-1E64C8DE501D}" srcOrd="0" destOrd="1" presId="urn:microsoft.com/office/officeart/2005/8/layout/radial2"/>
    <dgm:cxn modelId="{04BDECF1-AD15-48DC-ABF2-3D97C36E9DFC}" type="presOf" srcId="{F2086949-954F-4458-872F-CB35B84BF52C}" destId="{79F26230-D400-4311-A684-1E64C8DE501D}" srcOrd="0" destOrd="0" presId="urn:microsoft.com/office/officeart/2005/8/layout/radial2"/>
    <dgm:cxn modelId="{DFBEA325-E684-4E65-9F5D-C665EF0F6833}" type="presOf" srcId="{933A8A82-1103-477D-999F-98E4181B5B78}" destId="{C1A06386-AA9A-4072-A018-F2867C99413E}" srcOrd="0" destOrd="0" presId="urn:microsoft.com/office/officeart/2005/8/layout/radial2"/>
    <dgm:cxn modelId="{A727DEB7-82B4-4A5F-840F-01E9A9B1A751}" srcId="{91D2A824-3084-4045-8355-03D9D18CAD0F}" destId="{6C249742-A9A6-4BD4-8F09-1FA75649CB71}" srcOrd="2" destOrd="0" parTransId="{0B0E41B0-AF4A-4C5D-AF47-1C811F1AD3A8}" sibTransId="{13117722-9FB4-487B-B718-E195913743A4}"/>
    <dgm:cxn modelId="{B23BF644-82DD-45DE-9E24-0ADDDC70B787}" srcId="{91D2A824-3084-4045-8355-03D9D18CAD0F}" destId="{BFCE08E8-E672-4D64-848C-AC8DD5ACB9D8}" srcOrd="1" destOrd="0" parTransId="{53F3AC1F-C500-4718-AAA2-4301B09FD56B}" sibTransId="{9735E695-1863-4CF7-955E-1AC8D92210E0}"/>
    <dgm:cxn modelId="{1D1D5182-5DE5-4C9D-A0D1-1D4DFE34310A}" type="presOf" srcId="{FB043DEC-6C09-4B41-96E0-7F41D40DC606}" destId="{8F55840E-A939-4554-BF10-7D7CEF1DA7D2}" srcOrd="0" destOrd="0" presId="urn:microsoft.com/office/officeart/2005/8/layout/radial2"/>
    <dgm:cxn modelId="{599543BD-1805-4329-BCB7-D64CC5DCA23C}" type="presOf" srcId="{91D2A824-3084-4045-8355-03D9D18CAD0F}" destId="{72F2D9FB-9005-48C5-A068-7A01B8E743E4}" srcOrd="0" destOrd="0" presId="urn:microsoft.com/office/officeart/2005/8/layout/radial2"/>
    <dgm:cxn modelId="{27DF61C7-9144-43C5-BB65-A11D92A98619}" srcId="{6675F839-0F01-4A52-9A05-4343D1B3AEF4}" destId="{91D2A824-3084-4045-8355-03D9D18CAD0F}" srcOrd="1" destOrd="0" parTransId="{933A8A82-1103-477D-999F-98E4181B5B78}" sibTransId="{F9F9AFCA-B583-4CE2-92E9-2C8A175C21AD}"/>
    <dgm:cxn modelId="{4D81D880-090D-45DA-A952-E58FE67C0DD8}" type="presOf" srcId="{4AAB4065-D7C2-4D7A-BFBB-FA83B125D01D}" destId="{124041FD-752E-4ADB-81D9-56A662CB2353}" srcOrd="0" destOrd="0" presId="urn:microsoft.com/office/officeart/2005/8/layout/radial2"/>
    <dgm:cxn modelId="{13818943-88EA-4149-8F7F-1439F7D44522}" type="presOf" srcId="{6C249742-A9A6-4BD4-8F09-1FA75649CB71}" destId="{79F26230-D400-4311-A684-1E64C8DE501D}" srcOrd="0" destOrd="2" presId="urn:microsoft.com/office/officeart/2005/8/layout/radial2"/>
    <dgm:cxn modelId="{9B93FC6D-F3D0-44A8-8D3B-3985071D884B}" srcId="{91D2A824-3084-4045-8355-03D9D18CAD0F}" destId="{F2086949-954F-4458-872F-CB35B84BF52C}" srcOrd="0" destOrd="0" parTransId="{927F4291-59B5-4807-A185-B651FD0AEBD1}" sibTransId="{F5599AD1-F1B7-498C-8315-E92BC7927142}"/>
    <dgm:cxn modelId="{46910F52-B34B-4F9C-9F0B-13740F4C33F9}" srcId="{6675F839-0F01-4A52-9A05-4343D1B3AEF4}" destId="{FB043DEC-6C09-4B41-96E0-7F41D40DC606}" srcOrd="0" destOrd="0" parTransId="{B6EE0A7E-BE55-4527-AC48-E02C46D7642D}" sibTransId="{52369FEA-5468-4D2A-ABD9-91D5558564A9}"/>
    <dgm:cxn modelId="{58346E96-AD7A-4608-BB59-7081C441DAD2}" type="presOf" srcId="{1916BCE3-353E-4C3F-AB3D-156FD916A12A}" destId="{50DA60AE-66F9-4EC9-A9E8-00DE93452EDD}" srcOrd="0" destOrd="0" presId="urn:microsoft.com/office/officeart/2005/8/layout/radial2"/>
    <dgm:cxn modelId="{DD03FC13-C0DC-4A2B-A68C-7D5283BB5694}" srcId="{4AAB4065-D7C2-4D7A-BFBB-FA83B125D01D}" destId="{02750D04-C402-412C-B7F2-E496C76A3932}" srcOrd="0" destOrd="0" parTransId="{493AA186-A612-4875-BF67-62D37A5DA2B1}" sibTransId="{F4A46E63-326B-4AC1-AA50-317EC1A087D0}"/>
    <dgm:cxn modelId="{AD9827F8-B360-4E78-9A30-95578D7F98A1}" type="presOf" srcId="{D1D90CCF-F700-4712-85FF-E763D47F5FC0}" destId="{4D270351-878E-407A-887A-35BA4ECA4445}" srcOrd="0" destOrd="0" presId="urn:microsoft.com/office/officeart/2005/8/layout/radial2"/>
    <dgm:cxn modelId="{2DC7F65F-70A2-4A51-A84F-DD816950BE25}" type="presOf" srcId="{B6EE0A7E-BE55-4527-AC48-E02C46D7642D}" destId="{A1D2B7E4-7938-4751-9794-2F47E51BFCD0}" srcOrd="0" destOrd="0" presId="urn:microsoft.com/office/officeart/2005/8/layout/radial2"/>
    <dgm:cxn modelId="{607795CA-DB36-4C9B-97E1-5F48FFC5099D}" srcId="{6675F839-0F01-4A52-9A05-4343D1B3AEF4}" destId="{4AAB4065-D7C2-4D7A-BFBB-FA83B125D01D}" srcOrd="2" destOrd="0" parTransId="{1916BCE3-353E-4C3F-AB3D-156FD916A12A}" sibTransId="{864EDE75-7204-4D3B-AF63-04EE111C1BEB}"/>
    <dgm:cxn modelId="{BF1E4DAE-37F3-4265-AF52-A3EA029EABC3}" type="presParOf" srcId="{4411765D-5B9F-48F2-A3E9-F5E381F69C81}" destId="{49470A9F-895E-4B49-B5C4-EA0737021463}" srcOrd="0" destOrd="0" presId="urn:microsoft.com/office/officeart/2005/8/layout/radial2"/>
    <dgm:cxn modelId="{F4DEDE50-EBF4-48BC-94A2-17D81B0C3994}" type="presParOf" srcId="{49470A9F-895E-4B49-B5C4-EA0737021463}" destId="{59FDEAA1-55A8-4EDB-A2B7-1FB685F89AD0}" srcOrd="0" destOrd="0" presId="urn:microsoft.com/office/officeart/2005/8/layout/radial2"/>
    <dgm:cxn modelId="{84B408D7-C963-48D0-A625-7A6EA87CEE3D}" type="presParOf" srcId="{59FDEAA1-55A8-4EDB-A2B7-1FB685F89AD0}" destId="{D57EBD8F-3153-4C4D-AB74-1984ECA3E424}" srcOrd="0" destOrd="0" presId="urn:microsoft.com/office/officeart/2005/8/layout/radial2"/>
    <dgm:cxn modelId="{4B3D20BF-50B1-43BE-9386-054C6DC5DBDC}" type="presParOf" srcId="{59FDEAA1-55A8-4EDB-A2B7-1FB685F89AD0}" destId="{9EF25B9C-4CA4-49C8-91B0-A422FC8E22FA}" srcOrd="1" destOrd="0" presId="urn:microsoft.com/office/officeart/2005/8/layout/radial2"/>
    <dgm:cxn modelId="{2A569D3D-534F-41BE-A786-B204C9516F96}" type="presParOf" srcId="{49470A9F-895E-4B49-B5C4-EA0737021463}" destId="{A1D2B7E4-7938-4751-9794-2F47E51BFCD0}" srcOrd="1" destOrd="0" presId="urn:microsoft.com/office/officeart/2005/8/layout/radial2"/>
    <dgm:cxn modelId="{D8195BDC-5F4C-4D2E-A182-013ABB9A54F4}" type="presParOf" srcId="{49470A9F-895E-4B49-B5C4-EA0737021463}" destId="{ADD36ABC-F115-4541-B29C-5C403CF1A94F}" srcOrd="2" destOrd="0" presId="urn:microsoft.com/office/officeart/2005/8/layout/radial2"/>
    <dgm:cxn modelId="{58F5DB18-63E5-4243-8375-38AF2D9079E6}" type="presParOf" srcId="{ADD36ABC-F115-4541-B29C-5C403CF1A94F}" destId="{8F55840E-A939-4554-BF10-7D7CEF1DA7D2}" srcOrd="0" destOrd="0" presId="urn:microsoft.com/office/officeart/2005/8/layout/radial2"/>
    <dgm:cxn modelId="{4A182034-C801-4BF2-8EFE-3E8BAF2E26DF}" type="presParOf" srcId="{ADD36ABC-F115-4541-B29C-5C403CF1A94F}" destId="{4D270351-878E-407A-887A-35BA4ECA4445}" srcOrd="1" destOrd="0" presId="urn:microsoft.com/office/officeart/2005/8/layout/radial2"/>
    <dgm:cxn modelId="{0057E348-7A71-4D15-B811-F972B732C61E}" type="presParOf" srcId="{49470A9F-895E-4B49-B5C4-EA0737021463}" destId="{C1A06386-AA9A-4072-A018-F2867C99413E}" srcOrd="3" destOrd="0" presId="urn:microsoft.com/office/officeart/2005/8/layout/radial2"/>
    <dgm:cxn modelId="{C6FDAF51-F1AE-46BC-8711-22AA3F2EE701}" type="presParOf" srcId="{49470A9F-895E-4B49-B5C4-EA0737021463}" destId="{556E4C1F-157F-49FC-A259-AA027A50C513}" srcOrd="4" destOrd="0" presId="urn:microsoft.com/office/officeart/2005/8/layout/radial2"/>
    <dgm:cxn modelId="{58C2FAF5-58F1-4B90-BCB9-1C147AE501CD}" type="presParOf" srcId="{556E4C1F-157F-49FC-A259-AA027A50C513}" destId="{72F2D9FB-9005-48C5-A068-7A01B8E743E4}" srcOrd="0" destOrd="0" presId="urn:microsoft.com/office/officeart/2005/8/layout/radial2"/>
    <dgm:cxn modelId="{222D30AA-8CE7-4012-892B-59DB50242CF3}" type="presParOf" srcId="{556E4C1F-157F-49FC-A259-AA027A50C513}" destId="{79F26230-D400-4311-A684-1E64C8DE501D}" srcOrd="1" destOrd="0" presId="urn:microsoft.com/office/officeart/2005/8/layout/radial2"/>
    <dgm:cxn modelId="{ACDAE2D2-3A5B-4187-8F78-419F5648C99D}" type="presParOf" srcId="{49470A9F-895E-4B49-B5C4-EA0737021463}" destId="{50DA60AE-66F9-4EC9-A9E8-00DE93452EDD}" srcOrd="5" destOrd="0" presId="urn:microsoft.com/office/officeart/2005/8/layout/radial2"/>
    <dgm:cxn modelId="{C4183234-5131-43A1-8807-B9ED97024E3F}" type="presParOf" srcId="{49470A9F-895E-4B49-B5C4-EA0737021463}" destId="{9913756A-012A-4D31-88BE-8C53AE2208E3}" srcOrd="6" destOrd="0" presId="urn:microsoft.com/office/officeart/2005/8/layout/radial2"/>
    <dgm:cxn modelId="{326172E5-72B8-40AF-8034-528F986E047C}" type="presParOf" srcId="{9913756A-012A-4D31-88BE-8C53AE2208E3}" destId="{124041FD-752E-4ADB-81D9-56A662CB2353}" srcOrd="0" destOrd="0" presId="urn:microsoft.com/office/officeart/2005/8/layout/radial2"/>
    <dgm:cxn modelId="{4B1C1652-3946-48E9-B406-F494AA428502}" type="presParOf" srcId="{9913756A-012A-4D31-88BE-8C53AE2208E3}" destId="{7B5EE07B-C2FC-4C96-A0F9-EE48D8BA087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A60AE-66F9-4EC9-A9E8-00DE93452EDD}">
      <dsp:nvSpPr>
        <dsp:cNvPr id="0" name=""/>
        <dsp:cNvSpPr/>
      </dsp:nvSpPr>
      <dsp:spPr>
        <a:xfrm rot="2504145">
          <a:off x="3243204" y="3069092"/>
          <a:ext cx="733049" cy="43593"/>
        </a:xfrm>
        <a:custGeom>
          <a:avLst/>
          <a:gdLst/>
          <a:ahLst/>
          <a:cxnLst/>
          <a:rect l="0" t="0" r="0" b="0"/>
          <a:pathLst>
            <a:path>
              <a:moveTo>
                <a:pt x="0" y="21796"/>
              </a:moveTo>
              <a:lnTo>
                <a:pt x="733049" y="217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A06386-AA9A-4072-A018-F2867C99413E}">
      <dsp:nvSpPr>
        <dsp:cNvPr id="0" name=""/>
        <dsp:cNvSpPr/>
      </dsp:nvSpPr>
      <dsp:spPr>
        <a:xfrm rot="21593869">
          <a:off x="3336219" y="2155964"/>
          <a:ext cx="866789" cy="43593"/>
        </a:xfrm>
        <a:custGeom>
          <a:avLst/>
          <a:gdLst/>
          <a:ahLst/>
          <a:cxnLst/>
          <a:rect l="0" t="0" r="0" b="0"/>
          <a:pathLst>
            <a:path>
              <a:moveTo>
                <a:pt x="0" y="21796"/>
              </a:moveTo>
              <a:lnTo>
                <a:pt x="866789" y="217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2B7E4-7938-4751-9794-2F47E51BFCD0}">
      <dsp:nvSpPr>
        <dsp:cNvPr id="0" name=""/>
        <dsp:cNvSpPr/>
      </dsp:nvSpPr>
      <dsp:spPr>
        <a:xfrm rot="19105246">
          <a:off x="3237234" y="1233978"/>
          <a:ext cx="785720" cy="43593"/>
        </a:xfrm>
        <a:custGeom>
          <a:avLst/>
          <a:gdLst/>
          <a:ahLst/>
          <a:cxnLst/>
          <a:rect l="0" t="0" r="0" b="0"/>
          <a:pathLst>
            <a:path>
              <a:moveTo>
                <a:pt x="0" y="21796"/>
              </a:moveTo>
              <a:lnTo>
                <a:pt x="785720" y="217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25B9C-4CA4-49C8-91B0-A422FC8E22FA}">
      <dsp:nvSpPr>
        <dsp:cNvPr id="0" name=""/>
        <dsp:cNvSpPr/>
      </dsp:nvSpPr>
      <dsp:spPr>
        <a:xfrm>
          <a:off x="1520338" y="1111701"/>
          <a:ext cx="2136331" cy="2136331"/>
        </a:xfrm>
        <a:prstGeom prst="ellipse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5840E-A939-4554-BF10-7D7CEF1DA7D2}">
      <dsp:nvSpPr>
        <dsp:cNvPr id="0" name=""/>
        <dsp:cNvSpPr/>
      </dsp:nvSpPr>
      <dsp:spPr>
        <a:xfrm>
          <a:off x="3773305" y="240"/>
          <a:ext cx="1195934" cy="1195934"/>
        </a:xfrm>
        <a:prstGeom prst="ellipse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BA2A12"/>
              </a:solidFill>
            </a:rPr>
            <a:t>Embedded</a:t>
          </a:r>
        </a:p>
      </dsp:txBody>
      <dsp:txXfrm>
        <a:off x="3948445" y="175380"/>
        <a:ext cx="845654" cy="845654"/>
      </dsp:txXfrm>
    </dsp:sp>
    <dsp:sp modelId="{4D270351-878E-407A-887A-35BA4ECA4445}">
      <dsp:nvSpPr>
        <dsp:cNvPr id="0" name=""/>
        <dsp:cNvSpPr/>
      </dsp:nvSpPr>
      <dsp:spPr>
        <a:xfrm>
          <a:off x="5088832" y="240"/>
          <a:ext cx="1793901" cy="1195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BA2A12"/>
              </a:solidFill>
            </a:rPr>
            <a:t>SCALGO S-CAN</a:t>
          </a:r>
        </a:p>
      </dsp:txBody>
      <dsp:txXfrm>
        <a:off x="5088832" y="240"/>
        <a:ext cx="1793901" cy="1195934"/>
      </dsp:txXfrm>
    </dsp:sp>
    <dsp:sp modelId="{72F2D9FB-9005-48C5-A068-7A01B8E743E4}">
      <dsp:nvSpPr>
        <dsp:cNvPr id="0" name=""/>
        <dsp:cNvSpPr/>
      </dsp:nvSpPr>
      <dsp:spPr>
        <a:xfrm>
          <a:off x="4203006" y="1577968"/>
          <a:ext cx="1180207" cy="1195934"/>
        </a:xfrm>
        <a:prstGeom prst="ellipse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BA2A12"/>
              </a:solidFill>
            </a:rPr>
            <a:t>Software Packages</a:t>
          </a:r>
          <a:endParaRPr lang="en-US" sz="1000" kern="1200" dirty="0">
            <a:solidFill>
              <a:srgbClr val="BA2A12"/>
            </a:solidFill>
          </a:endParaRPr>
        </a:p>
      </dsp:txBody>
      <dsp:txXfrm>
        <a:off x="4375843" y="1753108"/>
        <a:ext cx="834533" cy="845654"/>
      </dsp:txXfrm>
    </dsp:sp>
    <dsp:sp modelId="{79F26230-D400-4311-A684-1E64C8DE501D}">
      <dsp:nvSpPr>
        <dsp:cNvPr id="0" name=""/>
        <dsp:cNvSpPr/>
      </dsp:nvSpPr>
      <dsp:spPr>
        <a:xfrm>
          <a:off x="5530329" y="1585831"/>
          <a:ext cx="1770311" cy="1195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BA2A12"/>
              </a:solidFill>
            </a:rPr>
            <a:t>SCALGO Model</a:t>
          </a:r>
          <a:endParaRPr lang="en-US" sz="1200" kern="1200" dirty="0">
            <a:solidFill>
              <a:srgbClr val="BA2A1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BA2A12"/>
              </a:solidFill>
            </a:rPr>
            <a:t>SCALGO Hydrology</a:t>
          </a:r>
          <a:endParaRPr lang="en-US" sz="1200" kern="1200" dirty="0">
            <a:solidFill>
              <a:srgbClr val="BA2A1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BA2A12"/>
              </a:solidFill>
            </a:rPr>
            <a:t>SCALGO Simplify</a:t>
          </a:r>
          <a:endParaRPr lang="en-US" sz="1200" kern="1200" dirty="0">
            <a:solidFill>
              <a:srgbClr val="BA2A12"/>
            </a:solidFill>
          </a:endParaRPr>
        </a:p>
      </dsp:txBody>
      <dsp:txXfrm>
        <a:off x="5530329" y="1585831"/>
        <a:ext cx="1770311" cy="1195934"/>
      </dsp:txXfrm>
    </dsp:sp>
    <dsp:sp modelId="{124041FD-752E-4ADB-81D9-56A662CB2353}">
      <dsp:nvSpPr>
        <dsp:cNvPr id="0" name=""/>
        <dsp:cNvSpPr/>
      </dsp:nvSpPr>
      <dsp:spPr>
        <a:xfrm>
          <a:off x="3720592" y="3120628"/>
          <a:ext cx="1281798" cy="1281798"/>
        </a:xfrm>
        <a:prstGeom prst="ellipse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BA2A12"/>
              </a:solidFill>
            </a:rPr>
            <a:t>Computation Services</a:t>
          </a:r>
        </a:p>
      </dsp:txBody>
      <dsp:txXfrm>
        <a:off x="3908307" y="3308343"/>
        <a:ext cx="906368" cy="906368"/>
      </dsp:txXfrm>
    </dsp:sp>
    <dsp:sp modelId="{7B5EE07B-C2FC-4C96-A0F9-EE48D8BA0875}">
      <dsp:nvSpPr>
        <dsp:cNvPr id="0" name=""/>
        <dsp:cNvSpPr/>
      </dsp:nvSpPr>
      <dsp:spPr>
        <a:xfrm>
          <a:off x="5130571" y="3120628"/>
          <a:ext cx="1922697" cy="1281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BA2A12"/>
              </a:solidFill>
            </a:rPr>
            <a:t>SCALGO Flash Flood Mapping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BA2A12"/>
              </a:solidFill>
            </a:rPr>
            <a:t>SCALGO Contour Maps</a:t>
          </a:r>
        </a:p>
      </dsp:txBody>
      <dsp:txXfrm>
        <a:off x="5130571" y="3120628"/>
        <a:ext cx="1922697" cy="1281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790" cy="49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914681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584" y="0"/>
            <a:ext cx="2950790" cy="49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914681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593"/>
            <a:ext cx="2950790" cy="49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914681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584" y="9444593"/>
            <a:ext cx="2950790" cy="49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914681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C5A4FFC-EB84-4F89-B474-0B9F75EED0B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146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52382" cy="46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914681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2766" y="1"/>
            <a:ext cx="2952381" cy="46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914681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05025" y="398463"/>
            <a:ext cx="2600325" cy="1800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80389" y="2667776"/>
            <a:ext cx="6051187" cy="694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Klik for at redigere teksttypografierne i masteren</a:t>
            </a:r>
          </a:p>
          <a:p>
            <a:pPr lvl="0"/>
            <a:r>
              <a:rPr lang="da-DK" noProof="0" smtClean="0"/>
              <a:t>      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81181"/>
            <a:ext cx="2952382" cy="46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914681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2766" y="9481181"/>
            <a:ext cx="2952381" cy="46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914681">
              <a:spcBef>
                <a:spcPct val="0"/>
              </a:spcBef>
              <a:buClrTx/>
              <a:buFontTx/>
              <a:buNone/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1F26845-161B-46E2-9DDF-6F3729E052A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49838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833BBB-91A3-4E14-AE9C-D77B0ECC5B11}" type="slidenum">
              <a:rPr lang="da-DK"/>
              <a:pPr/>
              <a:t>1</a:t>
            </a:fld>
            <a:endParaRPr lang="da-DK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6125"/>
            <a:ext cx="5383213" cy="3727450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9" y="4722813"/>
            <a:ext cx="5449887" cy="4473575"/>
          </a:xfrm>
        </p:spPr>
        <p:txBody>
          <a:bodyPr/>
          <a:lstStyle/>
          <a:p>
            <a:pPr algn="l"/>
            <a:endParaRPr lang="en-US" baseline="0" noProof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8514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908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908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908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431A7-9CF5-43CC-8CFE-B908692A72D5}" type="slidenum">
              <a:rPr lang="da-DK"/>
              <a:pPr/>
              <a:t>24</a:t>
            </a:fld>
            <a:endParaRPr lang="da-DK"/>
          </a:p>
        </p:txBody>
      </p:sp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9200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E63685-269C-4473-878C-9621E2A9F45C}" type="slidenum">
              <a:rPr lang="da-DK"/>
              <a:pPr/>
              <a:t>28</a:t>
            </a:fld>
            <a:endParaRPr lang="da-DK"/>
          </a:p>
        </p:txBody>
      </p:sp>
      <p:sp>
        <p:nvSpPr>
          <p:cNvPr id="65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EDE39C-7FA8-4BEE-88DE-F3D84E225058}" type="slidenum">
              <a:rPr lang="da-DK"/>
              <a:pPr/>
              <a:t>29</a:t>
            </a:fld>
            <a:endParaRPr lang="da-DK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6125"/>
            <a:ext cx="5386387" cy="3729038"/>
          </a:xfrm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793" y="4723092"/>
            <a:ext cx="4994379" cy="447333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05D97B-5B83-4D64-A784-6F9DB11E4483}" type="slidenum">
              <a:rPr lang="da-DK"/>
              <a:pPr/>
              <a:t>30</a:t>
            </a:fld>
            <a:endParaRPr lang="da-DK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6125"/>
            <a:ext cx="5386388" cy="3729038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5863" cy="4473575"/>
          </a:xfrm>
        </p:spPr>
        <p:txBody>
          <a:bodyPr lIns="91424" tIns="45712" rIns="91424" bIns="45712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FEB8A-C968-4E31-81D5-3F72435E45F1}" type="slidenum">
              <a:rPr lang="da-DK"/>
              <a:pPr/>
              <a:t>31</a:t>
            </a:fld>
            <a:endParaRPr lang="da-DK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6125"/>
            <a:ext cx="5386388" cy="3729038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5863" cy="447357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6606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5408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584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1803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1803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1236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894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668B1-6587-4B3B-AD20-E89AA42A0E5C}" type="slidenum">
              <a:rPr lang="da-DK" smtClean="0"/>
              <a:pPr>
                <a:defRPr/>
              </a:pPr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0314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9884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1740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0490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0410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F26845-161B-46E2-9DDF-6F3729E052AD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003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8DECB-31A4-46A4-ABF3-9D0F1CF60A0E}" type="slidenum">
              <a:rPr lang="da-DK" smtClean="0"/>
              <a:pPr/>
              <a:t>10</a:t>
            </a:fld>
            <a:endParaRPr lang="da-DK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6125"/>
            <a:ext cx="5386388" cy="372903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793" y="4723092"/>
            <a:ext cx="4994379" cy="447333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5620A4-A467-42A9-B106-F4BB1E251E42}" type="slidenum">
              <a:rPr lang="da-DK"/>
              <a:pPr/>
              <a:t>11</a:t>
            </a:fld>
            <a:endParaRPr lang="da-DK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05025" y="398463"/>
            <a:ext cx="2600325" cy="1800225"/>
          </a:xfrm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9E2E00-7D20-44F3-ACB0-15691CD5E085}" type="slidenum">
              <a:rPr lang="da-DK"/>
              <a:pPr/>
              <a:t>12</a:t>
            </a:fld>
            <a:endParaRPr lang="da-DK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7713"/>
            <a:ext cx="5397500" cy="3736975"/>
          </a:xfrm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6" y="4735514"/>
            <a:ext cx="5014913" cy="44862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5620A4-A467-42A9-B106-F4BB1E251E42}" type="slidenum">
              <a:rPr lang="da-DK"/>
              <a:pPr/>
              <a:t>13</a:t>
            </a:fld>
            <a:endParaRPr lang="da-DK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05025" y="398463"/>
            <a:ext cx="2600325" cy="1800225"/>
          </a:xfrm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5500" y="333375"/>
            <a:ext cx="2228850" cy="5580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950" y="333375"/>
            <a:ext cx="6534150" cy="55800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333375"/>
            <a:ext cx="8915400" cy="706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160463"/>
            <a:ext cx="8850313" cy="475297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333375"/>
            <a:ext cx="8915400" cy="706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160463"/>
            <a:ext cx="4348163" cy="4752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995863" y="1160463"/>
            <a:ext cx="4349750" cy="475297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160463"/>
            <a:ext cx="4348163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5863" y="1160463"/>
            <a:ext cx="434975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8950" y="333375"/>
            <a:ext cx="89154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160463"/>
            <a:ext cx="88503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4586288" y="3090863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50" name="Text Box 26"/>
          <p:cNvSpPr txBox="1">
            <a:spLocks noChangeArrowheads="1"/>
          </p:cNvSpPr>
          <p:nvPr/>
        </p:nvSpPr>
        <p:spPr bwMode="auto">
          <a:xfrm>
            <a:off x="488950" y="6092825"/>
            <a:ext cx="88566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da-DK" sz="1200" b="1">
                <a:solidFill>
                  <a:srgbClr val="BA2A12"/>
                </a:solidFill>
                <a:latin typeface="Futura Medium" pitchFamily="34" charset="0"/>
              </a:rPr>
              <a:t>Lars Arge</a:t>
            </a:r>
          </a:p>
        </p:txBody>
      </p:sp>
      <p:sp>
        <p:nvSpPr>
          <p:cNvPr id="1058" name="Text Box 34"/>
          <p:cNvSpPr txBox="1">
            <a:spLocks noChangeArrowheads="1"/>
          </p:cNvSpPr>
          <p:nvPr userDrawn="1"/>
        </p:nvSpPr>
        <p:spPr bwMode="auto">
          <a:xfrm>
            <a:off x="7653338" y="6381750"/>
            <a:ext cx="9001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buClrTx/>
              <a:buFontTx/>
              <a:buNone/>
              <a:defRPr/>
            </a:pPr>
            <a:fld id="{0941B14E-1389-4698-A8B8-152C6412CF20}" type="slidenum">
              <a:rPr lang="da-DK" sz="1200" b="1" smtClean="0">
                <a:solidFill>
                  <a:srgbClr val="BA2A12"/>
                </a:solidFill>
                <a:latin typeface="Futura Medium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  <a:defRPr/>
              </a:pPr>
              <a:t>‹#›</a:t>
            </a:fld>
            <a:r>
              <a:rPr lang="da-DK" sz="1200" b="1" dirty="0" smtClean="0">
                <a:solidFill>
                  <a:srgbClr val="BA2A12"/>
                </a:solidFill>
                <a:latin typeface="Futura Medium" pitchFamily="34" charset="0"/>
              </a:rPr>
              <a:t>/43</a:t>
            </a:r>
            <a:endParaRPr lang="da-DK" sz="1200" b="1" dirty="0">
              <a:solidFill>
                <a:srgbClr val="BA2A12"/>
              </a:solidFill>
              <a:latin typeface="Futura Medium" pitchFamily="34" charset="0"/>
            </a:endParaRPr>
          </a:p>
        </p:txBody>
      </p:sp>
      <p:grpSp>
        <p:nvGrpSpPr>
          <p:cNvPr id="1033" name="Group 40"/>
          <p:cNvGrpSpPr>
            <a:grpSpLocks noChangeAspect="1"/>
          </p:cNvGrpSpPr>
          <p:nvPr userDrawn="1"/>
        </p:nvGrpSpPr>
        <p:grpSpPr bwMode="auto">
          <a:xfrm>
            <a:off x="3476625" y="6421438"/>
            <a:ext cx="2914650" cy="320675"/>
            <a:chOff x="285" y="2047"/>
            <a:chExt cx="5375" cy="590"/>
          </a:xfrm>
        </p:grpSpPr>
        <p:pic>
          <p:nvPicPr>
            <p:cNvPr id="1035" name="Picture 37" descr="MadalgoLogo1024x107transparent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b="-12149"/>
            <a:stretch>
              <a:fillRect/>
            </a:stretch>
          </p:blipFill>
          <p:spPr bwMode="auto">
            <a:xfrm>
              <a:off x="285" y="2047"/>
              <a:ext cx="5375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3" name="Rectangle 39"/>
            <p:cNvSpPr>
              <a:spLocks noChangeAspect="1" noChangeArrowheads="1"/>
            </p:cNvSpPr>
            <p:nvPr userDrawn="1"/>
          </p:nvSpPr>
          <p:spPr bwMode="auto">
            <a:xfrm>
              <a:off x="1919" y="2456"/>
              <a:ext cx="3741" cy="1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65" name="Line 41"/>
          <p:cNvSpPr>
            <a:spLocks noChangeShapeType="1"/>
          </p:cNvSpPr>
          <p:nvPr userDrawn="1"/>
        </p:nvSpPr>
        <p:spPr bwMode="auto">
          <a:xfrm>
            <a:off x="1568450" y="6345238"/>
            <a:ext cx="6877050" cy="0"/>
          </a:xfrm>
          <a:prstGeom prst="line">
            <a:avLst/>
          </a:prstGeom>
          <a:noFill/>
          <a:ln w="28575">
            <a:solidFill>
              <a:srgbClr val="BA2A1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print"/>
          <a:srcRect t="-742" b="-742"/>
          <a:stretch>
            <a:fillRect/>
          </a:stretch>
        </p:blipFill>
        <p:spPr bwMode="auto">
          <a:xfrm>
            <a:off x="488950" y="6172200"/>
            <a:ext cx="93503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18538" y="6172200"/>
            <a:ext cx="7842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A2A1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A2A1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A2A1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A2A1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A2A1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BA2A1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BA2A1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BA2A1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BA2A1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A2A1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wi.dk/menu/NyhederogMedier/Nyheder/Vandogmiljoe/Pages/Skybrudskort-giver-overblik-over-hvor-du-skal-bygge-og-hvor-du-skal-bo.asp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icture 5" descr="set1_mesh"/>
          <p:cNvPicPr>
            <a:picLocks noChangeAspect="1" noChangeArrowheads="1"/>
          </p:cNvPicPr>
          <p:nvPr/>
        </p:nvPicPr>
        <p:blipFill>
          <a:blip r:embed="rId3" cstate="print"/>
          <a:srcRect t="80000" r="41176"/>
          <a:stretch>
            <a:fillRect/>
          </a:stretch>
        </p:blipFill>
        <p:spPr bwMode="auto">
          <a:xfrm>
            <a:off x="260909" y="2888940"/>
            <a:ext cx="3431951" cy="132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200025" y="5805488"/>
            <a:ext cx="9432925" cy="827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189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1000" y="505415"/>
            <a:ext cx="9163050" cy="6127941"/>
          </a:xfrm>
        </p:spPr>
        <p:txBody>
          <a:bodyPr/>
          <a:lstStyle/>
          <a:p>
            <a:pPr algn="ctr"/>
            <a:r>
              <a:rPr lang="en-US" sz="4400" dirty="0" smtClean="0">
                <a:latin typeface="Arial" charset="0"/>
              </a:rPr>
              <a:t>Big Terrain Data Analysis</a:t>
            </a:r>
            <a:r>
              <a:rPr lang="da-DK" sz="4400" dirty="0" smtClean="0">
                <a:latin typeface="Arial" charset="0"/>
              </a:rPr>
              <a:t/>
            </a:r>
            <a:br>
              <a:rPr lang="da-DK" sz="4400" dirty="0" smtClean="0">
                <a:latin typeface="Arial" charset="0"/>
              </a:rPr>
            </a:br>
            <a:r>
              <a:rPr lang="da-DK" sz="4400" dirty="0" smtClean="0">
                <a:latin typeface="Arial" charset="0"/>
              </a:rPr>
              <a:t/>
            </a:r>
            <a:br>
              <a:rPr lang="da-DK" sz="44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/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Algorithms in the Field Workshop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err="1" smtClean="0">
                <a:latin typeface="Arial" charset="0"/>
              </a:rPr>
              <a:t>SoCG</a:t>
            </a:r>
            <a:r>
              <a:rPr lang="en-US" sz="2200" dirty="0" smtClean="0">
                <a:latin typeface="Arial" charset="0"/>
              </a:rPr>
              <a:t/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June 19, 2012</a:t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/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/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/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Lars </a:t>
            </a:r>
            <a:r>
              <a:rPr lang="en-US" sz="2200" dirty="0" err="1" smtClean="0">
                <a:latin typeface="Arial" charset="0"/>
              </a:rPr>
              <a:t>Arge</a:t>
            </a:r>
            <a:r>
              <a:rPr lang="en-US" sz="2200" dirty="0" smtClean="0">
                <a:latin typeface="Arial" charset="0"/>
              </a:rPr>
              <a:t/>
            </a:r>
            <a:br>
              <a:rPr lang="en-US" sz="2200" dirty="0" smtClean="0">
                <a:latin typeface="Arial" charset="0"/>
              </a:rPr>
            </a:br>
            <a:r>
              <a:rPr lang="da-DK" sz="2200" dirty="0" smtClean="0">
                <a:latin typeface="Arial" charset="0"/>
              </a:rPr>
              <a:t/>
            </a:r>
            <a:br>
              <a:rPr lang="da-DK" sz="2200" dirty="0" smtClean="0">
                <a:latin typeface="Arial" charset="0"/>
              </a:rPr>
            </a:br>
            <a:r>
              <a:rPr lang="en-US" sz="2200" dirty="0">
                <a:latin typeface="Arial" charset="0"/>
              </a:rPr>
              <a:t/>
            </a:r>
            <a:br>
              <a:rPr lang="en-US" sz="2200" dirty="0">
                <a:latin typeface="Arial" charset="0"/>
              </a:rPr>
            </a:br>
            <a:endParaRPr lang="en-US" sz="2200" dirty="0">
              <a:latin typeface="Arial" charset="0"/>
            </a:endParaRPr>
          </a:p>
        </p:txBody>
      </p:sp>
      <p:pic>
        <p:nvPicPr>
          <p:cNvPr id="421890" name="Picture 2" descr="MadalgoLogo1024x107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8413" y="5157192"/>
            <a:ext cx="3614787" cy="354003"/>
          </a:xfrm>
          <a:prstGeom prst="rect">
            <a:avLst/>
          </a:prstGeom>
          <a:noFill/>
        </p:spPr>
      </p:pic>
      <p:pic>
        <p:nvPicPr>
          <p:cNvPr id="9" name="Picture 3" descr="C:\Users\ema\Documents\Logo AU\Ny ny\Illustrator producerede\AU_blue.tif"/>
          <p:cNvPicPr>
            <a:picLocks noChangeAspect="1" noChangeArrowheads="1"/>
          </p:cNvPicPr>
          <p:nvPr/>
        </p:nvPicPr>
        <p:blipFill>
          <a:blip r:embed="rId5" cstate="print"/>
          <a:srcRect b="16085"/>
          <a:stretch>
            <a:fillRect/>
          </a:stretch>
        </p:blipFill>
        <p:spPr bwMode="auto">
          <a:xfrm>
            <a:off x="7339897" y="6021388"/>
            <a:ext cx="2401635" cy="62075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6021388"/>
            <a:ext cx="1346225" cy="611187"/>
          </a:xfrm>
          <a:prstGeom prst="rect">
            <a:avLst/>
          </a:prstGeom>
        </p:spPr>
      </p:pic>
      <p:pic>
        <p:nvPicPr>
          <p:cNvPr id="373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9144" y="2564904"/>
            <a:ext cx="3636404" cy="1990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1265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 Box 369"/>
          <p:cNvSpPr txBox="1">
            <a:spLocks noChangeArrowheads="1"/>
          </p:cNvSpPr>
          <p:nvPr/>
        </p:nvSpPr>
        <p:spPr bwMode="auto">
          <a:xfrm>
            <a:off x="666622" y="4119460"/>
            <a:ext cx="8510587" cy="23698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7013" indent="-227013" algn="ctr">
              <a:buClrTx/>
              <a:buFontTx/>
              <a:buNone/>
            </a:pPr>
            <a:endParaRPr lang="en-US" b="0" i="1" dirty="0" smtClean="0">
              <a:solidFill>
                <a:srgbClr val="660066"/>
              </a:solidFill>
            </a:endParaRPr>
          </a:p>
          <a:p>
            <a:pPr marL="227013" indent="-227013" algn="ctr">
              <a:buClrTx/>
              <a:buFontTx/>
              <a:buNone/>
            </a:pPr>
            <a:r>
              <a:rPr lang="en-US" b="0" i="1" dirty="0" smtClean="0">
                <a:solidFill>
                  <a:srgbClr val="660066"/>
                </a:solidFill>
              </a:rPr>
              <a:t>“</a:t>
            </a:r>
            <a:r>
              <a:rPr lang="en-US" b="0" i="1" dirty="0">
                <a:solidFill>
                  <a:srgbClr val="660066"/>
                </a:solidFill>
              </a:rPr>
              <a:t>The difference in speed between modern CPU and disk technologies is analogous to the difference in speed in sharpening a pencil using a sharpener on one’s desk or by taking an airplane to the other side of the world and using a sharpener on someone else’s desk.” </a:t>
            </a:r>
            <a:r>
              <a:rPr lang="en-US" b="0" dirty="0"/>
              <a:t>(D. Comer)</a:t>
            </a:r>
          </a:p>
          <a:p>
            <a:pPr marL="227013" indent="-227013" algn="ctr">
              <a:buClrTx/>
              <a:buFontTx/>
              <a:buNone/>
            </a:pPr>
            <a:endParaRPr lang="en-US" b="0" dirty="0"/>
          </a:p>
        </p:txBody>
      </p:sp>
      <p:sp>
        <p:nvSpPr>
          <p:cNvPr id="749" name="Rectangle 3"/>
          <p:cNvSpPr txBox="1">
            <a:spLocks noChangeArrowheads="1"/>
          </p:cNvSpPr>
          <p:nvPr/>
        </p:nvSpPr>
        <p:spPr bwMode="auto">
          <a:xfrm>
            <a:off x="495300" y="1160463"/>
            <a:ext cx="9042239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dirty="0" smtClean="0"/>
              <a:t>I/O is often bottleneck when handling massive datasets </a:t>
            </a:r>
          </a:p>
          <a:p>
            <a:pPr lvl="1"/>
            <a:r>
              <a:rPr lang="en-US" b="0" dirty="0" smtClean="0"/>
              <a:t>Disk access is </a:t>
            </a:r>
            <a:r>
              <a:rPr lang="en-US" b="0" dirty="0" smtClean="0">
                <a:solidFill>
                  <a:srgbClr val="C00000"/>
                </a:solidFill>
              </a:rPr>
              <a:t>10</a:t>
            </a:r>
            <a:r>
              <a:rPr lang="en-US" b="0" baseline="30000" dirty="0" smtClean="0">
                <a:solidFill>
                  <a:srgbClr val="C00000"/>
                </a:solidFill>
              </a:rPr>
              <a:t>6</a:t>
            </a:r>
            <a:r>
              <a:rPr lang="en-US" b="0" dirty="0" smtClean="0">
                <a:solidFill>
                  <a:srgbClr val="C00000"/>
                </a:solidFill>
              </a:rPr>
              <a:t> times slower </a:t>
            </a:r>
            <a:r>
              <a:rPr lang="en-US" b="0" dirty="0" smtClean="0"/>
              <a:t>than main memory access!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b="0" dirty="0" smtClean="0"/>
          </a:p>
          <a:p>
            <a:pPr marL="0" indent="0">
              <a:buNone/>
            </a:pPr>
            <a:endParaRPr lang="en-US" b="0" dirty="0" smtClean="0"/>
          </a:p>
          <a:p>
            <a:endParaRPr lang="en-US" b="0" dirty="0" smtClean="0"/>
          </a:p>
          <a:p>
            <a:pPr lvl="1"/>
            <a:r>
              <a:rPr lang="en-US" b="0" dirty="0" smtClean="0"/>
              <a:t>Disk systems try to amortize large access time transferring large contiguous </a:t>
            </a:r>
            <a:r>
              <a:rPr lang="en-US" b="0" dirty="0" smtClean="0">
                <a:solidFill>
                  <a:srgbClr val="0000FF"/>
                </a:solidFill>
              </a:rPr>
              <a:t>blocks</a:t>
            </a:r>
            <a:r>
              <a:rPr lang="en-US" b="0" dirty="0" smtClean="0"/>
              <a:t> of data</a:t>
            </a:r>
          </a:p>
          <a:p>
            <a:endParaRPr lang="en-US" b="0" dirty="0" smtClean="0"/>
          </a:p>
          <a:p>
            <a:r>
              <a:rPr lang="en-US" b="0" dirty="0" smtClean="0">
                <a:solidFill>
                  <a:srgbClr val="0033CC"/>
                </a:solidFill>
              </a:rPr>
              <a:t>I/O-efficient algorithms: </a:t>
            </a:r>
            <a:r>
              <a:rPr lang="en-US" dirty="0" smtClean="0"/>
              <a:t>S</a:t>
            </a:r>
            <a:r>
              <a:rPr lang="en-US" b="0" dirty="0" smtClean="0"/>
              <a:t>tore and access data to use blocks!</a:t>
            </a:r>
          </a:p>
        </p:txBody>
      </p:sp>
      <p:sp>
        <p:nvSpPr>
          <p:cNvPr id="750" name="Rectangle 4"/>
          <p:cNvSpPr>
            <a:spLocks noChangeAspect="1" noChangeArrowheads="1"/>
          </p:cNvSpPr>
          <p:nvPr/>
        </p:nvSpPr>
        <p:spPr bwMode="auto">
          <a:xfrm>
            <a:off x="2224551" y="1932830"/>
            <a:ext cx="4935538" cy="229235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I/O-Efficient Algorithms</a:t>
            </a:r>
            <a:endParaRPr lang="en-US" dirty="0" smtClean="0"/>
          </a:p>
        </p:txBody>
      </p:sp>
      <p:grpSp>
        <p:nvGrpSpPr>
          <p:cNvPr id="383" name="Group 4"/>
          <p:cNvGrpSpPr>
            <a:grpSpLocks/>
          </p:cNvGrpSpPr>
          <p:nvPr/>
        </p:nvGrpSpPr>
        <p:grpSpPr bwMode="auto">
          <a:xfrm>
            <a:off x="2864768" y="2012950"/>
            <a:ext cx="4729216" cy="2443163"/>
            <a:chOff x="380" y="1419"/>
            <a:chExt cx="2954" cy="1653"/>
          </a:xfrm>
        </p:grpSpPr>
        <p:sp>
          <p:nvSpPr>
            <p:cNvPr id="384" name="AutoShape 5"/>
            <p:cNvSpPr>
              <a:spLocks noChangeAspect="1" noChangeArrowheads="1" noTextEdit="1"/>
            </p:cNvSpPr>
            <p:nvPr/>
          </p:nvSpPr>
          <p:spPr bwMode="auto">
            <a:xfrm>
              <a:off x="668" y="1533"/>
              <a:ext cx="2304" cy="1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385" name="Oval 6"/>
            <p:cNvSpPr>
              <a:spLocks noChangeArrowheads="1"/>
            </p:cNvSpPr>
            <p:nvPr/>
          </p:nvSpPr>
          <p:spPr bwMode="auto">
            <a:xfrm>
              <a:off x="971" y="1579"/>
              <a:ext cx="1428" cy="1427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386" name="Freeform 7"/>
            <p:cNvSpPr>
              <a:spLocks/>
            </p:cNvSpPr>
            <p:nvPr/>
          </p:nvSpPr>
          <p:spPr bwMode="auto">
            <a:xfrm>
              <a:off x="1146" y="1964"/>
              <a:ext cx="120" cy="582"/>
            </a:xfrm>
            <a:custGeom>
              <a:avLst/>
              <a:gdLst>
                <a:gd name="T0" fmla="*/ 916 w 960"/>
                <a:gd name="T1" fmla="*/ 49 h 4660"/>
                <a:gd name="T2" fmla="*/ 833 w 960"/>
                <a:gd name="T3" fmla="*/ 149 h 4660"/>
                <a:gd name="T4" fmla="*/ 752 w 960"/>
                <a:gd name="T5" fmla="*/ 253 h 4660"/>
                <a:gd name="T6" fmla="*/ 676 w 960"/>
                <a:gd name="T7" fmla="*/ 359 h 4660"/>
                <a:gd name="T8" fmla="*/ 604 w 960"/>
                <a:gd name="T9" fmla="*/ 468 h 4660"/>
                <a:gd name="T10" fmla="*/ 534 w 960"/>
                <a:gd name="T11" fmla="*/ 579 h 4660"/>
                <a:gd name="T12" fmla="*/ 469 w 960"/>
                <a:gd name="T13" fmla="*/ 691 h 4660"/>
                <a:gd name="T14" fmla="*/ 408 w 960"/>
                <a:gd name="T15" fmla="*/ 807 h 4660"/>
                <a:gd name="T16" fmla="*/ 350 w 960"/>
                <a:gd name="T17" fmla="*/ 925 h 4660"/>
                <a:gd name="T18" fmla="*/ 298 w 960"/>
                <a:gd name="T19" fmla="*/ 1045 h 4660"/>
                <a:gd name="T20" fmla="*/ 249 w 960"/>
                <a:gd name="T21" fmla="*/ 1166 h 4660"/>
                <a:gd name="T22" fmla="*/ 204 w 960"/>
                <a:gd name="T23" fmla="*/ 1289 h 4660"/>
                <a:gd name="T24" fmla="*/ 164 w 960"/>
                <a:gd name="T25" fmla="*/ 1413 h 4660"/>
                <a:gd name="T26" fmla="*/ 128 w 960"/>
                <a:gd name="T27" fmla="*/ 1539 h 4660"/>
                <a:gd name="T28" fmla="*/ 96 w 960"/>
                <a:gd name="T29" fmla="*/ 1666 h 4660"/>
                <a:gd name="T30" fmla="*/ 69 w 960"/>
                <a:gd name="T31" fmla="*/ 1794 h 4660"/>
                <a:gd name="T32" fmla="*/ 47 w 960"/>
                <a:gd name="T33" fmla="*/ 1923 h 4660"/>
                <a:gd name="T34" fmla="*/ 29 w 960"/>
                <a:gd name="T35" fmla="*/ 2052 h 4660"/>
                <a:gd name="T36" fmla="*/ 14 w 960"/>
                <a:gd name="T37" fmla="*/ 2183 h 4660"/>
                <a:gd name="T38" fmla="*/ 5 w 960"/>
                <a:gd name="T39" fmla="*/ 2313 h 4660"/>
                <a:gd name="T40" fmla="*/ 0 w 960"/>
                <a:gd name="T41" fmla="*/ 2444 h 4660"/>
                <a:gd name="T42" fmla="*/ 0 w 960"/>
                <a:gd name="T43" fmla="*/ 2574 h 4660"/>
                <a:gd name="T44" fmla="*/ 5 w 960"/>
                <a:gd name="T45" fmla="*/ 2706 h 4660"/>
                <a:gd name="T46" fmla="*/ 14 w 960"/>
                <a:gd name="T47" fmla="*/ 2836 h 4660"/>
                <a:gd name="T48" fmla="*/ 27 w 960"/>
                <a:gd name="T49" fmla="*/ 2965 h 4660"/>
                <a:gd name="T50" fmla="*/ 45 w 960"/>
                <a:gd name="T51" fmla="*/ 3095 h 4660"/>
                <a:gd name="T52" fmla="*/ 68 w 960"/>
                <a:gd name="T53" fmla="*/ 3224 h 4660"/>
                <a:gd name="T54" fmla="*/ 95 w 960"/>
                <a:gd name="T55" fmla="*/ 3352 h 4660"/>
                <a:gd name="T56" fmla="*/ 126 w 960"/>
                <a:gd name="T57" fmla="*/ 3479 h 4660"/>
                <a:gd name="T58" fmla="*/ 162 w 960"/>
                <a:gd name="T59" fmla="*/ 3605 h 4660"/>
                <a:gd name="T60" fmla="*/ 202 w 960"/>
                <a:gd name="T61" fmla="*/ 3729 h 4660"/>
                <a:gd name="T62" fmla="*/ 247 w 960"/>
                <a:gd name="T63" fmla="*/ 3853 h 4660"/>
                <a:gd name="T64" fmla="*/ 295 w 960"/>
                <a:gd name="T65" fmla="*/ 3974 h 4660"/>
                <a:gd name="T66" fmla="*/ 348 w 960"/>
                <a:gd name="T67" fmla="*/ 4093 h 4660"/>
                <a:gd name="T68" fmla="*/ 404 w 960"/>
                <a:gd name="T69" fmla="*/ 4211 h 4660"/>
                <a:gd name="T70" fmla="*/ 466 w 960"/>
                <a:gd name="T71" fmla="*/ 4327 h 4660"/>
                <a:gd name="T72" fmla="*/ 530 w 960"/>
                <a:gd name="T73" fmla="*/ 4441 h 4660"/>
                <a:gd name="T74" fmla="*/ 600 w 960"/>
                <a:gd name="T75" fmla="*/ 4551 h 4660"/>
                <a:gd name="T76" fmla="*/ 672 w 960"/>
                <a:gd name="T77" fmla="*/ 4660 h 46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60"/>
                <a:gd name="T118" fmla="*/ 0 h 4660"/>
                <a:gd name="T119" fmla="*/ 960 w 960"/>
                <a:gd name="T120" fmla="*/ 4660 h 46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60" h="4660">
                  <a:moveTo>
                    <a:pt x="960" y="0"/>
                  </a:moveTo>
                  <a:lnTo>
                    <a:pt x="916" y="49"/>
                  </a:lnTo>
                  <a:lnTo>
                    <a:pt x="875" y="99"/>
                  </a:lnTo>
                  <a:lnTo>
                    <a:pt x="833" y="149"/>
                  </a:lnTo>
                  <a:lnTo>
                    <a:pt x="793" y="201"/>
                  </a:lnTo>
                  <a:lnTo>
                    <a:pt x="752" y="253"/>
                  </a:lnTo>
                  <a:lnTo>
                    <a:pt x="714" y="306"/>
                  </a:lnTo>
                  <a:lnTo>
                    <a:pt x="676" y="359"/>
                  </a:lnTo>
                  <a:lnTo>
                    <a:pt x="640" y="413"/>
                  </a:lnTo>
                  <a:lnTo>
                    <a:pt x="604" y="468"/>
                  </a:lnTo>
                  <a:lnTo>
                    <a:pt x="568" y="523"/>
                  </a:lnTo>
                  <a:lnTo>
                    <a:pt x="534" y="579"/>
                  </a:lnTo>
                  <a:lnTo>
                    <a:pt x="501" y="635"/>
                  </a:lnTo>
                  <a:lnTo>
                    <a:pt x="469" y="691"/>
                  </a:lnTo>
                  <a:lnTo>
                    <a:pt x="438" y="750"/>
                  </a:lnTo>
                  <a:lnTo>
                    <a:pt x="408" y="807"/>
                  </a:lnTo>
                  <a:lnTo>
                    <a:pt x="379" y="866"/>
                  </a:lnTo>
                  <a:lnTo>
                    <a:pt x="350" y="925"/>
                  </a:lnTo>
                  <a:lnTo>
                    <a:pt x="323" y="985"/>
                  </a:lnTo>
                  <a:lnTo>
                    <a:pt x="298" y="1045"/>
                  </a:lnTo>
                  <a:lnTo>
                    <a:pt x="273" y="1105"/>
                  </a:lnTo>
                  <a:lnTo>
                    <a:pt x="249" y="1166"/>
                  </a:lnTo>
                  <a:lnTo>
                    <a:pt x="225" y="1228"/>
                  </a:lnTo>
                  <a:lnTo>
                    <a:pt x="204" y="1289"/>
                  </a:lnTo>
                  <a:lnTo>
                    <a:pt x="183" y="1352"/>
                  </a:lnTo>
                  <a:lnTo>
                    <a:pt x="164" y="1413"/>
                  </a:lnTo>
                  <a:lnTo>
                    <a:pt x="146" y="1476"/>
                  </a:lnTo>
                  <a:lnTo>
                    <a:pt x="128" y="1539"/>
                  </a:lnTo>
                  <a:lnTo>
                    <a:pt x="112" y="1602"/>
                  </a:lnTo>
                  <a:lnTo>
                    <a:pt x="96" y="1666"/>
                  </a:lnTo>
                  <a:lnTo>
                    <a:pt x="81" y="1729"/>
                  </a:lnTo>
                  <a:lnTo>
                    <a:pt x="69" y="1794"/>
                  </a:lnTo>
                  <a:lnTo>
                    <a:pt x="57" y="1859"/>
                  </a:lnTo>
                  <a:lnTo>
                    <a:pt x="47" y="1923"/>
                  </a:lnTo>
                  <a:lnTo>
                    <a:pt x="36" y="1988"/>
                  </a:lnTo>
                  <a:lnTo>
                    <a:pt x="29" y="2052"/>
                  </a:lnTo>
                  <a:lnTo>
                    <a:pt x="21" y="2117"/>
                  </a:lnTo>
                  <a:lnTo>
                    <a:pt x="14" y="2183"/>
                  </a:lnTo>
                  <a:lnTo>
                    <a:pt x="9" y="2248"/>
                  </a:lnTo>
                  <a:lnTo>
                    <a:pt x="5" y="2313"/>
                  </a:lnTo>
                  <a:lnTo>
                    <a:pt x="3" y="2378"/>
                  </a:lnTo>
                  <a:lnTo>
                    <a:pt x="0" y="2444"/>
                  </a:lnTo>
                  <a:lnTo>
                    <a:pt x="0" y="2509"/>
                  </a:lnTo>
                  <a:lnTo>
                    <a:pt x="0" y="2574"/>
                  </a:lnTo>
                  <a:lnTo>
                    <a:pt x="2" y="2639"/>
                  </a:lnTo>
                  <a:lnTo>
                    <a:pt x="5" y="2706"/>
                  </a:lnTo>
                  <a:lnTo>
                    <a:pt x="8" y="2771"/>
                  </a:lnTo>
                  <a:lnTo>
                    <a:pt x="14" y="2836"/>
                  </a:lnTo>
                  <a:lnTo>
                    <a:pt x="20" y="2900"/>
                  </a:lnTo>
                  <a:lnTo>
                    <a:pt x="27" y="2965"/>
                  </a:lnTo>
                  <a:lnTo>
                    <a:pt x="35" y="3031"/>
                  </a:lnTo>
                  <a:lnTo>
                    <a:pt x="45" y="3095"/>
                  </a:lnTo>
                  <a:lnTo>
                    <a:pt x="56" y="3160"/>
                  </a:lnTo>
                  <a:lnTo>
                    <a:pt x="68" y="3224"/>
                  </a:lnTo>
                  <a:lnTo>
                    <a:pt x="80" y="3288"/>
                  </a:lnTo>
                  <a:lnTo>
                    <a:pt x="95" y="3352"/>
                  </a:lnTo>
                  <a:lnTo>
                    <a:pt x="110" y="3415"/>
                  </a:lnTo>
                  <a:lnTo>
                    <a:pt x="126" y="3479"/>
                  </a:lnTo>
                  <a:lnTo>
                    <a:pt x="143" y="3542"/>
                  </a:lnTo>
                  <a:lnTo>
                    <a:pt x="162" y="3605"/>
                  </a:lnTo>
                  <a:lnTo>
                    <a:pt x="182" y="3667"/>
                  </a:lnTo>
                  <a:lnTo>
                    <a:pt x="202" y="3729"/>
                  </a:lnTo>
                  <a:lnTo>
                    <a:pt x="223" y="3791"/>
                  </a:lnTo>
                  <a:lnTo>
                    <a:pt x="247" y="3853"/>
                  </a:lnTo>
                  <a:lnTo>
                    <a:pt x="271" y="3913"/>
                  </a:lnTo>
                  <a:lnTo>
                    <a:pt x="295" y="3974"/>
                  </a:lnTo>
                  <a:lnTo>
                    <a:pt x="321" y="4034"/>
                  </a:lnTo>
                  <a:lnTo>
                    <a:pt x="348" y="4093"/>
                  </a:lnTo>
                  <a:lnTo>
                    <a:pt x="376" y="4153"/>
                  </a:lnTo>
                  <a:lnTo>
                    <a:pt x="404" y="4211"/>
                  </a:lnTo>
                  <a:lnTo>
                    <a:pt x="435" y="4269"/>
                  </a:lnTo>
                  <a:lnTo>
                    <a:pt x="466" y="4327"/>
                  </a:lnTo>
                  <a:lnTo>
                    <a:pt x="498" y="4384"/>
                  </a:lnTo>
                  <a:lnTo>
                    <a:pt x="530" y="4441"/>
                  </a:lnTo>
                  <a:lnTo>
                    <a:pt x="565" y="4496"/>
                  </a:lnTo>
                  <a:lnTo>
                    <a:pt x="600" y="4551"/>
                  </a:lnTo>
                  <a:lnTo>
                    <a:pt x="636" y="4606"/>
                  </a:lnTo>
                  <a:lnTo>
                    <a:pt x="672" y="466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387" name="Freeform 8"/>
            <p:cNvSpPr>
              <a:spLocks/>
            </p:cNvSpPr>
            <p:nvPr/>
          </p:nvSpPr>
          <p:spPr bwMode="auto">
            <a:xfrm>
              <a:off x="1213" y="2528"/>
              <a:ext cx="39" cy="45"/>
            </a:xfrm>
            <a:custGeom>
              <a:avLst/>
              <a:gdLst>
                <a:gd name="T0" fmla="*/ 150 w 313"/>
                <a:gd name="T1" fmla="*/ 0 h 360"/>
                <a:gd name="T2" fmla="*/ 313 w 313"/>
                <a:gd name="T3" fmla="*/ 360 h 360"/>
                <a:gd name="T4" fmla="*/ 0 w 313"/>
                <a:gd name="T5" fmla="*/ 118 h 360"/>
                <a:gd name="T6" fmla="*/ 124 w 313"/>
                <a:gd name="T7" fmla="*/ 120 h 360"/>
                <a:gd name="T8" fmla="*/ 150 w 313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360"/>
                <a:gd name="T17" fmla="*/ 313 w 313"/>
                <a:gd name="T18" fmla="*/ 360 h 3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360">
                  <a:moveTo>
                    <a:pt x="150" y="0"/>
                  </a:moveTo>
                  <a:lnTo>
                    <a:pt x="313" y="360"/>
                  </a:lnTo>
                  <a:lnTo>
                    <a:pt x="0" y="118"/>
                  </a:lnTo>
                  <a:lnTo>
                    <a:pt x="124" y="12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388" name="Line 9"/>
            <p:cNvSpPr>
              <a:spLocks noChangeShapeType="1"/>
            </p:cNvSpPr>
            <p:nvPr/>
          </p:nvSpPr>
          <p:spPr bwMode="auto">
            <a:xfrm flipV="1">
              <a:off x="993" y="2782"/>
              <a:ext cx="346" cy="1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389" name="Freeform 10"/>
            <p:cNvSpPr>
              <a:spLocks/>
            </p:cNvSpPr>
            <p:nvPr/>
          </p:nvSpPr>
          <p:spPr bwMode="auto">
            <a:xfrm>
              <a:off x="1325" y="2773"/>
              <a:ext cx="49" cy="23"/>
            </a:xfrm>
            <a:custGeom>
              <a:avLst/>
              <a:gdLst>
                <a:gd name="T0" fmla="*/ 0 w 395"/>
                <a:gd name="T1" fmla="*/ 0 h 186"/>
                <a:gd name="T2" fmla="*/ 395 w 395"/>
                <a:gd name="T3" fmla="*/ 7 h 186"/>
                <a:gd name="T4" fmla="*/ 44 w 395"/>
                <a:gd name="T5" fmla="*/ 186 h 186"/>
                <a:gd name="T6" fmla="*/ 0 w 395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5"/>
                <a:gd name="T13" fmla="*/ 0 h 186"/>
                <a:gd name="T14" fmla="*/ 395 w 395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5" h="186">
                  <a:moveTo>
                    <a:pt x="0" y="0"/>
                  </a:moveTo>
                  <a:lnTo>
                    <a:pt x="395" y="7"/>
                  </a:lnTo>
                  <a:lnTo>
                    <a:pt x="44" y="1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390" name="Oval 11"/>
            <p:cNvSpPr>
              <a:spLocks noChangeArrowheads="1"/>
            </p:cNvSpPr>
            <p:nvPr/>
          </p:nvSpPr>
          <p:spPr bwMode="auto">
            <a:xfrm>
              <a:off x="1591" y="2198"/>
              <a:ext cx="189" cy="189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391" name="Oval 12"/>
            <p:cNvSpPr>
              <a:spLocks noChangeArrowheads="1"/>
            </p:cNvSpPr>
            <p:nvPr/>
          </p:nvSpPr>
          <p:spPr bwMode="auto">
            <a:xfrm>
              <a:off x="1304" y="1912"/>
              <a:ext cx="762" cy="761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392" name="Line 13"/>
            <p:cNvSpPr>
              <a:spLocks noChangeShapeType="1"/>
            </p:cNvSpPr>
            <p:nvPr/>
          </p:nvSpPr>
          <p:spPr bwMode="auto">
            <a:xfrm flipH="1" flipV="1">
              <a:off x="2066" y="228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393" name="Line 14"/>
            <p:cNvSpPr>
              <a:spLocks noChangeShapeType="1"/>
            </p:cNvSpPr>
            <p:nvPr/>
          </p:nvSpPr>
          <p:spPr bwMode="auto">
            <a:xfrm flipH="1" flipV="1">
              <a:off x="2066" y="227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394" name="Line 15"/>
            <p:cNvSpPr>
              <a:spLocks noChangeShapeType="1"/>
            </p:cNvSpPr>
            <p:nvPr/>
          </p:nvSpPr>
          <p:spPr bwMode="auto">
            <a:xfrm flipH="1" flipV="1">
              <a:off x="2066" y="227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395" name="Line 16"/>
            <p:cNvSpPr>
              <a:spLocks noChangeShapeType="1"/>
            </p:cNvSpPr>
            <p:nvPr/>
          </p:nvSpPr>
          <p:spPr bwMode="auto">
            <a:xfrm flipH="1" flipV="1">
              <a:off x="2065" y="226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396" name="Line 17"/>
            <p:cNvSpPr>
              <a:spLocks noChangeShapeType="1"/>
            </p:cNvSpPr>
            <p:nvPr/>
          </p:nvSpPr>
          <p:spPr bwMode="auto">
            <a:xfrm flipH="1" flipV="1">
              <a:off x="2065" y="225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397" name="Line 18"/>
            <p:cNvSpPr>
              <a:spLocks noChangeShapeType="1"/>
            </p:cNvSpPr>
            <p:nvPr/>
          </p:nvSpPr>
          <p:spPr bwMode="auto">
            <a:xfrm flipH="1" flipV="1">
              <a:off x="2064" y="2256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398" name="Line 19"/>
            <p:cNvSpPr>
              <a:spLocks noChangeShapeType="1"/>
            </p:cNvSpPr>
            <p:nvPr/>
          </p:nvSpPr>
          <p:spPr bwMode="auto">
            <a:xfrm flipH="1" flipV="1">
              <a:off x="2063" y="2246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399" name="Line 20"/>
            <p:cNvSpPr>
              <a:spLocks noChangeShapeType="1"/>
            </p:cNvSpPr>
            <p:nvPr/>
          </p:nvSpPr>
          <p:spPr bwMode="auto">
            <a:xfrm flipH="1" flipV="1">
              <a:off x="2062" y="2240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00" name="Line 21"/>
            <p:cNvSpPr>
              <a:spLocks noChangeShapeType="1"/>
            </p:cNvSpPr>
            <p:nvPr/>
          </p:nvSpPr>
          <p:spPr bwMode="auto">
            <a:xfrm flipH="1" flipV="1">
              <a:off x="2061" y="2233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01" name="Line 22"/>
            <p:cNvSpPr>
              <a:spLocks noChangeShapeType="1"/>
            </p:cNvSpPr>
            <p:nvPr/>
          </p:nvSpPr>
          <p:spPr bwMode="auto">
            <a:xfrm flipH="1" flipV="1">
              <a:off x="2060" y="2227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02" name="Line 23"/>
            <p:cNvSpPr>
              <a:spLocks noChangeShapeType="1"/>
            </p:cNvSpPr>
            <p:nvPr/>
          </p:nvSpPr>
          <p:spPr bwMode="auto">
            <a:xfrm flipH="1" flipV="1">
              <a:off x="2059" y="2220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03" name="Line 24"/>
            <p:cNvSpPr>
              <a:spLocks noChangeShapeType="1"/>
            </p:cNvSpPr>
            <p:nvPr/>
          </p:nvSpPr>
          <p:spPr bwMode="auto">
            <a:xfrm flipH="1" flipV="1">
              <a:off x="2058" y="2214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04" name="Line 25"/>
            <p:cNvSpPr>
              <a:spLocks noChangeShapeType="1"/>
            </p:cNvSpPr>
            <p:nvPr/>
          </p:nvSpPr>
          <p:spPr bwMode="auto">
            <a:xfrm flipH="1" flipV="1">
              <a:off x="2057" y="2211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05" name="Line 26"/>
            <p:cNvSpPr>
              <a:spLocks noChangeShapeType="1"/>
            </p:cNvSpPr>
            <p:nvPr/>
          </p:nvSpPr>
          <p:spPr bwMode="auto">
            <a:xfrm flipH="1" flipV="1">
              <a:off x="2055" y="220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06" name="Line 27"/>
            <p:cNvSpPr>
              <a:spLocks noChangeShapeType="1"/>
            </p:cNvSpPr>
            <p:nvPr/>
          </p:nvSpPr>
          <p:spPr bwMode="auto">
            <a:xfrm flipH="1" flipV="1">
              <a:off x="2053" y="2194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07" name="Line 28"/>
            <p:cNvSpPr>
              <a:spLocks noChangeShapeType="1"/>
            </p:cNvSpPr>
            <p:nvPr/>
          </p:nvSpPr>
          <p:spPr bwMode="auto">
            <a:xfrm flipH="1" flipV="1">
              <a:off x="2051" y="2188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08" name="Line 29"/>
            <p:cNvSpPr>
              <a:spLocks noChangeShapeType="1"/>
            </p:cNvSpPr>
            <p:nvPr/>
          </p:nvSpPr>
          <p:spPr bwMode="auto">
            <a:xfrm flipH="1" flipV="1">
              <a:off x="2049" y="2181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09" name="Line 30"/>
            <p:cNvSpPr>
              <a:spLocks noChangeShapeType="1"/>
            </p:cNvSpPr>
            <p:nvPr/>
          </p:nvSpPr>
          <p:spPr bwMode="auto">
            <a:xfrm flipH="1" flipV="1">
              <a:off x="2047" y="2175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10" name="Line 31"/>
            <p:cNvSpPr>
              <a:spLocks noChangeShapeType="1"/>
            </p:cNvSpPr>
            <p:nvPr/>
          </p:nvSpPr>
          <p:spPr bwMode="auto">
            <a:xfrm flipH="1" flipV="1">
              <a:off x="2045" y="2169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11" name="Line 32"/>
            <p:cNvSpPr>
              <a:spLocks noChangeShapeType="1"/>
            </p:cNvSpPr>
            <p:nvPr/>
          </p:nvSpPr>
          <p:spPr bwMode="auto">
            <a:xfrm flipH="1" flipV="1">
              <a:off x="2045" y="2166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12" name="Line 33"/>
            <p:cNvSpPr>
              <a:spLocks noChangeShapeType="1"/>
            </p:cNvSpPr>
            <p:nvPr/>
          </p:nvSpPr>
          <p:spPr bwMode="auto">
            <a:xfrm flipH="1" flipV="1">
              <a:off x="2041" y="2156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13" name="Line 34"/>
            <p:cNvSpPr>
              <a:spLocks noChangeShapeType="1"/>
            </p:cNvSpPr>
            <p:nvPr/>
          </p:nvSpPr>
          <p:spPr bwMode="auto">
            <a:xfrm flipH="1" flipV="1">
              <a:off x="2038" y="2150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14" name="Line 35"/>
            <p:cNvSpPr>
              <a:spLocks noChangeShapeType="1"/>
            </p:cNvSpPr>
            <p:nvPr/>
          </p:nvSpPr>
          <p:spPr bwMode="auto">
            <a:xfrm flipH="1" flipV="1">
              <a:off x="2036" y="214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15" name="Line 36"/>
            <p:cNvSpPr>
              <a:spLocks noChangeShapeType="1"/>
            </p:cNvSpPr>
            <p:nvPr/>
          </p:nvSpPr>
          <p:spPr bwMode="auto">
            <a:xfrm flipH="1" flipV="1">
              <a:off x="2033" y="213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16" name="Line 37"/>
            <p:cNvSpPr>
              <a:spLocks noChangeShapeType="1"/>
            </p:cNvSpPr>
            <p:nvPr/>
          </p:nvSpPr>
          <p:spPr bwMode="auto">
            <a:xfrm flipH="1" flipV="1">
              <a:off x="2030" y="213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17" name="Line 38"/>
            <p:cNvSpPr>
              <a:spLocks noChangeShapeType="1"/>
            </p:cNvSpPr>
            <p:nvPr/>
          </p:nvSpPr>
          <p:spPr bwMode="auto">
            <a:xfrm flipH="1" flipV="1">
              <a:off x="2028" y="2126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18" name="Line 39"/>
            <p:cNvSpPr>
              <a:spLocks noChangeShapeType="1"/>
            </p:cNvSpPr>
            <p:nvPr/>
          </p:nvSpPr>
          <p:spPr bwMode="auto">
            <a:xfrm flipH="1" flipV="1">
              <a:off x="2027" y="2124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19" name="Line 40"/>
            <p:cNvSpPr>
              <a:spLocks noChangeShapeType="1"/>
            </p:cNvSpPr>
            <p:nvPr/>
          </p:nvSpPr>
          <p:spPr bwMode="auto">
            <a:xfrm flipH="1" flipV="1">
              <a:off x="2021" y="2114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20" name="Line 41"/>
            <p:cNvSpPr>
              <a:spLocks noChangeShapeType="1"/>
            </p:cNvSpPr>
            <p:nvPr/>
          </p:nvSpPr>
          <p:spPr bwMode="auto">
            <a:xfrm flipH="1" flipV="1">
              <a:off x="2018" y="210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21" name="Line 42"/>
            <p:cNvSpPr>
              <a:spLocks noChangeShapeType="1"/>
            </p:cNvSpPr>
            <p:nvPr/>
          </p:nvSpPr>
          <p:spPr bwMode="auto">
            <a:xfrm flipH="1" flipV="1">
              <a:off x="2015" y="210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22" name="Line 43"/>
            <p:cNvSpPr>
              <a:spLocks noChangeShapeType="1"/>
            </p:cNvSpPr>
            <p:nvPr/>
          </p:nvSpPr>
          <p:spPr bwMode="auto">
            <a:xfrm flipH="1" flipV="1">
              <a:off x="2012" y="2097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23" name="Line 44"/>
            <p:cNvSpPr>
              <a:spLocks noChangeShapeType="1"/>
            </p:cNvSpPr>
            <p:nvPr/>
          </p:nvSpPr>
          <p:spPr bwMode="auto">
            <a:xfrm flipH="1" flipV="1">
              <a:off x="2008" y="2091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24" name="Line 45"/>
            <p:cNvSpPr>
              <a:spLocks noChangeShapeType="1"/>
            </p:cNvSpPr>
            <p:nvPr/>
          </p:nvSpPr>
          <p:spPr bwMode="auto">
            <a:xfrm flipH="1" flipV="1">
              <a:off x="2005" y="2085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25" name="Line 46"/>
            <p:cNvSpPr>
              <a:spLocks noChangeShapeType="1"/>
            </p:cNvSpPr>
            <p:nvPr/>
          </p:nvSpPr>
          <p:spPr bwMode="auto">
            <a:xfrm flipH="1" flipV="1">
              <a:off x="2004" y="2084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26" name="Line 47"/>
            <p:cNvSpPr>
              <a:spLocks noChangeShapeType="1"/>
            </p:cNvSpPr>
            <p:nvPr/>
          </p:nvSpPr>
          <p:spPr bwMode="auto">
            <a:xfrm flipH="1" flipV="1">
              <a:off x="1997" y="2074"/>
              <a:ext cx="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27" name="Line 48"/>
            <p:cNvSpPr>
              <a:spLocks noChangeShapeType="1"/>
            </p:cNvSpPr>
            <p:nvPr/>
          </p:nvSpPr>
          <p:spPr bwMode="auto">
            <a:xfrm flipH="1" flipV="1">
              <a:off x="1993" y="2069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28" name="Line 49"/>
            <p:cNvSpPr>
              <a:spLocks noChangeShapeType="1"/>
            </p:cNvSpPr>
            <p:nvPr/>
          </p:nvSpPr>
          <p:spPr bwMode="auto">
            <a:xfrm flipH="1" flipV="1">
              <a:off x="1989" y="2064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29" name="Line 50"/>
            <p:cNvSpPr>
              <a:spLocks noChangeShapeType="1"/>
            </p:cNvSpPr>
            <p:nvPr/>
          </p:nvSpPr>
          <p:spPr bwMode="auto">
            <a:xfrm flipH="1" flipV="1">
              <a:off x="1985" y="2058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30" name="Line 51"/>
            <p:cNvSpPr>
              <a:spLocks noChangeShapeType="1"/>
            </p:cNvSpPr>
            <p:nvPr/>
          </p:nvSpPr>
          <p:spPr bwMode="auto">
            <a:xfrm flipH="1" flipV="1">
              <a:off x="1981" y="205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31" name="Line 52"/>
            <p:cNvSpPr>
              <a:spLocks noChangeShapeType="1"/>
            </p:cNvSpPr>
            <p:nvPr/>
          </p:nvSpPr>
          <p:spPr bwMode="auto">
            <a:xfrm flipH="1" flipV="1">
              <a:off x="1977" y="2048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32" name="Line 53"/>
            <p:cNvSpPr>
              <a:spLocks noChangeShapeType="1"/>
            </p:cNvSpPr>
            <p:nvPr/>
          </p:nvSpPr>
          <p:spPr bwMode="auto">
            <a:xfrm flipH="1" flipV="1">
              <a:off x="1976" y="2047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33" name="Line 54"/>
            <p:cNvSpPr>
              <a:spLocks noChangeShapeType="1"/>
            </p:cNvSpPr>
            <p:nvPr/>
          </p:nvSpPr>
          <p:spPr bwMode="auto">
            <a:xfrm flipH="1" flipV="1">
              <a:off x="1968" y="2038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34" name="Line 55"/>
            <p:cNvSpPr>
              <a:spLocks noChangeShapeType="1"/>
            </p:cNvSpPr>
            <p:nvPr/>
          </p:nvSpPr>
          <p:spPr bwMode="auto">
            <a:xfrm flipH="1" flipV="1">
              <a:off x="1964" y="203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35" name="Line 56"/>
            <p:cNvSpPr>
              <a:spLocks noChangeShapeType="1"/>
            </p:cNvSpPr>
            <p:nvPr/>
          </p:nvSpPr>
          <p:spPr bwMode="auto">
            <a:xfrm flipH="1" flipV="1">
              <a:off x="1959" y="2028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36" name="Line 57"/>
            <p:cNvSpPr>
              <a:spLocks noChangeShapeType="1"/>
            </p:cNvSpPr>
            <p:nvPr/>
          </p:nvSpPr>
          <p:spPr bwMode="auto">
            <a:xfrm flipH="1" flipV="1">
              <a:off x="1955" y="202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37" name="Line 58"/>
            <p:cNvSpPr>
              <a:spLocks noChangeShapeType="1"/>
            </p:cNvSpPr>
            <p:nvPr/>
          </p:nvSpPr>
          <p:spPr bwMode="auto">
            <a:xfrm flipH="1" flipV="1">
              <a:off x="1950" y="201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38" name="Line 59"/>
            <p:cNvSpPr>
              <a:spLocks noChangeShapeType="1"/>
            </p:cNvSpPr>
            <p:nvPr/>
          </p:nvSpPr>
          <p:spPr bwMode="auto">
            <a:xfrm flipH="1" flipV="1">
              <a:off x="1945" y="2014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39" name="Line 60"/>
            <p:cNvSpPr>
              <a:spLocks noChangeShapeType="1"/>
            </p:cNvSpPr>
            <p:nvPr/>
          </p:nvSpPr>
          <p:spPr bwMode="auto">
            <a:xfrm flipH="1" flipV="1">
              <a:off x="1945" y="2014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40" name="Line 61"/>
            <p:cNvSpPr>
              <a:spLocks noChangeShapeType="1"/>
            </p:cNvSpPr>
            <p:nvPr/>
          </p:nvSpPr>
          <p:spPr bwMode="auto">
            <a:xfrm flipH="1" flipV="1">
              <a:off x="1935" y="2005"/>
              <a:ext cx="3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41" name="Line 62"/>
            <p:cNvSpPr>
              <a:spLocks noChangeShapeType="1"/>
            </p:cNvSpPr>
            <p:nvPr/>
          </p:nvSpPr>
          <p:spPr bwMode="auto">
            <a:xfrm flipH="1" flipV="1">
              <a:off x="1930" y="2001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42" name="Line 63"/>
            <p:cNvSpPr>
              <a:spLocks noChangeShapeType="1"/>
            </p:cNvSpPr>
            <p:nvPr/>
          </p:nvSpPr>
          <p:spPr bwMode="auto">
            <a:xfrm flipH="1" flipV="1">
              <a:off x="1925" y="199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43" name="Line 64"/>
            <p:cNvSpPr>
              <a:spLocks noChangeShapeType="1"/>
            </p:cNvSpPr>
            <p:nvPr/>
          </p:nvSpPr>
          <p:spPr bwMode="auto">
            <a:xfrm flipH="1" flipV="1">
              <a:off x="1920" y="1993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44" name="Line 65"/>
            <p:cNvSpPr>
              <a:spLocks noChangeShapeType="1"/>
            </p:cNvSpPr>
            <p:nvPr/>
          </p:nvSpPr>
          <p:spPr bwMode="auto">
            <a:xfrm flipH="1" flipV="1">
              <a:off x="1914" y="1989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45" name="Line 66"/>
            <p:cNvSpPr>
              <a:spLocks noChangeShapeType="1"/>
            </p:cNvSpPr>
            <p:nvPr/>
          </p:nvSpPr>
          <p:spPr bwMode="auto">
            <a:xfrm flipH="1" flipV="1">
              <a:off x="1909" y="1985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46" name="Line 67"/>
            <p:cNvSpPr>
              <a:spLocks noChangeShapeType="1"/>
            </p:cNvSpPr>
            <p:nvPr/>
          </p:nvSpPr>
          <p:spPr bwMode="auto">
            <a:xfrm flipH="1" flipV="1">
              <a:off x="1898" y="1977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47" name="Line 68"/>
            <p:cNvSpPr>
              <a:spLocks noChangeShapeType="1"/>
            </p:cNvSpPr>
            <p:nvPr/>
          </p:nvSpPr>
          <p:spPr bwMode="auto">
            <a:xfrm flipH="1" flipV="1">
              <a:off x="1893" y="1973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48" name="Line 69"/>
            <p:cNvSpPr>
              <a:spLocks noChangeShapeType="1"/>
            </p:cNvSpPr>
            <p:nvPr/>
          </p:nvSpPr>
          <p:spPr bwMode="auto">
            <a:xfrm flipH="1" flipV="1">
              <a:off x="1887" y="1970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49" name="Line 70"/>
            <p:cNvSpPr>
              <a:spLocks noChangeShapeType="1"/>
            </p:cNvSpPr>
            <p:nvPr/>
          </p:nvSpPr>
          <p:spPr bwMode="auto">
            <a:xfrm flipH="1" flipV="1">
              <a:off x="1881" y="1966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50" name="Line 71"/>
            <p:cNvSpPr>
              <a:spLocks noChangeShapeType="1"/>
            </p:cNvSpPr>
            <p:nvPr/>
          </p:nvSpPr>
          <p:spPr bwMode="auto">
            <a:xfrm flipH="1" flipV="1">
              <a:off x="1876" y="1963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51" name="Line 72"/>
            <p:cNvSpPr>
              <a:spLocks noChangeShapeType="1"/>
            </p:cNvSpPr>
            <p:nvPr/>
          </p:nvSpPr>
          <p:spPr bwMode="auto">
            <a:xfrm flipH="1" flipV="1">
              <a:off x="1871" y="1960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52" name="Line 73"/>
            <p:cNvSpPr>
              <a:spLocks noChangeShapeType="1"/>
            </p:cNvSpPr>
            <p:nvPr/>
          </p:nvSpPr>
          <p:spPr bwMode="auto">
            <a:xfrm flipH="1" flipV="1">
              <a:off x="1858" y="1953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53" name="Line 74"/>
            <p:cNvSpPr>
              <a:spLocks noChangeShapeType="1"/>
            </p:cNvSpPr>
            <p:nvPr/>
          </p:nvSpPr>
          <p:spPr bwMode="auto">
            <a:xfrm flipH="1" flipV="1">
              <a:off x="1852" y="195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54" name="Line 75"/>
            <p:cNvSpPr>
              <a:spLocks noChangeShapeType="1"/>
            </p:cNvSpPr>
            <p:nvPr/>
          </p:nvSpPr>
          <p:spPr bwMode="auto">
            <a:xfrm flipH="1" flipV="1">
              <a:off x="1846" y="194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55" name="Line 76"/>
            <p:cNvSpPr>
              <a:spLocks noChangeShapeType="1"/>
            </p:cNvSpPr>
            <p:nvPr/>
          </p:nvSpPr>
          <p:spPr bwMode="auto">
            <a:xfrm flipH="1" flipV="1">
              <a:off x="1840" y="194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56" name="Line 77"/>
            <p:cNvSpPr>
              <a:spLocks noChangeShapeType="1"/>
            </p:cNvSpPr>
            <p:nvPr/>
          </p:nvSpPr>
          <p:spPr bwMode="auto">
            <a:xfrm flipH="1" flipV="1">
              <a:off x="1834" y="1942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57" name="Line 78"/>
            <p:cNvSpPr>
              <a:spLocks noChangeShapeType="1"/>
            </p:cNvSpPr>
            <p:nvPr/>
          </p:nvSpPr>
          <p:spPr bwMode="auto">
            <a:xfrm flipH="1" flipV="1">
              <a:off x="1829" y="1940"/>
              <a:ext cx="5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58" name="Line 79"/>
            <p:cNvSpPr>
              <a:spLocks noChangeShapeType="1"/>
            </p:cNvSpPr>
            <p:nvPr/>
          </p:nvSpPr>
          <p:spPr bwMode="auto">
            <a:xfrm flipH="1" flipV="1">
              <a:off x="1815" y="1935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59" name="Line 80"/>
            <p:cNvSpPr>
              <a:spLocks noChangeShapeType="1"/>
            </p:cNvSpPr>
            <p:nvPr/>
          </p:nvSpPr>
          <p:spPr bwMode="auto">
            <a:xfrm flipH="1" flipV="1">
              <a:off x="1809" y="193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60" name="Line 81"/>
            <p:cNvSpPr>
              <a:spLocks noChangeShapeType="1"/>
            </p:cNvSpPr>
            <p:nvPr/>
          </p:nvSpPr>
          <p:spPr bwMode="auto">
            <a:xfrm flipH="1" flipV="1">
              <a:off x="1803" y="193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61" name="Line 82"/>
            <p:cNvSpPr>
              <a:spLocks noChangeShapeType="1"/>
            </p:cNvSpPr>
            <p:nvPr/>
          </p:nvSpPr>
          <p:spPr bwMode="auto">
            <a:xfrm flipH="1" flipV="1">
              <a:off x="1797" y="1929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62" name="Line 83"/>
            <p:cNvSpPr>
              <a:spLocks noChangeShapeType="1"/>
            </p:cNvSpPr>
            <p:nvPr/>
          </p:nvSpPr>
          <p:spPr bwMode="auto">
            <a:xfrm flipH="1" flipV="1">
              <a:off x="1790" y="1927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63" name="Line 84"/>
            <p:cNvSpPr>
              <a:spLocks noChangeShapeType="1"/>
            </p:cNvSpPr>
            <p:nvPr/>
          </p:nvSpPr>
          <p:spPr bwMode="auto">
            <a:xfrm flipH="1" flipV="1">
              <a:off x="1786" y="1925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64" name="Line 85"/>
            <p:cNvSpPr>
              <a:spLocks noChangeShapeType="1"/>
            </p:cNvSpPr>
            <p:nvPr/>
          </p:nvSpPr>
          <p:spPr bwMode="auto">
            <a:xfrm flipH="1" flipV="1">
              <a:off x="1771" y="192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65" name="Line 86"/>
            <p:cNvSpPr>
              <a:spLocks noChangeShapeType="1"/>
            </p:cNvSpPr>
            <p:nvPr/>
          </p:nvSpPr>
          <p:spPr bwMode="auto">
            <a:xfrm flipH="1" flipV="1">
              <a:off x="1764" y="1920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66" name="Line 87"/>
            <p:cNvSpPr>
              <a:spLocks noChangeShapeType="1"/>
            </p:cNvSpPr>
            <p:nvPr/>
          </p:nvSpPr>
          <p:spPr bwMode="auto">
            <a:xfrm flipH="1" flipV="1">
              <a:off x="1758" y="1919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67" name="Line 88"/>
            <p:cNvSpPr>
              <a:spLocks noChangeShapeType="1"/>
            </p:cNvSpPr>
            <p:nvPr/>
          </p:nvSpPr>
          <p:spPr bwMode="auto">
            <a:xfrm flipH="1" flipV="1">
              <a:off x="1751" y="1918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68" name="Line 89"/>
            <p:cNvSpPr>
              <a:spLocks noChangeShapeType="1"/>
            </p:cNvSpPr>
            <p:nvPr/>
          </p:nvSpPr>
          <p:spPr bwMode="auto">
            <a:xfrm flipH="1" flipV="1">
              <a:off x="1745" y="1917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69" name="Line 90"/>
            <p:cNvSpPr>
              <a:spLocks noChangeShapeType="1"/>
            </p:cNvSpPr>
            <p:nvPr/>
          </p:nvSpPr>
          <p:spPr bwMode="auto">
            <a:xfrm flipH="1" flipV="1">
              <a:off x="1741" y="1916"/>
              <a:ext cx="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70" name="Line 91"/>
            <p:cNvSpPr>
              <a:spLocks noChangeShapeType="1"/>
            </p:cNvSpPr>
            <p:nvPr/>
          </p:nvSpPr>
          <p:spPr bwMode="auto">
            <a:xfrm flipH="1" flipV="1">
              <a:off x="1725" y="1914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71" name="Line 92"/>
            <p:cNvSpPr>
              <a:spLocks noChangeShapeType="1"/>
            </p:cNvSpPr>
            <p:nvPr/>
          </p:nvSpPr>
          <p:spPr bwMode="auto">
            <a:xfrm flipH="1" flipV="1">
              <a:off x="1718" y="191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72" name="Line 93"/>
            <p:cNvSpPr>
              <a:spLocks noChangeShapeType="1"/>
            </p:cNvSpPr>
            <p:nvPr/>
          </p:nvSpPr>
          <p:spPr bwMode="auto">
            <a:xfrm flipH="1" flipV="1">
              <a:off x="1712" y="1913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73" name="Line 94"/>
            <p:cNvSpPr>
              <a:spLocks noChangeShapeType="1"/>
            </p:cNvSpPr>
            <p:nvPr/>
          </p:nvSpPr>
          <p:spPr bwMode="auto">
            <a:xfrm flipH="1" flipV="1">
              <a:off x="1705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74" name="Line 95"/>
            <p:cNvSpPr>
              <a:spLocks noChangeShapeType="1"/>
            </p:cNvSpPr>
            <p:nvPr/>
          </p:nvSpPr>
          <p:spPr bwMode="auto">
            <a:xfrm flipH="1" flipV="1">
              <a:off x="1698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75" name="Line 96"/>
            <p:cNvSpPr>
              <a:spLocks noChangeShapeType="1"/>
            </p:cNvSpPr>
            <p:nvPr/>
          </p:nvSpPr>
          <p:spPr bwMode="auto">
            <a:xfrm flipH="1" flipV="1">
              <a:off x="1695" y="1912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76" name="Line 97"/>
            <p:cNvSpPr>
              <a:spLocks noChangeShapeType="1"/>
            </p:cNvSpPr>
            <p:nvPr/>
          </p:nvSpPr>
          <p:spPr bwMode="auto">
            <a:xfrm flipH="1">
              <a:off x="1685" y="191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77" name="Line 98"/>
            <p:cNvSpPr>
              <a:spLocks noChangeShapeType="1"/>
            </p:cNvSpPr>
            <p:nvPr/>
          </p:nvSpPr>
          <p:spPr bwMode="auto">
            <a:xfrm flipH="1">
              <a:off x="1679" y="191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78" name="Line 99"/>
            <p:cNvSpPr>
              <a:spLocks noChangeShapeType="1"/>
            </p:cNvSpPr>
            <p:nvPr/>
          </p:nvSpPr>
          <p:spPr bwMode="auto">
            <a:xfrm flipH="1">
              <a:off x="1672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79" name="Line 100"/>
            <p:cNvSpPr>
              <a:spLocks noChangeShapeType="1"/>
            </p:cNvSpPr>
            <p:nvPr/>
          </p:nvSpPr>
          <p:spPr bwMode="auto">
            <a:xfrm flipH="1">
              <a:off x="1665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80" name="Line 101"/>
            <p:cNvSpPr>
              <a:spLocks noChangeShapeType="1"/>
            </p:cNvSpPr>
            <p:nvPr/>
          </p:nvSpPr>
          <p:spPr bwMode="auto">
            <a:xfrm flipH="1">
              <a:off x="1659" y="191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81" name="Line 102"/>
            <p:cNvSpPr>
              <a:spLocks noChangeShapeType="1"/>
            </p:cNvSpPr>
            <p:nvPr/>
          </p:nvSpPr>
          <p:spPr bwMode="auto">
            <a:xfrm flipH="1">
              <a:off x="1652" y="191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82" name="Line 103"/>
            <p:cNvSpPr>
              <a:spLocks noChangeShapeType="1"/>
            </p:cNvSpPr>
            <p:nvPr/>
          </p:nvSpPr>
          <p:spPr bwMode="auto">
            <a:xfrm flipH="1">
              <a:off x="1649" y="1913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83" name="Line 104"/>
            <p:cNvSpPr>
              <a:spLocks noChangeShapeType="1"/>
            </p:cNvSpPr>
            <p:nvPr/>
          </p:nvSpPr>
          <p:spPr bwMode="auto">
            <a:xfrm flipH="1">
              <a:off x="1639" y="1915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84" name="Line 105"/>
            <p:cNvSpPr>
              <a:spLocks noChangeShapeType="1"/>
            </p:cNvSpPr>
            <p:nvPr/>
          </p:nvSpPr>
          <p:spPr bwMode="auto">
            <a:xfrm flipH="1">
              <a:off x="1632" y="1915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85" name="Line 106"/>
            <p:cNvSpPr>
              <a:spLocks noChangeShapeType="1"/>
            </p:cNvSpPr>
            <p:nvPr/>
          </p:nvSpPr>
          <p:spPr bwMode="auto">
            <a:xfrm flipH="1">
              <a:off x="1626" y="1916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86" name="Line 107"/>
            <p:cNvSpPr>
              <a:spLocks noChangeShapeType="1"/>
            </p:cNvSpPr>
            <p:nvPr/>
          </p:nvSpPr>
          <p:spPr bwMode="auto">
            <a:xfrm flipH="1">
              <a:off x="1619" y="1917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87" name="Line 108"/>
            <p:cNvSpPr>
              <a:spLocks noChangeShapeType="1"/>
            </p:cNvSpPr>
            <p:nvPr/>
          </p:nvSpPr>
          <p:spPr bwMode="auto">
            <a:xfrm flipH="1">
              <a:off x="1612" y="1918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88" name="Line 109"/>
            <p:cNvSpPr>
              <a:spLocks noChangeShapeType="1"/>
            </p:cNvSpPr>
            <p:nvPr/>
          </p:nvSpPr>
          <p:spPr bwMode="auto">
            <a:xfrm flipH="1">
              <a:off x="1606" y="1919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89" name="Line 110"/>
            <p:cNvSpPr>
              <a:spLocks noChangeShapeType="1"/>
            </p:cNvSpPr>
            <p:nvPr/>
          </p:nvSpPr>
          <p:spPr bwMode="auto">
            <a:xfrm flipH="1">
              <a:off x="1604" y="1920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90" name="Line 111"/>
            <p:cNvSpPr>
              <a:spLocks noChangeShapeType="1"/>
            </p:cNvSpPr>
            <p:nvPr/>
          </p:nvSpPr>
          <p:spPr bwMode="auto">
            <a:xfrm flipH="1">
              <a:off x="1593" y="1923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91" name="Line 112"/>
            <p:cNvSpPr>
              <a:spLocks noChangeShapeType="1"/>
            </p:cNvSpPr>
            <p:nvPr/>
          </p:nvSpPr>
          <p:spPr bwMode="auto">
            <a:xfrm flipH="1">
              <a:off x="1587" y="192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92" name="Line 113"/>
            <p:cNvSpPr>
              <a:spLocks noChangeShapeType="1"/>
            </p:cNvSpPr>
            <p:nvPr/>
          </p:nvSpPr>
          <p:spPr bwMode="auto">
            <a:xfrm flipH="1">
              <a:off x="1580" y="1925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93" name="Line 114"/>
            <p:cNvSpPr>
              <a:spLocks noChangeShapeType="1"/>
            </p:cNvSpPr>
            <p:nvPr/>
          </p:nvSpPr>
          <p:spPr bwMode="auto">
            <a:xfrm flipH="1">
              <a:off x="1574" y="1927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94" name="Line 115"/>
            <p:cNvSpPr>
              <a:spLocks noChangeShapeType="1"/>
            </p:cNvSpPr>
            <p:nvPr/>
          </p:nvSpPr>
          <p:spPr bwMode="auto">
            <a:xfrm flipH="1">
              <a:off x="1567" y="1929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95" name="Line 116"/>
            <p:cNvSpPr>
              <a:spLocks noChangeShapeType="1"/>
            </p:cNvSpPr>
            <p:nvPr/>
          </p:nvSpPr>
          <p:spPr bwMode="auto">
            <a:xfrm flipH="1">
              <a:off x="1561" y="193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96" name="Line 117"/>
            <p:cNvSpPr>
              <a:spLocks noChangeShapeType="1"/>
            </p:cNvSpPr>
            <p:nvPr/>
          </p:nvSpPr>
          <p:spPr bwMode="auto">
            <a:xfrm flipH="1">
              <a:off x="1559" y="1933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97" name="Line 118"/>
            <p:cNvSpPr>
              <a:spLocks noChangeShapeType="1"/>
            </p:cNvSpPr>
            <p:nvPr/>
          </p:nvSpPr>
          <p:spPr bwMode="auto">
            <a:xfrm flipH="1">
              <a:off x="1549" y="1936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98" name="Line 119"/>
            <p:cNvSpPr>
              <a:spLocks noChangeShapeType="1"/>
            </p:cNvSpPr>
            <p:nvPr/>
          </p:nvSpPr>
          <p:spPr bwMode="auto">
            <a:xfrm flipH="1">
              <a:off x="1542" y="1937"/>
              <a:ext cx="7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499" name="Line 120"/>
            <p:cNvSpPr>
              <a:spLocks noChangeShapeType="1"/>
            </p:cNvSpPr>
            <p:nvPr/>
          </p:nvSpPr>
          <p:spPr bwMode="auto">
            <a:xfrm flipH="1">
              <a:off x="1536" y="1940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00" name="Line 121"/>
            <p:cNvSpPr>
              <a:spLocks noChangeShapeType="1"/>
            </p:cNvSpPr>
            <p:nvPr/>
          </p:nvSpPr>
          <p:spPr bwMode="auto">
            <a:xfrm flipH="1">
              <a:off x="1530" y="1942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01" name="Line 122"/>
            <p:cNvSpPr>
              <a:spLocks noChangeShapeType="1"/>
            </p:cNvSpPr>
            <p:nvPr/>
          </p:nvSpPr>
          <p:spPr bwMode="auto">
            <a:xfrm flipH="1">
              <a:off x="1524" y="194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02" name="Line 123"/>
            <p:cNvSpPr>
              <a:spLocks noChangeShapeType="1"/>
            </p:cNvSpPr>
            <p:nvPr/>
          </p:nvSpPr>
          <p:spPr bwMode="auto">
            <a:xfrm flipH="1">
              <a:off x="1518" y="194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03" name="Line 124"/>
            <p:cNvSpPr>
              <a:spLocks noChangeShapeType="1"/>
            </p:cNvSpPr>
            <p:nvPr/>
          </p:nvSpPr>
          <p:spPr bwMode="auto">
            <a:xfrm flipH="1">
              <a:off x="1517" y="195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04" name="Line 125"/>
            <p:cNvSpPr>
              <a:spLocks noChangeShapeType="1"/>
            </p:cNvSpPr>
            <p:nvPr/>
          </p:nvSpPr>
          <p:spPr bwMode="auto">
            <a:xfrm flipH="1">
              <a:off x="1506" y="1955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05" name="Line 126"/>
            <p:cNvSpPr>
              <a:spLocks noChangeShapeType="1"/>
            </p:cNvSpPr>
            <p:nvPr/>
          </p:nvSpPr>
          <p:spPr bwMode="auto">
            <a:xfrm flipH="1">
              <a:off x="1501" y="1956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06" name="Line 127"/>
            <p:cNvSpPr>
              <a:spLocks noChangeShapeType="1"/>
            </p:cNvSpPr>
            <p:nvPr/>
          </p:nvSpPr>
          <p:spPr bwMode="auto">
            <a:xfrm flipH="1">
              <a:off x="1495" y="1960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07" name="Line 128"/>
            <p:cNvSpPr>
              <a:spLocks noChangeShapeType="1"/>
            </p:cNvSpPr>
            <p:nvPr/>
          </p:nvSpPr>
          <p:spPr bwMode="auto">
            <a:xfrm flipH="1">
              <a:off x="1489" y="1963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08" name="Line 129"/>
            <p:cNvSpPr>
              <a:spLocks noChangeShapeType="1"/>
            </p:cNvSpPr>
            <p:nvPr/>
          </p:nvSpPr>
          <p:spPr bwMode="auto">
            <a:xfrm flipH="1">
              <a:off x="1483" y="1966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09" name="Line 130"/>
            <p:cNvSpPr>
              <a:spLocks noChangeShapeType="1"/>
            </p:cNvSpPr>
            <p:nvPr/>
          </p:nvSpPr>
          <p:spPr bwMode="auto">
            <a:xfrm flipH="1">
              <a:off x="1478" y="1970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10" name="Line 131"/>
            <p:cNvSpPr>
              <a:spLocks noChangeShapeType="1"/>
            </p:cNvSpPr>
            <p:nvPr/>
          </p:nvSpPr>
          <p:spPr bwMode="auto">
            <a:xfrm flipH="1">
              <a:off x="1477" y="1973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11" name="Line 132"/>
            <p:cNvSpPr>
              <a:spLocks noChangeShapeType="1"/>
            </p:cNvSpPr>
            <p:nvPr/>
          </p:nvSpPr>
          <p:spPr bwMode="auto">
            <a:xfrm flipH="1">
              <a:off x="1467" y="1979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12" name="Line 133"/>
            <p:cNvSpPr>
              <a:spLocks noChangeShapeType="1"/>
            </p:cNvSpPr>
            <p:nvPr/>
          </p:nvSpPr>
          <p:spPr bwMode="auto">
            <a:xfrm flipH="1">
              <a:off x="1461" y="1981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13" name="Line 134"/>
            <p:cNvSpPr>
              <a:spLocks noChangeShapeType="1"/>
            </p:cNvSpPr>
            <p:nvPr/>
          </p:nvSpPr>
          <p:spPr bwMode="auto">
            <a:xfrm flipH="1">
              <a:off x="1456" y="1985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14" name="Line 135"/>
            <p:cNvSpPr>
              <a:spLocks noChangeShapeType="1"/>
            </p:cNvSpPr>
            <p:nvPr/>
          </p:nvSpPr>
          <p:spPr bwMode="auto">
            <a:xfrm flipH="1">
              <a:off x="1451" y="198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15" name="Line 136"/>
            <p:cNvSpPr>
              <a:spLocks noChangeShapeType="1"/>
            </p:cNvSpPr>
            <p:nvPr/>
          </p:nvSpPr>
          <p:spPr bwMode="auto">
            <a:xfrm flipH="1">
              <a:off x="1445" y="1993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16" name="Line 137"/>
            <p:cNvSpPr>
              <a:spLocks noChangeShapeType="1"/>
            </p:cNvSpPr>
            <p:nvPr/>
          </p:nvSpPr>
          <p:spPr bwMode="auto">
            <a:xfrm flipH="1">
              <a:off x="1440" y="199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17" name="Line 138"/>
            <p:cNvSpPr>
              <a:spLocks noChangeShapeType="1"/>
            </p:cNvSpPr>
            <p:nvPr/>
          </p:nvSpPr>
          <p:spPr bwMode="auto">
            <a:xfrm flipH="1">
              <a:off x="1440" y="200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18" name="Line 139"/>
            <p:cNvSpPr>
              <a:spLocks noChangeShapeType="1"/>
            </p:cNvSpPr>
            <p:nvPr/>
          </p:nvSpPr>
          <p:spPr bwMode="auto">
            <a:xfrm flipH="1">
              <a:off x="1430" y="2007"/>
              <a:ext cx="3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19" name="Line 140"/>
            <p:cNvSpPr>
              <a:spLocks noChangeShapeType="1"/>
            </p:cNvSpPr>
            <p:nvPr/>
          </p:nvSpPr>
          <p:spPr bwMode="auto">
            <a:xfrm flipH="1">
              <a:off x="1425" y="2010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20" name="Line 141"/>
            <p:cNvSpPr>
              <a:spLocks noChangeShapeType="1"/>
            </p:cNvSpPr>
            <p:nvPr/>
          </p:nvSpPr>
          <p:spPr bwMode="auto">
            <a:xfrm flipH="1">
              <a:off x="1421" y="2014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21" name="Line 142"/>
            <p:cNvSpPr>
              <a:spLocks noChangeShapeType="1"/>
            </p:cNvSpPr>
            <p:nvPr/>
          </p:nvSpPr>
          <p:spPr bwMode="auto">
            <a:xfrm flipH="1">
              <a:off x="1416" y="201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22" name="Line 143"/>
            <p:cNvSpPr>
              <a:spLocks noChangeShapeType="1"/>
            </p:cNvSpPr>
            <p:nvPr/>
          </p:nvSpPr>
          <p:spPr bwMode="auto">
            <a:xfrm flipH="1">
              <a:off x="1411" y="2023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23" name="Line 144"/>
            <p:cNvSpPr>
              <a:spLocks noChangeShapeType="1"/>
            </p:cNvSpPr>
            <p:nvPr/>
          </p:nvSpPr>
          <p:spPr bwMode="auto">
            <a:xfrm flipH="1">
              <a:off x="1407" y="2028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24" name="Line 145"/>
            <p:cNvSpPr>
              <a:spLocks noChangeShapeType="1"/>
            </p:cNvSpPr>
            <p:nvPr/>
          </p:nvSpPr>
          <p:spPr bwMode="auto">
            <a:xfrm flipH="1">
              <a:off x="1398" y="2040"/>
              <a:ext cx="3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25" name="Line 146"/>
            <p:cNvSpPr>
              <a:spLocks noChangeShapeType="1"/>
            </p:cNvSpPr>
            <p:nvPr/>
          </p:nvSpPr>
          <p:spPr bwMode="auto">
            <a:xfrm flipH="1">
              <a:off x="1393" y="2043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26" name="Line 147"/>
            <p:cNvSpPr>
              <a:spLocks noChangeShapeType="1"/>
            </p:cNvSpPr>
            <p:nvPr/>
          </p:nvSpPr>
          <p:spPr bwMode="auto">
            <a:xfrm flipH="1">
              <a:off x="1389" y="2048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27" name="Line 148"/>
            <p:cNvSpPr>
              <a:spLocks noChangeShapeType="1"/>
            </p:cNvSpPr>
            <p:nvPr/>
          </p:nvSpPr>
          <p:spPr bwMode="auto">
            <a:xfrm flipH="1">
              <a:off x="1385" y="205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28" name="Line 149"/>
            <p:cNvSpPr>
              <a:spLocks noChangeShapeType="1"/>
            </p:cNvSpPr>
            <p:nvPr/>
          </p:nvSpPr>
          <p:spPr bwMode="auto">
            <a:xfrm flipH="1">
              <a:off x="1381" y="2058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29" name="Line 150"/>
            <p:cNvSpPr>
              <a:spLocks noChangeShapeType="1"/>
            </p:cNvSpPr>
            <p:nvPr/>
          </p:nvSpPr>
          <p:spPr bwMode="auto">
            <a:xfrm flipH="1">
              <a:off x="1377" y="2064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30" name="Line 151"/>
            <p:cNvSpPr>
              <a:spLocks noChangeShapeType="1"/>
            </p:cNvSpPr>
            <p:nvPr/>
          </p:nvSpPr>
          <p:spPr bwMode="auto">
            <a:xfrm flipH="1">
              <a:off x="1369" y="2076"/>
              <a:ext cx="3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31" name="Line 152"/>
            <p:cNvSpPr>
              <a:spLocks noChangeShapeType="1"/>
            </p:cNvSpPr>
            <p:nvPr/>
          </p:nvSpPr>
          <p:spPr bwMode="auto">
            <a:xfrm flipH="1">
              <a:off x="1366" y="2080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32" name="Line 153"/>
            <p:cNvSpPr>
              <a:spLocks noChangeShapeType="1"/>
            </p:cNvSpPr>
            <p:nvPr/>
          </p:nvSpPr>
          <p:spPr bwMode="auto">
            <a:xfrm flipH="1">
              <a:off x="1362" y="2085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33" name="Line 154"/>
            <p:cNvSpPr>
              <a:spLocks noChangeShapeType="1"/>
            </p:cNvSpPr>
            <p:nvPr/>
          </p:nvSpPr>
          <p:spPr bwMode="auto">
            <a:xfrm flipH="1">
              <a:off x="1359" y="2091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34" name="Line 155"/>
            <p:cNvSpPr>
              <a:spLocks noChangeShapeType="1"/>
            </p:cNvSpPr>
            <p:nvPr/>
          </p:nvSpPr>
          <p:spPr bwMode="auto">
            <a:xfrm flipH="1">
              <a:off x="1355" y="209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35" name="Line 156"/>
            <p:cNvSpPr>
              <a:spLocks noChangeShapeType="1"/>
            </p:cNvSpPr>
            <p:nvPr/>
          </p:nvSpPr>
          <p:spPr bwMode="auto">
            <a:xfrm flipH="1">
              <a:off x="1353" y="2102"/>
              <a:ext cx="2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36" name="Line 157"/>
            <p:cNvSpPr>
              <a:spLocks noChangeShapeType="1"/>
            </p:cNvSpPr>
            <p:nvPr/>
          </p:nvSpPr>
          <p:spPr bwMode="auto">
            <a:xfrm flipH="1">
              <a:off x="1346" y="2115"/>
              <a:ext cx="2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37" name="Line 158"/>
            <p:cNvSpPr>
              <a:spLocks noChangeShapeType="1"/>
            </p:cNvSpPr>
            <p:nvPr/>
          </p:nvSpPr>
          <p:spPr bwMode="auto">
            <a:xfrm flipH="1">
              <a:off x="1343" y="2120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38" name="Line 159"/>
            <p:cNvSpPr>
              <a:spLocks noChangeShapeType="1"/>
            </p:cNvSpPr>
            <p:nvPr/>
          </p:nvSpPr>
          <p:spPr bwMode="auto">
            <a:xfrm flipH="1">
              <a:off x="1340" y="2126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39" name="Line 160"/>
            <p:cNvSpPr>
              <a:spLocks noChangeShapeType="1"/>
            </p:cNvSpPr>
            <p:nvPr/>
          </p:nvSpPr>
          <p:spPr bwMode="auto">
            <a:xfrm flipH="1">
              <a:off x="1337" y="213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40" name="Line 161"/>
            <p:cNvSpPr>
              <a:spLocks noChangeShapeType="1"/>
            </p:cNvSpPr>
            <p:nvPr/>
          </p:nvSpPr>
          <p:spPr bwMode="auto">
            <a:xfrm flipH="1">
              <a:off x="1334" y="213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41" name="Line 162"/>
            <p:cNvSpPr>
              <a:spLocks noChangeShapeType="1"/>
            </p:cNvSpPr>
            <p:nvPr/>
          </p:nvSpPr>
          <p:spPr bwMode="auto">
            <a:xfrm flipH="1">
              <a:off x="1333" y="2144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42" name="Line 163"/>
            <p:cNvSpPr>
              <a:spLocks noChangeShapeType="1"/>
            </p:cNvSpPr>
            <p:nvPr/>
          </p:nvSpPr>
          <p:spPr bwMode="auto">
            <a:xfrm flipH="1">
              <a:off x="1327" y="2157"/>
              <a:ext cx="2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43" name="Line 164"/>
            <p:cNvSpPr>
              <a:spLocks noChangeShapeType="1"/>
            </p:cNvSpPr>
            <p:nvPr/>
          </p:nvSpPr>
          <p:spPr bwMode="auto">
            <a:xfrm flipH="1">
              <a:off x="1325" y="2162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44" name="Line 165"/>
            <p:cNvSpPr>
              <a:spLocks noChangeShapeType="1"/>
            </p:cNvSpPr>
            <p:nvPr/>
          </p:nvSpPr>
          <p:spPr bwMode="auto">
            <a:xfrm flipH="1">
              <a:off x="1323" y="2169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45" name="Line 166"/>
            <p:cNvSpPr>
              <a:spLocks noChangeShapeType="1"/>
            </p:cNvSpPr>
            <p:nvPr/>
          </p:nvSpPr>
          <p:spPr bwMode="auto">
            <a:xfrm flipH="1">
              <a:off x="1321" y="2175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46" name="Line 167"/>
            <p:cNvSpPr>
              <a:spLocks noChangeShapeType="1"/>
            </p:cNvSpPr>
            <p:nvPr/>
          </p:nvSpPr>
          <p:spPr bwMode="auto">
            <a:xfrm flipH="1">
              <a:off x="1319" y="2181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47" name="Line 168"/>
            <p:cNvSpPr>
              <a:spLocks noChangeShapeType="1"/>
            </p:cNvSpPr>
            <p:nvPr/>
          </p:nvSpPr>
          <p:spPr bwMode="auto">
            <a:xfrm flipH="1">
              <a:off x="1318" y="2188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48" name="Line 169"/>
            <p:cNvSpPr>
              <a:spLocks noChangeShapeType="1"/>
            </p:cNvSpPr>
            <p:nvPr/>
          </p:nvSpPr>
          <p:spPr bwMode="auto">
            <a:xfrm flipH="1">
              <a:off x="1314" y="2201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49" name="Line 170"/>
            <p:cNvSpPr>
              <a:spLocks noChangeShapeType="1"/>
            </p:cNvSpPr>
            <p:nvPr/>
          </p:nvSpPr>
          <p:spPr bwMode="auto">
            <a:xfrm flipH="1">
              <a:off x="1313" y="2207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50" name="Line 171"/>
            <p:cNvSpPr>
              <a:spLocks noChangeShapeType="1"/>
            </p:cNvSpPr>
            <p:nvPr/>
          </p:nvSpPr>
          <p:spPr bwMode="auto">
            <a:xfrm flipH="1">
              <a:off x="1311" y="221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51" name="Line 172"/>
            <p:cNvSpPr>
              <a:spLocks noChangeShapeType="1"/>
            </p:cNvSpPr>
            <p:nvPr/>
          </p:nvSpPr>
          <p:spPr bwMode="auto">
            <a:xfrm flipH="1">
              <a:off x="1310" y="2220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52" name="Line 173"/>
            <p:cNvSpPr>
              <a:spLocks noChangeShapeType="1"/>
            </p:cNvSpPr>
            <p:nvPr/>
          </p:nvSpPr>
          <p:spPr bwMode="auto">
            <a:xfrm flipH="1">
              <a:off x="1309" y="2227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53" name="Line 174"/>
            <p:cNvSpPr>
              <a:spLocks noChangeShapeType="1"/>
            </p:cNvSpPr>
            <p:nvPr/>
          </p:nvSpPr>
          <p:spPr bwMode="auto">
            <a:xfrm flipH="1">
              <a:off x="1308" y="2233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54" name="Line 175"/>
            <p:cNvSpPr>
              <a:spLocks noChangeShapeType="1"/>
            </p:cNvSpPr>
            <p:nvPr/>
          </p:nvSpPr>
          <p:spPr bwMode="auto">
            <a:xfrm flipH="1">
              <a:off x="1307" y="2246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55" name="Line 176"/>
            <p:cNvSpPr>
              <a:spLocks noChangeShapeType="1"/>
            </p:cNvSpPr>
            <p:nvPr/>
          </p:nvSpPr>
          <p:spPr bwMode="auto">
            <a:xfrm flipH="1">
              <a:off x="1306" y="224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56" name="Line 177"/>
            <p:cNvSpPr>
              <a:spLocks noChangeShapeType="1"/>
            </p:cNvSpPr>
            <p:nvPr/>
          </p:nvSpPr>
          <p:spPr bwMode="auto">
            <a:xfrm flipH="1">
              <a:off x="1306" y="225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57" name="Line 178"/>
            <p:cNvSpPr>
              <a:spLocks noChangeShapeType="1"/>
            </p:cNvSpPr>
            <p:nvPr/>
          </p:nvSpPr>
          <p:spPr bwMode="auto">
            <a:xfrm flipH="1">
              <a:off x="1305" y="225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58" name="Line 179"/>
            <p:cNvSpPr>
              <a:spLocks noChangeShapeType="1"/>
            </p:cNvSpPr>
            <p:nvPr/>
          </p:nvSpPr>
          <p:spPr bwMode="auto">
            <a:xfrm flipH="1">
              <a:off x="1305" y="226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59" name="Line 180"/>
            <p:cNvSpPr>
              <a:spLocks noChangeShapeType="1"/>
            </p:cNvSpPr>
            <p:nvPr/>
          </p:nvSpPr>
          <p:spPr bwMode="auto">
            <a:xfrm flipH="1">
              <a:off x="1305" y="227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60" name="Line 181"/>
            <p:cNvSpPr>
              <a:spLocks noChangeShapeType="1"/>
            </p:cNvSpPr>
            <p:nvPr/>
          </p:nvSpPr>
          <p:spPr bwMode="auto">
            <a:xfrm flipH="1">
              <a:off x="1304" y="2279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61" name="Line 182"/>
            <p:cNvSpPr>
              <a:spLocks noChangeShapeType="1"/>
            </p:cNvSpPr>
            <p:nvPr/>
          </p:nvSpPr>
          <p:spPr bwMode="auto">
            <a:xfrm>
              <a:off x="1304" y="229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62" name="Line 183"/>
            <p:cNvSpPr>
              <a:spLocks noChangeShapeType="1"/>
            </p:cNvSpPr>
            <p:nvPr/>
          </p:nvSpPr>
          <p:spPr bwMode="auto">
            <a:xfrm>
              <a:off x="1304" y="229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63" name="Line 184"/>
            <p:cNvSpPr>
              <a:spLocks noChangeShapeType="1"/>
            </p:cNvSpPr>
            <p:nvPr/>
          </p:nvSpPr>
          <p:spPr bwMode="auto">
            <a:xfrm>
              <a:off x="1304" y="229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64" name="Line 185"/>
            <p:cNvSpPr>
              <a:spLocks noChangeShapeType="1"/>
            </p:cNvSpPr>
            <p:nvPr/>
          </p:nvSpPr>
          <p:spPr bwMode="auto">
            <a:xfrm>
              <a:off x="1305" y="230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65" name="Line 186"/>
            <p:cNvSpPr>
              <a:spLocks noChangeShapeType="1"/>
            </p:cNvSpPr>
            <p:nvPr/>
          </p:nvSpPr>
          <p:spPr bwMode="auto">
            <a:xfrm>
              <a:off x="1305" y="231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66" name="Line 187"/>
            <p:cNvSpPr>
              <a:spLocks noChangeShapeType="1"/>
            </p:cNvSpPr>
            <p:nvPr/>
          </p:nvSpPr>
          <p:spPr bwMode="auto">
            <a:xfrm>
              <a:off x="1305" y="231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67" name="Line 188"/>
            <p:cNvSpPr>
              <a:spLocks noChangeShapeType="1"/>
            </p:cNvSpPr>
            <p:nvPr/>
          </p:nvSpPr>
          <p:spPr bwMode="auto">
            <a:xfrm>
              <a:off x="1306" y="2326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68" name="Line 189"/>
            <p:cNvSpPr>
              <a:spLocks noChangeShapeType="1"/>
            </p:cNvSpPr>
            <p:nvPr/>
          </p:nvSpPr>
          <p:spPr bwMode="auto">
            <a:xfrm>
              <a:off x="1307" y="2338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69" name="Line 190"/>
            <p:cNvSpPr>
              <a:spLocks noChangeShapeType="1"/>
            </p:cNvSpPr>
            <p:nvPr/>
          </p:nvSpPr>
          <p:spPr bwMode="auto">
            <a:xfrm>
              <a:off x="1307" y="233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70" name="Line 191"/>
            <p:cNvSpPr>
              <a:spLocks noChangeShapeType="1"/>
            </p:cNvSpPr>
            <p:nvPr/>
          </p:nvSpPr>
          <p:spPr bwMode="auto">
            <a:xfrm>
              <a:off x="1308" y="2346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71" name="Line 192"/>
            <p:cNvSpPr>
              <a:spLocks noChangeShapeType="1"/>
            </p:cNvSpPr>
            <p:nvPr/>
          </p:nvSpPr>
          <p:spPr bwMode="auto">
            <a:xfrm>
              <a:off x="1309" y="2352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72" name="Line 193"/>
            <p:cNvSpPr>
              <a:spLocks noChangeShapeType="1"/>
            </p:cNvSpPr>
            <p:nvPr/>
          </p:nvSpPr>
          <p:spPr bwMode="auto">
            <a:xfrm>
              <a:off x="1310" y="2359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73" name="Line 194"/>
            <p:cNvSpPr>
              <a:spLocks noChangeShapeType="1"/>
            </p:cNvSpPr>
            <p:nvPr/>
          </p:nvSpPr>
          <p:spPr bwMode="auto">
            <a:xfrm>
              <a:off x="1311" y="2365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74" name="Line 195"/>
            <p:cNvSpPr>
              <a:spLocks noChangeShapeType="1"/>
            </p:cNvSpPr>
            <p:nvPr/>
          </p:nvSpPr>
          <p:spPr bwMode="auto">
            <a:xfrm>
              <a:off x="1313" y="2372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75" name="Line 196"/>
            <p:cNvSpPr>
              <a:spLocks noChangeShapeType="1"/>
            </p:cNvSpPr>
            <p:nvPr/>
          </p:nvSpPr>
          <p:spPr bwMode="auto">
            <a:xfrm>
              <a:off x="1315" y="2383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76" name="Line 197"/>
            <p:cNvSpPr>
              <a:spLocks noChangeShapeType="1"/>
            </p:cNvSpPr>
            <p:nvPr/>
          </p:nvSpPr>
          <p:spPr bwMode="auto">
            <a:xfrm>
              <a:off x="1316" y="2385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77" name="Line 198"/>
            <p:cNvSpPr>
              <a:spLocks noChangeShapeType="1"/>
            </p:cNvSpPr>
            <p:nvPr/>
          </p:nvSpPr>
          <p:spPr bwMode="auto">
            <a:xfrm>
              <a:off x="1317" y="2391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78" name="Line 199"/>
            <p:cNvSpPr>
              <a:spLocks noChangeShapeType="1"/>
            </p:cNvSpPr>
            <p:nvPr/>
          </p:nvSpPr>
          <p:spPr bwMode="auto">
            <a:xfrm>
              <a:off x="1319" y="2398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79" name="Line 200"/>
            <p:cNvSpPr>
              <a:spLocks noChangeShapeType="1"/>
            </p:cNvSpPr>
            <p:nvPr/>
          </p:nvSpPr>
          <p:spPr bwMode="auto">
            <a:xfrm>
              <a:off x="1321" y="240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80" name="Line 201"/>
            <p:cNvSpPr>
              <a:spLocks noChangeShapeType="1"/>
            </p:cNvSpPr>
            <p:nvPr/>
          </p:nvSpPr>
          <p:spPr bwMode="auto">
            <a:xfrm>
              <a:off x="1323" y="2410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81" name="Line 202"/>
            <p:cNvSpPr>
              <a:spLocks noChangeShapeType="1"/>
            </p:cNvSpPr>
            <p:nvPr/>
          </p:nvSpPr>
          <p:spPr bwMode="auto">
            <a:xfrm>
              <a:off x="1325" y="2417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82" name="Line 203"/>
            <p:cNvSpPr>
              <a:spLocks noChangeShapeType="1"/>
            </p:cNvSpPr>
            <p:nvPr/>
          </p:nvSpPr>
          <p:spPr bwMode="auto">
            <a:xfrm>
              <a:off x="1329" y="2427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83" name="Line 204"/>
            <p:cNvSpPr>
              <a:spLocks noChangeShapeType="1"/>
            </p:cNvSpPr>
            <p:nvPr/>
          </p:nvSpPr>
          <p:spPr bwMode="auto">
            <a:xfrm>
              <a:off x="1330" y="2429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84" name="Line 205"/>
            <p:cNvSpPr>
              <a:spLocks noChangeShapeType="1"/>
            </p:cNvSpPr>
            <p:nvPr/>
          </p:nvSpPr>
          <p:spPr bwMode="auto">
            <a:xfrm>
              <a:off x="1332" y="2435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85" name="Line 206"/>
            <p:cNvSpPr>
              <a:spLocks noChangeShapeType="1"/>
            </p:cNvSpPr>
            <p:nvPr/>
          </p:nvSpPr>
          <p:spPr bwMode="auto">
            <a:xfrm>
              <a:off x="1334" y="244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86" name="Line 207"/>
            <p:cNvSpPr>
              <a:spLocks noChangeShapeType="1"/>
            </p:cNvSpPr>
            <p:nvPr/>
          </p:nvSpPr>
          <p:spPr bwMode="auto">
            <a:xfrm>
              <a:off x="1337" y="244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87" name="Line 208"/>
            <p:cNvSpPr>
              <a:spLocks noChangeShapeType="1"/>
            </p:cNvSpPr>
            <p:nvPr/>
          </p:nvSpPr>
          <p:spPr bwMode="auto">
            <a:xfrm>
              <a:off x="1340" y="2454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88" name="Line 209"/>
            <p:cNvSpPr>
              <a:spLocks noChangeShapeType="1"/>
            </p:cNvSpPr>
            <p:nvPr/>
          </p:nvSpPr>
          <p:spPr bwMode="auto">
            <a:xfrm>
              <a:off x="1343" y="2460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89" name="Line 210"/>
            <p:cNvSpPr>
              <a:spLocks noChangeShapeType="1"/>
            </p:cNvSpPr>
            <p:nvPr/>
          </p:nvSpPr>
          <p:spPr bwMode="auto">
            <a:xfrm>
              <a:off x="1347" y="2469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90" name="Line 211"/>
            <p:cNvSpPr>
              <a:spLocks noChangeShapeType="1"/>
            </p:cNvSpPr>
            <p:nvPr/>
          </p:nvSpPr>
          <p:spPr bwMode="auto">
            <a:xfrm>
              <a:off x="1349" y="2471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91" name="Line 212"/>
            <p:cNvSpPr>
              <a:spLocks noChangeShapeType="1"/>
            </p:cNvSpPr>
            <p:nvPr/>
          </p:nvSpPr>
          <p:spPr bwMode="auto">
            <a:xfrm>
              <a:off x="1352" y="2477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92" name="Line 213"/>
            <p:cNvSpPr>
              <a:spLocks noChangeShapeType="1"/>
            </p:cNvSpPr>
            <p:nvPr/>
          </p:nvSpPr>
          <p:spPr bwMode="auto">
            <a:xfrm>
              <a:off x="1355" y="2483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93" name="Line 214"/>
            <p:cNvSpPr>
              <a:spLocks noChangeShapeType="1"/>
            </p:cNvSpPr>
            <p:nvPr/>
          </p:nvSpPr>
          <p:spPr bwMode="auto">
            <a:xfrm>
              <a:off x="1359" y="2489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94" name="Line 215"/>
            <p:cNvSpPr>
              <a:spLocks noChangeShapeType="1"/>
            </p:cNvSpPr>
            <p:nvPr/>
          </p:nvSpPr>
          <p:spPr bwMode="auto">
            <a:xfrm>
              <a:off x="1362" y="2495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95" name="Line 216"/>
            <p:cNvSpPr>
              <a:spLocks noChangeShapeType="1"/>
            </p:cNvSpPr>
            <p:nvPr/>
          </p:nvSpPr>
          <p:spPr bwMode="auto">
            <a:xfrm>
              <a:off x="1366" y="2500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96" name="Line 217"/>
            <p:cNvSpPr>
              <a:spLocks noChangeShapeType="1"/>
            </p:cNvSpPr>
            <p:nvPr/>
          </p:nvSpPr>
          <p:spPr bwMode="auto">
            <a:xfrm>
              <a:off x="1371" y="2508"/>
              <a:ext cx="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97" name="Line 218"/>
            <p:cNvSpPr>
              <a:spLocks noChangeShapeType="1"/>
            </p:cNvSpPr>
            <p:nvPr/>
          </p:nvSpPr>
          <p:spPr bwMode="auto">
            <a:xfrm>
              <a:off x="1373" y="2511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98" name="Line 219"/>
            <p:cNvSpPr>
              <a:spLocks noChangeShapeType="1"/>
            </p:cNvSpPr>
            <p:nvPr/>
          </p:nvSpPr>
          <p:spPr bwMode="auto">
            <a:xfrm>
              <a:off x="1377" y="2516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599" name="Line 220"/>
            <p:cNvSpPr>
              <a:spLocks noChangeShapeType="1"/>
            </p:cNvSpPr>
            <p:nvPr/>
          </p:nvSpPr>
          <p:spPr bwMode="auto">
            <a:xfrm>
              <a:off x="1381" y="252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00" name="Line 221"/>
            <p:cNvSpPr>
              <a:spLocks noChangeShapeType="1"/>
            </p:cNvSpPr>
            <p:nvPr/>
          </p:nvSpPr>
          <p:spPr bwMode="auto">
            <a:xfrm>
              <a:off x="1385" y="252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01" name="Line 222"/>
            <p:cNvSpPr>
              <a:spLocks noChangeShapeType="1"/>
            </p:cNvSpPr>
            <p:nvPr/>
          </p:nvSpPr>
          <p:spPr bwMode="auto">
            <a:xfrm>
              <a:off x="1389" y="253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02" name="Line 223"/>
            <p:cNvSpPr>
              <a:spLocks noChangeShapeType="1"/>
            </p:cNvSpPr>
            <p:nvPr/>
          </p:nvSpPr>
          <p:spPr bwMode="auto">
            <a:xfrm>
              <a:off x="1399" y="2544"/>
              <a:ext cx="3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03" name="Line 224"/>
            <p:cNvSpPr>
              <a:spLocks noChangeShapeType="1"/>
            </p:cNvSpPr>
            <p:nvPr/>
          </p:nvSpPr>
          <p:spPr bwMode="auto">
            <a:xfrm>
              <a:off x="1402" y="2548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04" name="Line 225"/>
            <p:cNvSpPr>
              <a:spLocks noChangeShapeType="1"/>
            </p:cNvSpPr>
            <p:nvPr/>
          </p:nvSpPr>
          <p:spPr bwMode="auto">
            <a:xfrm>
              <a:off x="1407" y="255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05" name="Line 226"/>
            <p:cNvSpPr>
              <a:spLocks noChangeShapeType="1"/>
            </p:cNvSpPr>
            <p:nvPr/>
          </p:nvSpPr>
          <p:spPr bwMode="auto">
            <a:xfrm>
              <a:off x="1411" y="2557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06" name="Line 227"/>
            <p:cNvSpPr>
              <a:spLocks noChangeShapeType="1"/>
            </p:cNvSpPr>
            <p:nvPr/>
          </p:nvSpPr>
          <p:spPr bwMode="auto">
            <a:xfrm>
              <a:off x="1416" y="2562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07" name="Line 228"/>
            <p:cNvSpPr>
              <a:spLocks noChangeShapeType="1"/>
            </p:cNvSpPr>
            <p:nvPr/>
          </p:nvSpPr>
          <p:spPr bwMode="auto">
            <a:xfrm>
              <a:off x="1421" y="2567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08" name="Line 229"/>
            <p:cNvSpPr>
              <a:spLocks noChangeShapeType="1"/>
            </p:cNvSpPr>
            <p:nvPr/>
          </p:nvSpPr>
          <p:spPr bwMode="auto">
            <a:xfrm>
              <a:off x="1431" y="2577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09" name="Line 230"/>
            <p:cNvSpPr>
              <a:spLocks noChangeShapeType="1"/>
            </p:cNvSpPr>
            <p:nvPr/>
          </p:nvSpPr>
          <p:spPr bwMode="auto">
            <a:xfrm>
              <a:off x="1435" y="2580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10" name="Line 231"/>
            <p:cNvSpPr>
              <a:spLocks noChangeShapeType="1"/>
            </p:cNvSpPr>
            <p:nvPr/>
          </p:nvSpPr>
          <p:spPr bwMode="auto">
            <a:xfrm>
              <a:off x="1440" y="2584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11" name="Line 232"/>
            <p:cNvSpPr>
              <a:spLocks noChangeShapeType="1"/>
            </p:cNvSpPr>
            <p:nvPr/>
          </p:nvSpPr>
          <p:spPr bwMode="auto">
            <a:xfrm>
              <a:off x="1445" y="2589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12" name="Line 233"/>
            <p:cNvSpPr>
              <a:spLocks noChangeShapeType="1"/>
            </p:cNvSpPr>
            <p:nvPr/>
          </p:nvSpPr>
          <p:spPr bwMode="auto">
            <a:xfrm>
              <a:off x="1451" y="2593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13" name="Line 234"/>
            <p:cNvSpPr>
              <a:spLocks noChangeShapeType="1"/>
            </p:cNvSpPr>
            <p:nvPr/>
          </p:nvSpPr>
          <p:spPr bwMode="auto">
            <a:xfrm>
              <a:off x="1456" y="2597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14" name="Line 235"/>
            <p:cNvSpPr>
              <a:spLocks noChangeShapeType="1"/>
            </p:cNvSpPr>
            <p:nvPr/>
          </p:nvSpPr>
          <p:spPr bwMode="auto">
            <a:xfrm>
              <a:off x="1468" y="2605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15" name="Line 236"/>
            <p:cNvSpPr>
              <a:spLocks noChangeShapeType="1"/>
            </p:cNvSpPr>
            <p:nvPr/>
          </p:nvSpPr>
          <p:spPr bwMode="auto">
            <a:xfrm>
              <a:off x="1472" y="2608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16" name="Line 237"/>
            <p:cNvSpPr>
              <a:spLocks noChangeShapeType="1"/>
            </p:cNvSpPr>
            <p:nvPr/>
          </p:nvSpPr>
          <p:spPr bwMode="auto">
            <a:xfrm>
              <a:off x="1478" y="2612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17" name="Line 238"/>
            <p:cNvSpPr>
              <a:spLocks noChangeShapeType="1"/>
            </p:cNvSpPr>
            <p:nvPr/>
          </p:nvSpPr>
          <p:spPr bwMode="auto">
            <a:xfrm>
              <a:off x="1483" y="2616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18" name="Line 239"/>
            <p:cNvSpPr>
              <a:spLocks noChangeShapeType="1"/>
            </p:cNvSpPr>
            <p:nvPr/>
          </p:nvSpPr>
          <p:spPr bwMode="auto">
            <a:xfrm>
              <a:off x="1489" y="2619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19" name="Line 240"/>
            <p:cNvSpPr>
              <a:spLocks noChangeShapeType="1"/>
            </p:cNvSpPr>
            <p:nvPr/>
          </p:nvSpPr>
          <p:spPr bwMode="auto">
            <a:xfrm>
              <a:off x="1495" y="2622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20" name="Line 241"/>
            <p:cNvSpPr>
              <a:spLocks noChangeShapeType="1"/>
            </p:cNvSpPr>
            <p:nvPr/>
          </p:nvSpPr>
          <p:spPr bwMode="auto">
            <a:xfrm>
              <a:off x="1507" y="2629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21" name="Line 242"/>
            <p:cNvSpPr>
              <a:spLocks noChangeShapeType="1"/>
            </p:cNvSpPr>
            <p:nvPr/>
          </p:nvSpPr>
          <p:spPr bwMode="auto">
            <a:xfrm>
              <a:off x="1512" y="2632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22" name="Line 243"/>
            <p:cNvSpPr>
              <a:spLocks noChangeShapeType="1"/>
            </p:cNvSpPr>
            <p:nvPr/>
          </p:nvSpPr>
          <p:spPr bwMode="auto">
            <a:xfrm>
              <a:off x="1518" y="263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23" name="Line 244"/>
            <p:cNvSpPr>
              <a:spLocks noChangeShapeType="1"/>
            </p:cNvSpPr>
            <p:nvPr/>
          </p:nvSpPr>
          <p:spPr bwMode="auto">
            <a:xfrm>
              <a:off x="1524" y="263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24" name="Line 245"/>
            <p:cNvSpPr>
              <a:spLocks noChangeShapeType="1"/>
            </p:cNvSpPr>
            <p:nvPr/>
          </p:nvSpPr>
          <p:spPr bwMode="auto">
            <a:xfrm>
              <a:off x="1530" y="264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25" name="Line 246"/>
            <p:cNvSpPr>
              <a:spLocks noChangeShapeType="1"/>
            </p:cNvSpPr>
            <p:nvPr/>
          </p:nvSpPr>
          <p:spPr bwMode="auto">
            <a:xfrm>
              <a:off x="1536" y="2643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26" name="Line 247"/>
            <p:cNvSpPr>
              <a:spLocks noChangeShapeType="1"/>
            </p:cNvSpPr>
            <p:nvPr/>
          </p:nvSpPr>
          <p:spPr bwMode="auto">
            <a:xfrm>
              <a:off x="1549" y="264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27" name="Line 248"/>
            <p:cNvSpPr>
              <a:spLocks noChangeShapeType="1"/>
            </p:cNvSpPr>
            <p:nvPr/>
          </p:nvSpPr>
          <p:spPr bwMode="auto">
            <a:xfrm>
              <a:off x="1555" y="265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28" name="Line 249"/>
            <p:cNvSpPr>
              <a:spLocks noChangeShapeType="1"/>
            </p:cNvSpPr>
            <p:nvPr/>
          </p:nvSpPr>
          <p:spPr bwMode="auto">
            <a:xfrm>
              <a:off x="1561" y="265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29" name="Line 250"/>
            <p:cNvSpPr>
              <a:spLocks noChangeShapeType="1"/>
            </p:cNvSpPr>
            <p:nvPr/>
          </p:nvSpPr>
          <p:spPr bwMode="auto">
            <a:xfrm>
              <a:off x="1567" y="2655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30" name="Line 251"/>
            <p:cNvSpPr>
              <a:spLocks noChangeShapeType="1"/>
            </p:cNvSpPr>
            <p:nvPr/>
          </p:nvSpPr>
          <p:spPr bwMode="auto">
            <a:xfrm>
              <a:off x="1574" y="2657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31" name="Line 252"/>
            <p:cNvSpPr>
              <a:spLocks noChangeShapeType="1"/>
            </p:cNvSpPr>
            <p:nvPr/>
          </p:nvSpPr>
          <p:spPr bwMode="auto">
            <a:xfrm>
              <a:off x="1580" y="2659"/>
              <a:ext cx="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32" name="Line 253"/>
            <p:cNvSpPr>
              <a:spLocks noChangeShapeType="1"/>
            </p:cNvSpPr>
            <p:nvPr/>
          </p:nvSpPr>
          <p:spPr bwMode="auto">
            <a:xfrm>
              <a:off x="1593" y="266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33" name="Line 254"/>
            <p:cNvSpPr>
              <a:spLocks noChangeShapeType="1"/>
            </p:cNvSpPr>
            <p:nvPr/>
          </p:nvSpPr>
          <p:spPr bwMode="auto">
            <a:xfrm>
              <a:off x="1593" y="2662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34" name="Line 255"/>
            <p:cNvSpPr>
              <a:spLocks noChangeShapeType="1"/>
            </p:cNvSpPr>
            <p:nvPr/>
          </p:nvSpPr>
          <p:spPr bwMode="auto">
            <a:xfrm>
              <a:off x="1599" y="2664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35" name="Line 256"/>
            <p:cNvSpPr>
              <a:spLocks noChangeShapeType="1"/>
            </p:cNvSpPr>
            <p:nvPr/>
          </p:nvSpPr>
          <p:spPr bwMode="auto">
            <a:xfrm>
              <a:off x="1606" y="2665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36" name="Line 257"/>
            <p:cNvSpPr>
              <a:spLocks noChangeShapeType="1"/>
            </p:cNvSpPr>
            <p:nvPr/>
          </p:nvSpPr>
          <p:spPr bwMode="auto">
            <a:xfrm>
              <a:off x="1612" y="2666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37" name="Line 258"/>
            <p:cNvSpPr>
              <a:spLocks noChangeShapeType="1"/>
            </p:cNvSpPr>
            <p:nvPr/>
          </p:nvSpPr>
          <p:spPr bwMode="auto">
            <a:xfrm>
              <a:off x="1619" y="2668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38" name="Line 259"/>
            <p:cNvSpPr>
              <a:spLocks noChangeShapeType="1"/>
            </p:cNvSpPr>
            <p:nvPr/>
          </p:nvSpPr>
          <p:spPr bwMode="auto">
            <a:xfrm>
              <a:off x="1626" y="2669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39" name="Line 260"/>
            <p:cNvSpPr>
              <a:spLocks noChangeShapeType="1"/>
            </p:cNvSpPr>
            <p:nvPr/>
          </p:nvSpPr>
          <p:spPr bwMode="auto">
            <a:xfrm>
              <a:off x="1638" y="267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40" name="Line 261"/>
            <p:cNvSpPr>
              <a:spLocks noChangeShapeType="1"/>
            </p:cNvSpPr>
            <p:nvPr/>
          </p:nvSpPr>
          <p:spPr bwMode="auto">
            <a:xfrm>
              <a:off x="1639" y="2671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41" name="Line 262"/>
            <p:cNvSpPr>
              <a:spLocks noChangeShapeType="1"/>
            </p:cNvSpPr>
            <p:nvPr/>
          </p:nvSpPr>
          <p:spPr bwMode="auto">
            <a:xfrm>
              <a:off x="1645" y="2671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42" name="Line 263"/>
            <p:cNvSpPr>
              <a:spLocks noChangeShapeType="1"/>
            </p:cNvSpPr>
            <p:nvPr/>
          </p:nvSpPr>
          <p:spPr bwMode="auto">
            <a:xfrm>
              <a:off x="1652" y="267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43" name="Line 264"/>
            <p:cNvSpPr>
              <a:spLocks noChangeShapeType="1"/>
            </p:cNvSpPr>
            <p:nvPr/>
          </p:nvSpPr>
          <p:spPr bwMode="auto">
            <a:xfrm>
              <a:off x="1659" y="2673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44" name="Line 265"/>
            <p:cNvSpPr>
              <a:spLocks noChangeShapeType="1"/>
            </p:cNvSpPr>
            <p:nvPr/>
          </p:nvSpPr>
          <p:spPr bwMode="auto">
            <a:xfrm>
              <a:off x="1665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45" name="Line 266"/>
            <p:cNvSpPr>
              <a:spLocks noChangeShapeType="1"/>
            </p:cNvSpPr>
            <p:nvPr/>
          </p:nvSpPr>
          <p:spPr bwMode="auto">
            <a:xfrm>
              <a:off x="1672" y="2673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46" name="Line 267"/>
            <p:cNvSpPr>
              <a:spLocks noChangeShapeType="1"/>
            </p:cNvSpPr>
            <p:nvPr/>
          </p:nvSpPr>
          <p:spPr bwMode="auto">
            <a:xfrm>
              <a:off x="1684" y="2673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47" name="Line 268"/>
            <p:cNvSpPr>
              <a:spLocks noChangeShapeType="1"/>
            </p:cNvSpPr>
            <p:nvPr/>
          </p:nvSpPr>
          <p:spPr bwMode="auto">
            <a:xfrm flipV="1">
              <a:off x="1685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48" name="Line 269"/>
            <p:cNvSpPr>
              <a:spLocks noChangeShapeType="1"/>
            </p:cNvSpPr>
            <p:nvPr/>
          </p:nvSpPr>
          <p:spPr bwMode="auto">
            <a:xfrm flipV="1">
              <a:off x="1692" y="2673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49" name="Line 270"/>
            <p:cNvSpPr>
              <a:spLocks noChangeShapeType="1"/>
            </p:cNvSpPr>
            <p:nvPr/>
          </p:nvSpPr>
          <p:spPr bwMode="auto">
            <a:xfrm flipV="1">
              <a:off x="1698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50" name="Line 271"/>
            <p:cNvSpPr>
              <a:spLocks noChangeShapeType="1"/>
            </p:cNvSpPr>
            <p:nvPr/>
          </p:nvSpPr>
          <p:spPr bwMode="auto">
            <a:xfrm flipV="1">
              <a:off x="1705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51" name="Line 272"/>
            <p:cNvSpPr>
              <a:spLocks noChangeShapeType="1"/>
            </p:cNvSpPr>
            <p:nvPr/>
          </p:nvSpPr>
          <p:spPr bwMode="auto">
            <a:xfrm flipV="1">
              <a:off x="1712" y="267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52" name="Line 273"/>
            <p:cNvSpPr>
              <a:spLocks noChangeShapeType="1"/>
            </p:cNvSpPr>
            <p:nvPr/>
          </p:nvSpPr>
          <p:spPr bwMode="auto">
            <a:xfrm flipV="1">
              <a:off x="1718" y="2672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53" name="Line 274"/>
            <p:cNvSpPr>
              <a:spLocks noChangeShapeType="1"/>
            </p:cNvSpPr>
            <p:nvPr/>
          </p:nvSpPr>
          <p:spPr bwMode="auto">
            <a:xfrm flipV="1">
              <a:off x="1730" y="2671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54" name="Line 275"/>
            <p:cNvSpPr>
              <a:spLocks noChangeShapeType="1"/>
            </p:cNvSpPr>
            <p:nvPr/>
          </p:nvSpPr>
          <p:spPr bwMode="auto">
            <a:xfrm flipV="1">
              <a:off x="1732" y="2670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55" name="Line 276"/>
            <p:cNvSpPr>
              <a:spLocks noChangeShapeType="1"/>
            </p:cNvSpPr>
            <p:nvPr/>
          </p:nvSpPr>
          <p:spPr bwMode="auto">
            <a:xfrm flipV="1">
              <a:off x="1738" y="2669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56" name="Line 277"/>
            <p:cNvSpPr>
              <a:spLocks noChangeShapeType="1"/>
            </p:cNvSpPr>
            <p:nvPr/>
          </p:nvSpPr>
          <p:spPr bwMode="auto">
            <a:xfrm flipV="1">
              <a:off x="1745" y="2668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57" name="Line 278"/>
            <p:cNvSpPr>
              <a:spLocks noChangeShapeType="1"/>
            </p:cNvSpPr>
            <p:nvPr/>
          </p:nvSpPr>
          <p:spPr bwMode="auto">
            <a:xfrm flipV="1">
              <a:off x="1751" y="2666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58" name="Line 279"/>
            <p:cNvSpPr>
              <a:spLocks noChangeShapeType="1"/>
            </p:cNvSpPr>
            <p:nvPr/>
          </p:nvSpPr>
          <p:spPr bwMode="auto">
            <a:xfrm flipV="1">
              <a:off x="1758" y="2665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59" name="Line 280"/>
            <p:cNvSpPr>
              <a:spLocks noChangeShapeType="1"/>
            </p:cNvSpPr>
            <p:nvPr/>
          </p:nvSpPr>
          <p:spPr bwMode="auto">
            <a:xfrm flipV="1">
              <a:off x="1764" y="2665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60" name="Line 281"/>
            <p:cNvSpPr>
              <a:spLocks noChangeShapeType="1"/>
            </p:cNvSpPr>
            <p:nvPr/>
          </p:nvSpPr>
          <p:spPr bwMode="auto">
            <a:xfrm flipV="1">
              <a:off x="1775" y="2662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61" name="Line 282"/>
            <p:cNvSpPr>
              <a:spLocks noChangeShapeType="1"/>
            </p:cNvSpPr>
            <p:nvPr/>
          </p:nvSpPr>
          <p:spPr bwMode="auto">
            <a:xfrm flipV="1">
              <a:off x="1777" y="2661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62" name="Line 283"/>
            <p:cNvSpPr>
              <a:spLocks noChangeShapeType="1"/>
            </p:cNvSpPr>
            <p:nvPr/>
          </p:nvSpPr>
          <p:spPr bwMode="auto">
            <a:xfrm flipV="1">
              <a:off x="1784" y="2659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63" name="Line 284"/>
            <p:cNvSpPr>
              <a:spLocks noChangeShapeType="1"/>
            </p:cNvSpPr>
            <p:nvPr/>
          </p:nvSpPr>
          <p:spPr bwMode="auto">
            <a:xfrm flipV="1">
              <a:off x="1790" y="2657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64" name="Line 285"/>
            <p:cNvSpPr>
              <a:spLocks noChangeShapeType="1"/>
            </p:cNvSpPr>
            <p:nvPr/>
          </p:nvSpPr>
          <p:spPr bwMode="auto">
            <a:xfrm flipV="1">
              <a:off x="1797" y="2655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65" name="Line 286"/>
            <p:cNvSpPr>
              <a:spLocks noChangeShapeType="1"/>
            </p:cNvSpPr>
            <p:nvPr/>
          </p:nvSpPr>
          <p:spPr bwMode="auto">
            <a:xfrm flipV="1">
              <a:off x="1803" y="265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66" name="Line 287"/>
            <p:cNvSpPr>
              <a:spLocks noChangeShapeType="1"/>
            </p:cNvSpPr>
            <p:nvPr/>
          </p:nvSpPr>
          <p:spPr bwMode="auto">
            <a:xfrm flipV="1">
              <a:off x="1809" y="265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67" name="Line 288"/>
            <p:cNvSpPr>
              <a:spLocks noChangeShapeType="1"/>
            </p:cNvSpPr>
            <p:nvPr/>
          </p:nvSpPr>
          <p:spPr bwMode="auto">
            <a:xfrm flipV="1">
              <a:off x="1819" y="2648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68" name="Line 289"/>
            <p:cNvSpPr>
              <a:spLocks noChangeShapeType="1"/>
            </p:cNvSpPr>
            <p:nvPr/>
          </p:nvSpPr>
          <p:spPr bwMode="auto">
            <a:xfrm flipV="1">
              <a:off x="1822" y="2646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69" name="Line 290"/>
            <p:cNvSpPr>
              <a:spLocks noChangeShapeType="1"/>
            </p:cNvSpPr>
            <p:nvPr/>
          </p:nvSpPr>
          <p:spPr bwMode="auto">
            <a:xfrm flipV="1">
              <a:off x="1828" y="2643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70" name="Line 291"/>
            <p:cNvSpPr>
              <a:spLocks noChangeShapeType="1"/>
            </p:cNvSpPr>
            <p:nvPr/>
          </p:nvSpPr>
          <p:spPr bwMode="auto">
            <a:xfrm flipV="1">
              <a:off x="1834" y="264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71" name="Line 292"/>
            <p:cNvSpPr>
              <a:spLocks noChangeShapeType="1"/>
            </p:cNvSpPr>
            <p:nvPr/>
          </p:nvSpPr>
          <p:spPr bwMode="auto">
            <a:xfrm flipV="1">
              <a:off x="1840" y="263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72" name="Line 293"/>
            <p:cNvSpPr>
              <a:spLocks noChangeShapeType="1"/>
            </p:cNvSpPr>
            <p:nvPr/>
          </p:nvSpPr>
          <p:spPr bwMode="auto">
            <a:xfrm flipV="1">
              <a:off x="1846" y="263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73" name="Line 294"/>
            <p:cNvSpPr>
              <a:spLocks noChangeShapeType="1"/>
            </p:cNvSpPr>
            <p:nvPr/>
          </p:nvSpPr>
          <p:spPr bwMode="auto">
            <a:xfrm flipV="1">
              <a:off x="1852" y="2635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74" name="Line 295"/>
            <p:cNvSpPr>
              <a:spLocks noChangeShapeType="1"/>
            </p:cNvSpPr>
            <p:nvPr/>
          </p:nvSpPr>
          <p:spPr bwMode="auto">
            <a:xfrm flipV="1">
              <a:off x="1861" y="2629"/>
              <a:ext cx="3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75" name="Line 296"/>
            <p:cNvSpPr>
              <a:spLocks noChangeShapeType="1"/>
            </p:cNvSpPr>
            <p:nvPr/>
          </p:nvSpPr>
          <p:spPr bwMode="auto">
            <a:xfrm flipV="1">
              <a:off x="1864" y="2626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76" name="Line 297"/>
            <p:cNvSpPr>
              <a:spLocks noChangeShapeType="1"/>
            </p:cNvSpPr>
            <p:nvPr/>
          </p:nvSpPr>
          <p:spPr bwMode="auto">
            <a:xfrm flipV="1">
              <a:off x="1870" y="2622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77" name="Line 298"/>
            <p:cNvSpPr>
              <a:spLocks noChangeShapeType="1"/>
            </p:cNvSpPr>
            <p:nvPr/>
          </p:nvSpPr>
          <p:spPr bwMode="auto">
            <a:xfrm flipV="1">
              <a:off x="1876" y="2619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78" name="Line 299"/>
            <p:cNvSpPr>
              <a:spLocks noChangeShapeType="1"/>
            </p:cNvSpPr>
            <p:nvPr/>
          </p:nvSpPr>
          <p:spPr bwMode="auto">
            <a:xfrm flipV="1">
              <a:off x="1881" y="2616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79" name="Line 300"/>
            <p:cNvSpPr>
              <a:spLocks noChangeShapeType="1"/>
            </p:cNvSpPr>
            <p:nvPr/>
          </p:nvSpPr>
          <p:spPr bwMode="auto">
            <a:xfrm flipV="1">
              <a:off x="1887" y="2612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80" name="Line 301"/>
            <p:cNvSpPr>
              <a:spLocks noChangeShapeType="1"/>
            </p:cNvSpPr>
            <p:nvPr/>
          </p:nvSpPr>
          <p:spPr bwMode="auto">
            <a:xfrm flipV="1">
              <a:off x="1900" y="2605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81" name="Line 302"/>
            <p:cNvSpPr>
              <a:spLocks noChangeShapeType="1"/>
            </p:cNvSpPr>
            <p:nvPr/>
          </p:nvSpPr>
          <p:spPr bwMode="auto">
            <a:xfrm flipV="1">
              <a:off x="1904" y="2601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82" name="Line 303"/>
            <p:cNvSpPr>
              <a:spLocks noChangeShapeType="1"/>
            </p:cNvSpPr>
            <p:nvPr/>
          </p:nvSpPr>
          <p:spPr bwMode="auto">
            <a:xfrm flipV="1">
              <a:off x="1909" y="259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83" name="Line 304"/>
            <p:cNvSpPr>
              <a:spLocks noChangeShapeType="1"/>
            </p:cNvSpPr>
            <p:nvPr/>
          </p:nvSpPr>
          <p:spPr bwMode="auto">
            <a:xfrm flipV="1">
              <a:off x="1914" y="2593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84" name="Line 305"/>
            <p:cNvSpPr>
              <a:spLocks noChangeShapeType="1"/>
            </p:cNvSpPr>
            <p:nvPr/>
          </p:nvSpPr>
          <p:spPr bwMode="auto">
            <a:xfrm flipV="1">
              <a:off x="1920" y="258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85" name="Line 306"/>
            <p:cNvSpPr>
              <a:spLocks noChangeShapeType="1"/>
            </p:cNvSpPr>
            <p:nvPr/>
          </p:nvSpPr>
          <p:spPr bwMode="auto">
            <a:xfrm flipV="1">
              <a:off x="1925" y="2585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86" name="Line 307"/>
            <p:cNvSpPr>
              <a:spLocks noChangeShapeType="1"/>
            </p:cNvSpPr>
            <p:nvPr/>
          </p:nvSpPr>
          <p:spPr bwMode="auto">
            <a:xfrm flipV="1">
              <a:off x="1936" y="2576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87" name="Line 308"/>
            <p:cNvSpPr>
              <a:spLocks noChangeShapeType="1"/>
            </p:cNvSpPr>
            <p:nvPr/>
          </p:nvSpPr>
          <p:spPr bwMode="auto">
            <a:xfrm flipV="1">
              <a:off x="1940" y="2571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88" name="Line 309"/>
            <p:cNvSpPr>
              <a:spLocks noChangeShapeType="1"/>
            </p:cNvSpPr>
            <p:nvPr/>
          </p:nvSpPr>
          <p:spPr bwMode="auto">
            <a:xfrm flipV="1">
              <a:off x="1945" y="256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89" name="Line 310"/>
            <p:cNvSpPr>
              <a:spLocks noChangeShapeType="1"/>
            </p:cNvSpPr>
            <p:nvPr/>
          </p:nvSpPr>
          <p:spPr bwMode="auto">
            <a:xfrm flipV="1">
              <a:off x="1950" y="2562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90" name="Line 311"/>
            <p:cNvSpPr>
              <a:spLocks noChangeShapeType="1"/>
            </p:cNvSpPr>
            <p:nvPr/>
          </p:nvSpPr>
          <p:spPr bwMode="auto">
            <a:xfrm flipV="1">
              <a:off x="1955" y="255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91" name="Line 312"/>
            <p:cNvSpPr>
              <a:spLocks noChangeShapeType="1"/>
            </p:cNvSpPr>
            <p:nvPr/>
          </p:nvSpPr>
          <p:spPr bwMode="auto">
            <a:xfrm flipV="1">
              <a:off x="1959" y="2553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92" name="Line 313"/>
            <p:cNvSpPr>
              <a:spLocks noChangeShapeType="1"/>
            </p:cNvSpPr>
            <p:nvPr/>
          </p:nvSpPr>
          <p:spPr bwMode="auto">
            <a:xfrm flipV="1">
              <a:off x="1969" y="254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93" name="Line 314"/>
            <p:cNvSpPr>
              <a:spLocks noChangeShapeType="1"/>
            </p:cNvSpPr>
            <p:nvPr/>
          </p:nvSpPr>
          <p:spPr bwMode="auto">
            <a:xfrm flipV="1">
              <a:off x="1973" y="253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94" name="Line 315"/>
            <p:cNvSpPr>
              <a:spLocks noChangeShapeType="1"/>
            </p:cNvSpPr>
            <p:nvPr/>
          </p:nvSpPr>
          <p:spPr bwMode="auto">
            <a:xfrm flipV="1">
              <a:off x="1977" y="253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95" name="Line 316"/>
            <p:cNvSpPr>
              <a:spLocks noChangeShapeType="1"/>
            </p:cNvSpPr>
            <p:nvPr/>
          </p:nvSpPr>
          <p:spPr bwMode="auto">
            <a:xfrm flipV="1">
              <a:off x="1981" y="252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96" name="Line 317"/>
            <p:cNvSpPr>
              <a:spLocks noChangeShapeType="1"/>
            </p:cNvSpPr>
            <p:nvPr/>
          </p:nvSpPr>
          <p:spPr bwMode="auto">
            <a:xfrm flipV="1">
              <a:off x="1985" y="252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97" name="Line 318"/>
            <p:cNvSpPr>
              <a:spLocks noChangeShapeType="1"/>
            </p:cNvSpPr>
            <p:nvPr/>
          </p:nvSpPr>
          <p:spPr bwMode="auto">
            <a:xfrm flipV="1">
              <a:off x="1989" y="2518"/>
              <a:ext cx="3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98" name="Line 319"/>
            <p:cNvSpPr>
              <a:spLocks noChangeShapeType="1"/>
            </p:cNvSpPr>
            <p:nvPr/>
          </p:nvSpPr>
          <p:spPr bwMode="auto">
            <a:xfrm flipV="1">
              <a:off x="1998" y="2506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699" name="Line 320"/>
            <p:cNvSpPr>
              <a:spLocks noChangeShapeType="1"/>
            </p:cNvSpPr>
            <p:nvPr/>
          </p:nvSpPr>
          <p:spPr bwMode="auto">
            <a:xfrm flipV="1">
              <a:off x="2001" y="2500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00" name="Line 321"/>
            <p:cNvSpPr>
              <a:spLocks noChangeShapeType="1"/>
            </p:cNvSpPr>
            <p:nvPr/>
          </p:nvSpPr>
          <p:spPr bwMode="auto">
            <a:xfrm flipV="1">
              <a:off x="2005" y="2495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01" name="Line 322"/>
            <p:cNvSpPr>
              <a:spLocks noChangeShapeType="1"/>
            </p:cNvSpPr>
            <p:nvPr/>
          </p:nvSpPr>
          <p:spPr bwMode="auto">
            <a:xfrm flipV="1">
              <a:off x="2008" y="2489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02" name="Line 323"/>
            <p:cNvSpPr>
              <a:spLocks noChangeShapeType="1"/>
            </p:cNvSpPr>
            <p:nvPr/>
          </p:nvSpPr>
          <p:spPr bwMode="auto">
            <a:xfrm flipV="1">
              <a:off x="2012" y="2483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03" name="Line 324"/>
            <p:cNvSpPr>
              <a:spLocks noChangeShapeType="1"/>
            </p:cNvSpPr>
            <p:nvPr/>
          </p:nvSpPr>
          <p:spPr bwMode="auto">
            <a:xfrm flipV="1">
              <a:off x="2015" y="2479"/>
              <a:ext cx="2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04" name="Line 325"/>
            <p:cNvSpPr>
              <a:spLocks noChangeShapeType="1"/>
            </p:cNvSpPr>
            <p:nvPr/>
          </p:nvSpPr>
          <p:spPr bwMode="auto">
            <a:xfrm flipV="1">
              <a:off x="2021" y="2466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05" name="Line 326"/>
            <p:cNvSpPr>
              <a:spLocks noChangeShapeType="1"/>
            </p:cNvSpPr>
            <p:nvPr/>
          </p:nvSpPr>
          <p:spPr bwMode="auto">
            <a:xfrm flipV="1">
              <a:off x="2025" y="2460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06" name="Line 327"/>
            <p:cNvSpPr>
              <a:spLocks noChangeShapeType="1"/>
            </p:cNvSpPr>
            <p:nvPr/>
          </p:nvSpPr>
          <p:spPr bwMode="auto">
            <a:xfrm flipV="1">
              <a:off x="2028" y="245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07" name="Line 328"/>
            <p:cNvSpPr>
              <a:spLocks noChangeShapeType="1"/>
            </p:cNvSpPr>
            <p:nvPr/>
          </p:nvSpPr>
          <p:spPr bwMode="auto">
            <a:xfrm flipV="1">
              <a:off x="2030" y="244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08" name="Line 329"/>
            <p:cNvSpPr>
              <a:spLocks noChangeShapeType="1"/>
            </p:cNvSpPr>
            <p:nvPr/>
          </p:nvSpPr>
          <p:spPr bwMode="auto">
            <a:xfrm flipV="1">
              <a:off x="2033" y="244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09" name="Line 330"/>
            <p:cNvSpPr>
              <a:spLocks noChangeShapeType="1"/>
            </p:cNvSpPr>
            <p:nvPr/>
          </p:nvSpPr>
          <p:spPr bwMode="auto">
            <a:xfrm flipV="1">
              <a:off x="2036" y="2438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10" name="Line 331"/>
            <p:cNvSpPr>
              <a:spLocks noChangeShapeType="1"/>
            </p:cNvSpPr>
            <p:nvPr/>
          </p:nvSpPr>
          <p:spPr bwMode="auto">
            <a:xfrm flipV="1">
              <a:off x="2041" y="2429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11" name="Line 332"/>
            <p:cNvSpPr>
              <a:spLocks noChangeShapeType="1"/>
            </p:cNvSpPr>
            <p:nvPr/>
          </p:nvSpPr>
          <p:spPr bwMode="auto">
            <a:xfrm flipV="1">
              <a:off x="2041" y="2423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12" name="Line 333"/>
            <p:cNvSpPr>
              <a:spLocks noChangeShapeType="1"/>
            </p:cNvSpPr>
            <p:nvPr/>
          </p:nvSpPr>
          <p:spPr bwMode="auto">
            <a:xfrm flipV="1">
              <a:off x="2043" y="2417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13" name="Line 334"/>
            <p:cNvSpPr>
              <a:spLocks noChangeShapeType="1"/>
            </p:cNvSpPr>
            <p:nvPr/>
          </p:nvSpPr>
          <p:spPr bwMode="auto">
            <a:xfrm flipV="1">
              <a:off x="2045" y="2410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14" name="Line 335"/>
            <p:cNvSpPr>
              <a:spLocks noChangeShapeType="1"/>
            </p:cNvSpPr>
            <p:nvPr/>
          </p:nvSpPr>
          <p:spPr bwMode="auto">
            <a:xfrm flipV="1">
              <a:off x="2047" y="240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15" name="Line 336"/>
            <p:cNvSpPr>
              <a:spLocks noChangeShapeType="1"/>
            </p:cNvSpPr>
            <p:nvPr/>
          </p:nvSpPr>
          <p:spPr bwMode="auto">
            <a:xfrm flipV="1">
              <a:off x="2049" y="2398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16" name="Line 337"/>
            <p:cNvSpPr>
              <a:spLocks noChangeShapeType="1"/>
            </p:cNvSpPr>
            <p:nvPr/>
          </p:nvSpPr>
          <p:spPr bwMode="auto">
            <a:xfrm flipV="1">
              <a:off x="2051" y="2395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17" name="Line 338"/>
            <p:cNvSpPr>
              <a:spLocks noChangeShapeType="1"/>
            </p:cNvSpPr>
            <p:nvPr/>
          </p:nvSpPr>
          <p:spPr bwMode="auto">
            <a:xfrm flipV="1">
              <a:off x="2055" y="2385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18" name="Line 339"/>
            <p:cNvSpPr>
              <a:spLocks noChangeShapeType="1"/>
            </p:cNvSpPr>
            <p:nvPr/>
          </p:nvSpPr>
          <p:spPr bwMode="auto">
            <a:xfrm flipV="1">
              <a:off x="2055" y="2378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19" name="Line 340"/>
            <p:cNvSpPr>
              <a:spLocks noChangeShapeType="1"/>
            </p:cNvSpPr>
            <p:nvPr/>
          </p:nvSpPr>
          <p:spPr bwMode="auto">
            <a:xfrm flipV="1">
              <a:off x="2056" y="2372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20" name="Line 341"/>
            <p:cNvSpPr>
              <a:spLocks noChangeShapeType="1"/>
            </p:cNvSpPr>
            <p:nvPr/>
          </p:nvSpPr>
          <p:spPr bwMode="auto">
            <a:xfrm flipV="1">
              <a:off x="2058" y="2365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21" name="Line 342"/>
            <p:cNvSpPr>
              <a:spLocks noChangeShapeType="1"/>
            </p:cNvSpPr>
            <p:nvPr/>
          </p:nvSpPr>
          <p:spPr bwMode="auto">
            <a:xfrm flipV="1">
              <a:off x="2059" y="2359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22" name="Line 343"/>
            <p:cNvSpPr>
              <a:spLocks noChangeShapeType="1"/>
            </p:cNvSpPr>
            <p:nvPr/>
          </p:nvSpPr>
          <p:spPr bwMode="auto">
            <a:xfrm flipV="1">
              <a:off x="2060" y="2352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23" name="Line 344"/>
            <p:cNvSpPr>
              <a:spLocks noChangeShapeType="1"/>
            </p:cNvSpPr>
            <p:nvPr/>
          </p:nvSpPr>
          <p:spPr bwMode="auto">
            <a:xfrm flipV="1">
              <a:off x="2061" y="2350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24" name="Line 345"/>
            <p:cNvSpPr>
              <a:spLocks noChangeShapeType="1"/>
            </p:cNvSpPr>
            <p:nvPr/>
          </p:nvSpPr>
          <p:spPr bwMode="auto">
            <a:xfrm flipV="1">
              <a:off x="2063" y="2339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25" name="Line 346"/>
            <p:cNvSpPr>
              <a:spLocks noChangeShapeType="1"/>
            </p:cNvSpPr>
            <p:nvPr/>
          </p:nvSpPr>
          <p:spPr bwMode="auto">
            <a:xfrm flipV="1">
              <a:off x="2063" y="2332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26" name="Line 347"/>
            <p:cNvSpPr>
              <a:spLocks noChangeShapeType="1"/>
            </p:cNvSpPr>
            <p:nvPr/>
          </p:nvSpPr>
          <p:spPr bwMode="auto">
            <a:xfrm flipV="1">
              <a:off x="2064" y="2326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27" name="Line 348"/>
            <p:cNvSpPr>
              <a:spLocks noChangeShapeType="1"/>
            </p:cNvSpPr>
            <p:nvPr/>
          </p:nvSpPr>
          <p:spPr bwMode="auto">
            <a:xfrm flipV="1">
              <a:off x="2065" y="231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28" name="Line 349"/>
            <p:cNvSpPr>
              <a:spLocks noChangeShapeType="1"/>
            </p:cNvSpPr>
            <p:nvPr/>
          </p:nvSpPr>
          <p:spPr bwMode="auto">
            <a:xfrm flipV="1">
              <a:off x="2065" y="231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29" name="Line 350"/>
            <p:cNvSpPr>
              <a:spLocks noChangeShapeType="1"/>
            </p:cNvSpPr>
            <p:nvPr/>
          </p:nvSpPr>
          <p:spPr bwMode="auto">
            <a:xfrm flipV="1">
              <a:off x="2066" y="230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30" name="Line 351"/>
            <p:cNvSpPr>
              <a:spLocks noChangeShapeType="1"/>
            </p:cNvSpPr>
            <p:nvPr/>
          </p:nvSpPr>
          <p:spPr bwMode="auto">
            <a:xfrm flipV="1">
              <a:off x="2066" y="2304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31" name="Line 352"/>
            <p:cNvSpPr>
              <a:spLocks noChangeShapeType="1"/>
            </p:cNvSpPr>
            <p:nvPr/>
          </p:nvSpPr>
          <p:spPr bwMode="auto">
            <a:xfrm flipV="1">
              <a:off x="2066" y="2293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32" name="Freeform 353"/>
            <p:cNvSpPr>
              <a:spLocks/>
            </p:cNvSpPr>
            <p:nvPr/>
          </p:nvSpPr>
          <p:spPr bwMode="auto">
            <a:xfrm>
              <a:off x="1655" y="1814"/>
              <a:ext cx="868" cy="180"/>
            </a:xfrm>
            <a:custGeom>
              <a:avLst/>
              <a:gdLst>
                <a:gd name="T0" fmla="*/ 0 w 6941"/>
                <a:gd name="T1" fmla="*/ 719 h 1436"/>
                <a:gd name="T2" fmla="*/ 6941 w 6941"/>
                <a:gd name="T3" fmla="*/ 0 h 1436"/>
                <a:gd name="T4" fmla="*/ 6941 w 6941"/>
                <a:gd name="T5" fmla="*/ 1436 h 1436"/>
                <a:gd name="T6" fmla="*/ 0 w 6941"/>
                <a:gd name="T7" fmla="*/ 719 h 14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41"/>
                <a:gd name="T13" fmla="*/ 0 h 1436"/>
                <a:gd name="T14" fmla="*/ 6941 w 6941"/>
                <a:gd name="T15" fmla="*/ 1436 h 14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41" h="1436">
                  <a:moveTo>
                    <a:pt x="0" y="719"/>
                  </a:moveTo>
                  <a:lnTo>
                    <a:pt x="6941" y="0"/>
                  </a:lnTo>
                  <a:lnTo>
                    <a:pt x="6941" y="1436"/>
                  </a:lnTo>
                  <a:lnTo>
                    <a:pt x="0" y="71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733" name="Line 354"/>
            <p:cNvSpPr>
              <a:spLocks noChangeShapeType="1"/>
            </p:cNvSpPr>
            <p:nvPr/>
          </p:nvSpPr>
          <p:spPr bwMode="auto">
            <a:xfrm>
              <a:off x="1086" y="1726"/>
              <a:ext cx="300" cy="2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34" name="Freeform 355"/>
            <p:cNvSpPr>
              <a:spLocks/>
            </p:cNvSpPr>
            <p:nvPr/>
          </p:nvSpPr>
          <p:spPr bwMode="auto">
            <a:xfrm>
              <a:off x="1362" y="1976"/>
              <a:ext cx="44" cy="41"/>
            </a:xfrm>
            <a:custGeom>
              <a:avLst/>
              <a:gdLst>
                <a:gd name="T0" fmla="*/ 128 w 347"/>
                <a:gd name="T1" fmla="*/ 0 h 328"/>
                <a:gd name="T2" fmla="*/ 347 w 347"/>
                <a:gd name="T3" fmla="*/ 328 h 328"/>
                <a:gd name="T4" fmla="*/ 0 w 347"/>
                <a:gd name="T5" fmla="*/ 140 h 328"/>
                <a:gd name="T6" fmla="*/ 121 w 347"/>
                <a:gd name="T7" fmla="*/ 121 h 328"/>
                <a:gd name="T8" fmla="*/ 128 w 347"/>
                <a:gd name="T9" fmla="*/ 0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7"/>
                <a:gd name="T16" fmla="*/ 0 h 328"/>
                <a:gd name="T17" fmla="*/ 347 w 347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7" h="328">
                  <a:moveTo>
                    <a:pt x="128" y="0"/>
                  </a:moveTo>
                  <a:lnTo>
                    <a:pt x="347" y="328"/>
                  </a:lnTo>
                  <a:lnTo>
                    <a:pt x="0" y="140"/>
                  </a:lnTo>
                  <a:lnTo>
                    <a:pt x="121" y="121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735" name="Line 356"/>
            <p:cNvSpPr>
              <a:spLocks noChangeShapeType="1"/>
            </p:cNvSpPr>
            <p:nvPr/>
          </p:nvSpPr>
          <p:spPr bwMode="auto">
            <a:xfrm flipH="1">
              <a:off x="1705" y="1600"/>
              <a:ext cx="322" cy="2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36" name="Freeform 357"/>
            <p:cNvSpPr>
              <a:spLocks/>
            </p:cNvSpPr>
            <p:nvPr/>
          </p:nvSpPr>
          <p:spPr bwMode="auto">
            <a:xfrm>
              <a:off x="1678" y="1852"/>
              <a:ext cx="44" cy="40"/>
            </a:xfrm>
            <a:custGeom>
              <a:avLst/>
              <a:gdLst>
                <a:gd name="T0" fmla="*/ 354 w 354"/>
                <a:gd name="T1" fmla="*/ 146 h 319"/>
                <a:gd name="T2" fmla="*/ 0 w 354"/>
                <a:gd name="T3" fmla="*/ 319 h 319"/>
                <a:gd name="T4" fmla="*/ 233 w 354"/>
                <a:gd name="T5" fmla="*/ 0 h 319"/>
                <a:gd name="T6" fmla="*/ 354 w 354"/>
                <a:gd name="T7" fmla="*/ 146 h 3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4"/>
                <a:gd name="T13" fmla="*/ 0 h 319"/>
                <a:gd name="T14" fmla="*/ 354 w 354"/>
                <a:gd name="T15" fmla="*/ 319 h 3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4" h="319">
                  <a:moveTo>
                    <a:pt x="354" y="146"/>
                  </a:moveTo>
                  <a:lnTo>
                    <a:pt x="0" y="319"/>
                  </a:lnTo>
                  <a:lnTo>
                    <a:pt x="233" y="0"/>
                  </a:lnTo>
                  <a:lnTo>
                    <a:pt x="354" y="1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737" name="Rectangle 358"/>
            <p:cNvSpPr>
              <a:spLocks noChangeArrowheads="1"/>
            </p:cNvSpPr>
            <p:nvPr/>
          </p:nvSpPr>
          <p:spPr bwMode="auto">
            <a:xfrm>
              <a:off x="785" y="1559"/>
              <a:ext cx="288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227013" indent="-227013" algn="ctr">
                <a:buClrTx/>
                <a:buFontTx/>
                <a:buNone/>
              </a:pPr>
              <a:r>
                <a:rPr lang="en-US" sz="1800" b="0">
                  <a:solidFill>
                    <a:srgbClr val="000000"/>
                  </a:solidFill>
                  <a:latin typeface="Times New Roman" pitchFamily="18" charset="0"/>
                </a:rPr>
                <a:t>track</a:t>
              </a:r>
              <a:endParaRPr lang="en-US" sz="1800" b="0">
                <a:latin typeface="Times New Roman" pitchFamily="18" charset="0"/>
              </a:endParaRPr>
            </a:p>
          </p:txBody>
        </p:sp>
        <p:sp>
          <p:nvSpPr>
            <p:cNvPr id="738" name="Rectangle 359"/>
            <p:cNvSpPr>
              <a:spLocks noChangeArrowheads="1"/>
            </p:cNvSpPr>
            <p:nvPr/>
          </p:nvSpPr>
          <p:spPr bwMode="auto">
            <a:xfrm>
              <a:off x="380" y="2886"/>
              <a:ext cx="972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227013" indent="-227013" algn="ctr">
                <a:buClrTx/>
                <a:buFontTx/>
                <a:buNone/>
              </a:pPr>
              <a:r>
                <a:rPr lang="en-US" sz="1800" b="0">
                  <a:solidFill>
                    <a:srgbClr val="000000"/>
                  </a:solidFill>
                  <a:latin typeface="Times New Roman" pitchFamily="18" charset="0"/>
                </a:rPr>
                <a:t>magnetic surface</a:t>
              </a:r>
              <a:endParaRPr lang="en-US" sz="1800" b="0">
                <a:latin typeface="Times New Roman" pitchFamily="18" charset="0"/>
              </a:endParaRPr>
            </a:p>
          </p:txBody>
        </p:sp>
        <p:sp>
          <p:nvSpPr>
            <p:cNvPr id="739" name="Rectangle 360"/>
            <p:cNvSpPr>
              <a:spLocks noChangeArrowheads="1"/>
            </p:cNvSpPr>
            <p:nvPr/>
          </p:nvSpPr>
          <p:spPr bwMode="auto">
            <a:xfrm>
              <a:off x="2489" y="1558"/>
              <a:ext cx="845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227013" indent="-227013" algn="ctr">
                <a:buClrTx/>
                <a:buFontTx/>
                <a:buNone/>
              </a:pPr>
              <a:r>
                <a:rPr lang="en-US" sz="1800" b="0">
                  <a:solidFill>
                    <a:srgbClr val="000000"/>
                  </a:solidFill>
                  <a:latin typeface="Times New Roman" pitchFamily="18" charset="0"/>
                </a:rPr>
                <a:t>read/write arm</a:t>
              </a:r>
            </a:p>
          </p:txBody>
        </p:sp>
        <p:sp>
          <p:nvSpPr>
            <p:cNvPr id="740" name="Rectangle 361"/>
            <p:cNvSpPr>
              <a:spLocks noChangeArrowheads="1"/>
            </p:cNvSpPr>
            <p:nvPr/>
          </p:nvSpPr>
          <p:spPr bwMode="auto">
            <a:xfrm>
              <a:off x="2003" y="1419"/>
              <a:ext cx="88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227013" indent="-227013" algn="ctr">
                <a:buClrTx/>
                <a:buFontTx/>
                <a:buNone/>
              </a:pPr>
              <a:r>
                <a:rPr lang="en-US" sz="1800" b="0">
                  <a:solidFill>
                    <a:srgbClr val="000000"/>
                  </a:solidFill>
                  <a:latin typeface="Times New Roman" pitchFamily="18" charset="0"/>
                </a:rPr>
                <a:t>read/write head</a:t>
              </a:r>
            </a:p>
          </p:txBody>
        </p:sp>
        <p:sp>
          <p:nvSpPr>
            <p:cNvPr id="741" name="Oval 362"/>
            <p:cNvSpPr>
              <a:spLocks noChangeArrowheads="1"/>
            </p:cNvSpPr>
            <p:nvPr/>
          </p:nvSpPr>
          <p:spPr bwMode="auto">
            <a:xfrm>
              <a:off x="2438" y="1819"/>
              <a:ext cx="169" cy="169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742" name="Oval 363"/>
            <p:cNvSpPr>
              <a:spLocks noChangeArrowheads="1"/>
            </p:cNvSpPr>
            <p:nvPr/>
          </p:nvSpPr>
          <p:spPr bwMode="auto">
            <a:xfrm>
              <a:off x="2503" y="1884"/>
              <a:ext cx="40" cy="4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743" name="Freeform 364"/>
            <p:cNvSpPr>
              <a:spLocks/>
            </p:cNvSpPr>
            <p:nvPr/>
          </p:nvSpPr>
          <p:spPr bwMode="auto">
            <a:xfrm>
              <a:off x="2044" y="1840"/>
              <a:ext cx="17" cy="128"/>
            </a:xfrm>
            <a:custGeom>
              <a:avLst/>
              <a:gdLst>
                <a:gd name="T0" fmla="*/ 134 w 134"/>
                <a:gd name="T1" fmla="*/ 0 h 1020"/>
                <a:gd name="T2" fmla="*/ 125 w 134"/>
                <a:gd name="T3" fmla="*/ 16 h 1020"/>
                <a:gd name="T4" fmla="*/ 116 w 134"/>
                <a:gd name="T5" fmla="*/ 32 h 1020"/>
                <a:gd name="T6" fmla="*/ 108 w 134"/>
                <a:gd name="T7" fmla="*/ 48 h 1020"/>
                <a:gd name="T8" fmla="*/ 100 w 134"/>
                <a:gd name="T9" fmla="*/ 64 h 1020"/>
                <a:gd name="T10" fmla="*/ 92 w 134"/>
                <a:gd name="T11" fmla="*/ 81 h 1020"/>
                <a:gd name="T12" fmla="*/ 85 w 134"/>
                <a:gd name="T13" fmla="*/ 97 h 1020"/>
                <a:gd name="T14" fmla="*/ 78 w 134"/>
                <a:gd name="T15" fmla="*/ 114 h 1020"/>
                <a:gd name="T16" fmla="*/ 71 w 134"/>
                <a:gd name="T17" fmla="*/ 131 h 1020"/>
                <a:gd name="T18" fmla="*/ 65 w 134"/>
                <a:gd name="T19" fmla="*/ 148 h 1020"/>
                <a:gd name="T20" fmla="*/ 58 w 134"/>
                <a:gd name="T21" fmla="*/ 164 h 1020"/>
                <a:gd name="T22" fmla="*/ 53 w 134"/>
                <a:gd name="T23" fmla="*/ 181 h 1020"/>
                <a:gd name="T24" fmla="*/ 47 w 134"/>
                <a:gd name="T25" fmla="*/ 199 h 1020"/>
                <a:gd name="T26" fmla="*/ 42 w 134"/>
                <a:gd name="T27" fmla="*/ 216 h 1020"/>
                <a:gd name="T28" fmla="*/ 37 w 134"/>
                <a:gd name="T29" fmla="*/ 233 h 1020"/>
                <a:gd name="T30" fmla="*/ 33 w 134"/>
                <a:gd name="T31" fmla="*/ 251 h 1020"/>
                <a:gd name="T32" fmla="*/ 28 w 134"/>
                <a:gd name="T33" fmla="*/ 269 h 1020"/>
                <a:gd name="T34" fmla="*/ 24 w 134"/>
                <a:gd name="T35" fmla="*/ 286 h 1020"/>
                <a:gd name="T36" fmla="*/ 20 w 134"/>
                <a:gd name="T37" fmla="*/ 304 h 1020"/>
                <a:gd name="T38" fmla="*/ 17 w 134"/>
                <a:gd name="T39" fmla="*/ 322 h 1020"/>
                <a:gd name="T40" fmla="*/ 13 w 134"/>
                <a:gd name="T41" fmla="*/ 340 h 1020"/>
                <a:gd name="T42" fmla="*/ 11 w 134"/>
                <a:gd name="T43" fmla="*/ 357 h 1020"/>
                <a:gd name="T44" fmla="*/ 8 w 134"/>
                <a:gd name="T45" fmla="*/ 375 h 1020"/>
                <a:gd name="T46" fmla="*/ 6 w 134"/>
                <a:gd name="T47" fmla="*/ 393 h 1020"/>
                <a:gd name="T48" fmla="*/ 4 w 134"/>
                <a:gd name="T49" fmla="*/ 411 h 1020"/>
                <a:gd name="T50" fmla="*/ 2 w 134"/>
                <a:gd name="T51" fmla="*/ 429 h 1020"/>
                <a:gd name="T52" fmla="*/ 1 w 134"/>
                <a:gd name="T53" fmla="*/ 447 h 1020"/>
                <a:gd name="T54" fmla="*/ 0 w 134"/>
                <a:gd name="T55" fmla="*/ 465 h 1020"/>
                <a:gd name="T56" fmla="*/ 0 w 134"/>
                <a:gd name="T57" fmla="*/ 484 h 1020"/>
                <a:gd name="T58" fmla="*/ 0 w 134"/>
                <a:gd name="T59" fmla="*/ 502 h 1020"/>
                <a:gd name="T60" fmla="*/ 0 w 134"/>
                <a:gd name="T61" fmla="*/ 520 h 1020"/>
                <a:gd name="T62" fmla="*/ 0 w 134"/>
                <a:gd name="T63" fmla="*/ 538 h 1020"/>
                <a:gd name="T64" fmla="*/ 0 w 134"/>
                <a:gd name="T65" fmla="*/ 556 h 1020"/>
                <a:gd name="T66" fmla="*/ 1 w 134"/>
                <a:gd name="T67" fmla="*/ 574 h 1020"/>
                <a:gd name="T68" fmla="*/ 2 w 134"/>
                <a:gd name="T69" fmla="*/ 592 h 1020"/>
                <a:gd name="T70" fmla="*/ 4 w 134"/>
                <a:gd name="T71" fmla="*/ 610 h 1020"/>
                <a:gd name="T72" fmla="*/ 6 w 134"/>
                <a:gd name="T73" fmla="*/ 628 h 1020"/>
                <a:gd name="T74" fmla="*/ 8 w 134"/>
                <a:gd name="T75" fmla="*/ 646 h 1020"/>
                <a:gd name="T76" fmla="*/ 11 w 134"/>
                <a:gd name="T77" fmla="*/ 664 h 1020"/>
                <a:gd name="T78" fmla="*/ 13 w 134"/>
                <a:gd name="T79" fmla="*/ 682 h 1020"/>
                <a:gd name="T80" fmla="*/ 17 w 134"/>
                <a:gd name="T81" fmla="*/ 700 h 1020"/>
                <a:gd name="T82" fmla="*/ 20 w 134"/>
                <a:gd name="T83" fmla="*/ 717 h 1020"/>
                <a:gd name="T84" fmla="*/ 24 w 134"/>
                <a:gd name="T85" fmla="*/ 735 h 1020"/>
                <a:gd name="T86" fmla="*/ 28 w 134"/>
                <a:gd name="T87" fmla="*/ 753 h 1020"/>
                <a:gd name="T88" fmla="*/ 33 w 134"/>
                <a:gd name="T89" fmla="*/ 770 h 1020"/>
                <a:gd name="T90" fmla="*/ 37 w 134"/>
                <a:gd name="T91" fmla="*/ 787 h 1020"/>
                <a:gd name="T92" fmla="*/ 42 w 134"/>
                <a:gd name="T93" fmla="*/ 804 h 1020"/>
                <a:gd name="T94" fmla="*/ 47 w 134"/>
                <a:gd name="T95" fmla="*/ 822 h 1020"/>
                <a:gd name="T96" fmla="*/ 53 w 134"/>
                <a:gd name="T97" fmla="*/ 839 h 1020"/>
                <a:gd name="T98" fmla="*/ 58 w 134"/>
                <a:gd name="T99" fmla="*/ 856 h 1020"/>
                <a:gd name="T100" fmla="*/ 65 w 134"/>
                <a:gd name="T101" fmla="*/ 873 h 1020"/>
                <a:gd name="T102" fmla="*/ 71 w 134"/>
                <a:gd name="T103" fmla="*/ 890 h 1020"/>
                <a:gd name="T104" fmla="*/ 78 w 134"/>
                <a:gd name="T105" fmla="*/ 907 h 1020"/>
                <a:gd name="T106" fmla="*/ 85 w 134"/>
                <a:gd name="T107" fmla="*/ 924 h 1020"/>
                <a:gd name="T108" fmla="*/ 92 w 134"/>
                <a:gd name="T109" fmla="*/ 940 h 1020"/>
                <a:gd name="T110" fmla="*/ 100 w 134"/>
                <a:gd name="T111" fmla="*/ 956 h 1020"/>
                <a:gd name="T112" fmla="*/ 108 w 134"/>
                <a:gd name="T113" fmla="*/ 973 h 1020"/>
                <a:gd name="T114" fmla="*/ 116 w 134"/>
                <a:gd name="T115" fmla="*/ 989 h 1020"/>
                <a:gd name="T116" fmla="*/ 125 w 134"/>
                <a:gd name="T117" fmla="*/ 1005 h 1020"/>
                <a:gd name="T118" fmla="*/ 134 w 134"/>
                <a:gd name="T119" fmla="*/ 1020 h 102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4"/>
                <a:gd name="T181" fmla="*/ 0 h 1020"/>
                <a:gd name="T182" fmla="*/ 134 w 134"/>
                <a:gd name="T183" fmla="*/ 1020 h 102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4" h="1020">
                  <a:moveTo>
                    <a:pt x="134" y="0"/>
                  </a:moveTo>
                  <a:lnTo>
                    <a:pt x="125" y="16"/>
                  </a:lnTo>
                  <a:lnTo>
                    <a:pt x="116" y="32"/>
                  </a:lnTo>
                  <a:lnTo>
                    <a:pt x="108" y="48"/>
                  </a:lnTo>
                  <a:lnTo>
                    <a:pt x="100" y="64"/>
                  </a:lnTo>
                  <a:lnTo>
                    <a:pt x="92" y="81"/>
                  </a:lnTo>
                  <a:lnTo>
                    <a:pt x="85" y="97"/>
                  </a:lnTo>
                  <a:lnTo>
                    <a:pt x="78" y="114"/>
                  </a:lnTo>
                  <a:lnTo>
                    <a:pt x="71" y="131"/>
                  </a:lnTo>
                  <a:lnTo>
                    <a:pt x="65" y="148"/>
                  </a:lnTo>
                  <a:lnTo>
                    <a:pt x="58" y="164"/>
                  </a:lnTo>
                  <a:lnTo>
                    <a:pt x="53" y="181"/>
                  </a:lnTo>
                  <a:lnTo>
                    <a:pt x="47" y="199"/>
                  </a:lnTo>
                  <a:lnTo>
                    <a:pt x="42" y="216"/>
                  </a:lnTo>
                  <a:lnTo>
                    <a:pt x="37" y="233"/>
                  </a:lnTo>
                  <a:lnTo>
                    <a:pt x="33" y="251"/>
                  </a:lnTo>
                  <a:lnTo>
                    <a:pt x="28" y="269"/>
                  </a:lnTo>
                  <a:lnTo>
                    <a:pt x="24" y="286"/>
                  </a:lnTo>
                  <a:lnTo>
                    <a:pt x="20" y="304"/>
                  </a:lnTo>
                  <a:lnTo>
                    <a:pt x="17" y="322"/>
                  </a:lnTo>
                  <a:lnTo>
                    <a:pt x="13" y="340"/>
                  </a:lnTo>
                  <a:lnTo>
                    <a:pt x="11" y="357"/>
                  </a:lnTo>
                  <a:lnTo>
                    <a:pt x="8" y="375"/>
                  </a:lnTo>
                  <a:lnTo>
                    <a:pt x="6" y="393"/>
                  </a:lnTo>
                  <a:lnTo>
                    <a:pt x="4" y="411"/>
                  </a:lnTo>
                  <a:lnTo>
                    <a:pt x="2" y="429"/>
                  </a:lnTo>
                  <a:lnTo>
                    <a:pt x="1" y="447"/>
                  </a:lnTo>
                  <a:lnTo>
                    <a:pt x="0" y="465"/>
                  </a:lnTo>
                  <a:lnTo>
                    <a:pt x="0" y="484"/>
                  </a:lnTo>
                  <a:lnTo>
                    <a:pt x="0" y="502"/>
                  </a:lnTo>
                  <a:lnTo>
                    <a:pt x="0" y="520"/>
                  </a:lnTo>
                  <a:lnTo>
                    <a:pt x="0" y="538"/>
                  </a:lnTo>
                  <a:lnTo>
                    <a:pt x="0" y="556"/>
                  </a:lnTo>
                  <a:lnTo>
                    <a:pt x="1" y="574"/>
                  </a:lnTo>
                  <a:lnTo>
                    <a:pt x="2" y="592"/>
                  </a:lnTo>
                  <a:lnTo>
                    <a:pt x="4" y="610"/>
                  </a:lnTo>
                  <a:lnTo>
                    <a:pt x="6" y="628"/>
                  </a:lnTo>
                  <a:lnTo>
                    <a:pt x="8" y="646"/>
                  </a:lnTo>
                  <a:lnTo>
                    <a:pt x="11" y="664"/>
                  </a:lnTo>
                  <a:lnTo>
                    <a:pt x="13" y="682"/>
                  </a:lnTo>
                  <a:lnTo>
                    <a:pt x="17" y="700"/>
                  </a:lnTo>
                  <a:lnTo>
                    <a:pt x="20" y="717"/>
                  </a:lnTo>
                  <a:lnTo>
                    <a:pt x="24" y="735"/>
                  </a:lnTo>
                  <a:lnTo>
                    <a:pt x="28" y="753"/>
                  </a:lnTo>
                  <a:lnTo>
                    <a:pt x="33" y="770"/>
                  </a:lnTo>
                  <a:lnTo>
                    <a:pt x="37" y="787"/>
                  </a:lnTo>
                  <a:lnTo>
                    <a:pt x="42" y="804"/>
                  </a:lnTo>
                  <a:lnTo>
                    <a:pt x="47" y="822"/>
                  </a:lnTo>
                  <a:lnTo>
                    <a:pt x="53" y="839"/>
                  </a:lnTo>
                  <a:lnTo>
                    <a:pt x="58" y="856"/>
                  </a:lnTo>
                  <a:lnTo>
                    <a:pt x="65" y="873"/>
                  </a:lnTo>
                  <a:lnTo>
                    <a:pt x="71" y="890"/>
                  </a:lnTo>
                  <a:lnTo>
                    <a:pt x="78" y="907"/>
                  </a:lnTo>
                  <a:lnTo>
                    <a:pt x="85" y="924"/>
                  </a:lnTo>
                  <a:lnTo>
                    <a:pt x="92" y="940"/>
                  </a:lnTo>
                  <a:lnTo>
                    <a:pt x="100" y="956"/>
                  </a:lnTo>
                  <a:lnTo>
                    <a:pt x="108" y="973"/>
                  </a:lnTo>
                  <a:lnTo>
                    <a:pt x="116" y="989"/>
                  </a:lnTo>
                  <a:lnTo>
                    <a:pt x="125" y="1005"/>
                  </a:lnTo>
                  <a:lnTo>
                    <a:pt x="134" y="102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744" name="Freeform 365"/>
            <p:cNvSpPr>
              <a:spLocks/>
            </p:cNvSpPr>
            <p:nvPr/>
          </p:nvSpPr>
          <p:spPr bwMode="auto">
            <a:xfrm>
              <a:off x="2054" y="1803"/>
              <a:ext cx="42" cy="43"/>
            </a:xfrm>
            <a:custGeom>
              <a:avLst/>
              <a:gdLst>
                <a:gd name="T0" fmla="*/ 0 w 332"/>
                <a:gd name="T1" fmla="*/ 214 h 345"/>
                <a:gd name="T2" fmla="*/ 332 w 332"/>
                <a:gd name="T3" fmla="*/ 0 h 345"/>
                <a:gd name="T4" fmla="*/ 140 w 332"/>
                <a:gd name="T5" fmla="*/ 345 h 345"/>
                <a:gd name="T6" fmla="*/ 0 w 332"/>
                <a:gd name="T7" fmla="*/ 214 h 3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2"/>
                <a:gd name="T13" fmla="*/ 0 h 345"/>
                <a:gd name="T14" fmla="*/ 332 w 332"/>
                <a:gd name="T15" fmla="*/ 345 h 3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2" h="345">
                  <a:moveTo>
                    <a:pt x="0" y="214"/>
                  </a:moveTo>
                  <a:lnTo>
                    <a:pt x="332" y="0"/>
                  </a:lnTo>
                  <a:lnTo>
                    <a:pt x="140" y="345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745" name="Freeform 366"/>
            <p:cNvSpPr>
              <a:spLocks/>
            </p:cNvSpPr>
            <p:nvPr/>
          </p:nvSpPr>
          <p:spPr bwMode="auto">
            <a:xfrm>
              <a:off x="2054" y="1962"/>
              <a:ext cx="42" cy="43"/>
            </a:xfrm>
            <a:custGeom>
              <a:avLst/>
              <a:gdLst>
                <a:gd name="T0" fmla="*/ 140 w 332"/>
                <a:gd name="T1" fmla="*/ 0 h 344"/>
                <a:gd name="T2" fmla="*/ 332 w 332"/>
                <a:gd name="T3" fmla="*/ 344 h 344"/>
                <a:gd name="T4" fmla="*/ 0 w 332"/>
                <a:gd name="T5" fmla="*/ 131 h 344"/>
                <a:gd name="T6" fmla="*/ 140 w 332"/>
                <a:gd name="T7" fmla="*/ 0 h 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2"/>
                <a:gd name="T13" fmla="*/ 0 h 344"/>
                <a:gd name="T14" fmla="*/ 332 w 332"/>
                <a:gd name="T15" fmla="*/ 344 h 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2" h="344">
                  <a:moveTo>
                    <a:pt x="140" y="0"/>
                  </a:moveTo>
                  <a:lnTo>
                    <a:pt x="332" y="344"/>
                  </a:lnTo>
                  <a:lnTo>
                    <a:pt x="0" y="131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746" name="Line 367"/>
            <p:cNvSpPr>
              <a:spLocks noChangeShapeType="1"/>
            </p:cNvSpPr>
            <p:nvPr/>
          </p:nvSpPr>
          <p:spPr bwMode="auto">
            <a:xfrm flipH="1">
              <a:off x="2331" y="1714"/>
              <a:ext cx="112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 b="0"/>
            </a:p>
          </p:txBody>
        </p:sp>
        <p:sp>
          <p:nvSpPr>
            <p:cNvPr id="747" name="Freeform 368"/>
            <p:cNvSpPr>
              <a:spLocks/>
            </p:cNvSpPr>
            <p:nvPr/>
          </p:nvSpPr>
          <p:spPr bwMode="auto">
            <a:xfrm>
              <a:off x="2303" y="1787"/>
              <a:ext cx="45" cy="40"/>
            </a:xfrm>
            <a:custGeom>
              <a:avLst/>
              <a:gdLst>
                <a:gd name="T0" fmla="*/ 358 w 358"/>
                <a:gd name="T1" fmla="*/ 147 h 312"/>
                <a:gd name="T2" fmla="*/ 0 w 358"/>
                <a:gd name="T3" fmla="*/ 312 h 312"/>
                <a:gd name="T4" fmla="*/ 240 w 358"/>
                <a:gd name="T5" fmla="*/ 0 h 312"/>
                <a:gd name="T6" fmla="*/ 358 w 358"/>
                <a:gd name="T7" fmla="*/ 147 h 3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8"/>
                <a:gd name="T13" fmla="*/ 0 h 312"/>
                <a:gd name="T14" fmla="*/ 358 w 358"/>
                <a:gd name="T15" fmla="*/ 312 h 3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8" h="312">
                  <a:moveTo>
                    <a:pt x="358" y="147"/>
                  </a:moveTo>
                  <a:lnTo>
                    <a:pt x="0" y="312"/>
                  </a:lnTo>
                  <a:lnTo>
                    <a:pt x="240" y="0"/>
                  </a:lnTo>
                  <a:lnTo>
                    <a:pt x="358" y="1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</p:grpSp>
      <p:sp>
        <p:nvSpPr>
          <p:cNvPr id="751" name="Text Box 5"/>
          <p:cNvSpPr txBox="1">
            <a:spLocks noChangeArrowheads="1"/>
          </p:cNvSpPr>
          <p:nvPr/>
        </p:nvSpPr>
        <p:spPr bwMode="auto">
          <a:xfrm>
            <a:off x="4376936" y="4149080"/>
            <a:ext cx="11874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1800" b="0" dirty="0"/>
              <a:t>data</a:t>
            </a:r>
            <a:r>
              <a:rPr lang="en-US" sz="1800" b="0" dirty="0">
                <a:latin typeface="Times New Roman" pitchFamily="18" charset="0"/>
              </a:rPr>
              <a:t> </a:t>
            </a:r>
            <a:r>
              <a:rPr lang="en-US" sz="1800" b="0" dirty="0"/>
              <a:t>size</a:t>
            </a:r>
          </a:p>
        </p:txBody>
      </p:sp>
      <p:sp>
        <p:nvSpPr>
          <p:cNvPr id="752" name="Text Box 6"/>
          <p:cNvSpPr txBox="1">
            <a:spLocks noChangeArrowheads="1"/>
          </p:cNvSpPr>
          <p:nvPr/>
        </p:nvSpPr>
        <p:spPr bwMode="auto">
          <a:xfrm rot="16200000">
            <a:off x="1175214" y="2920255"/>
            <a:ext cx="16589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1800" b="0" dirty="0"/>
              <a:t>running time</a:t>
            </a:r>
          </a:p>
        </p:txBody>
      </p:sp>
      <p:sp>
        <p:nvSpPr>
          <p:cNvPr id="753" name="Freeform 7"/>
          <p:cNvSpPr>
            <a:spLocks noChangeAspect="1"/>
          </p:cNvSpPr>
          <p:nvPr/>
        </p:nvSpPr>
        <p:spPr bwMode="auto">
          <a:xfrm>
            <a:off x="2302338" y="2021731"/>
            <a:ext cx="3719514" cy="2108200"/>
          </a:xfrm>
          <a:custGeom>
            <a:avLst/>
            <a:gdLst>
              <a:gd name="T0" fmla="*/ 0 w 2080"/>
              <a:gd name="T1" fmla="*/ 1476 h 1492"/>
              <a:gd name="T2" fmla="*/ 338 w 2080"/>
              <a:gd name="T3" fmla="*/ 1476 h 1492"/>
              <a:gd name="T4" fmla="*/ 580 w 2080"/>
              <a:gd name="T5" fmla="*/ 1379 h 1492"/>
              <a:gd name="T6" fmla="*/ 870 w 2080"/>
              <a:gd name="T7" fmla="*/ 1306 h 1492"/>
              <a:gd name="T8" fmla="*/ 1016 w 2080"/>
              <a:gd name="T9" fmla="*/ 1185 h 1492"/>
              <a:gd name="T10" fmla="*/ 1330 w 2080"/>
              <a:gd name="T11" fmla="*/ 1113 h 1492"/>
              <a:gd name="T12" fmla="*/ 1499 w 2080"/>
              <a:gd name="T13" fmla="*/ 943 h 1492"/>
              <a:gd name="T14" fmla="*/ 1838 w 2080"/>
              <a:gd name="T15" fmla="*/ 871 h 1492"/>
              <a:gd name="T16" fmla="*/ 1959 w 2080"/>
              <a:gd name="T17" fmla="*/ 726 h 1492"/>
              <a:gd name="T18" fmla="*/ 2056 w 2080"/>
              <a:gd name="T19" fmla="*/ 290 h 1492"/>
              <a:gd name="T20" fmla="*/ 2080 w 2080"/>
              <a:gd name="T21" fmla="*/ 0 h 14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80"/>
              <a:gd name="T34" fmla="*/ 0 h 1492"/>
              <a:gd name="T35" fmla="*/ 2080 w 2080"/>
              <a:gd name="T36" fmla="*/ 1492 h 149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80" h="1492">
                <a:moveTo>
                  <a:pt x="0" y="1476"/>
                </a:moveTo>
                <a:cubicBezTo>
                  <a:pt x="120" y="1484"/>
                  <a:pt x="241" y="1492"/>
                  <a:pt x="338" y="1476"/>
                </a:cubicBezTo>
                <a:cubicBezTo>
                  <a:pt x="435" y="1460"/>
                  <a:pt x="491" y="1407"/>
                  <a:pt x="580" y="1379"/>
                </a:cubicBezTo>
                <a:cubicBezTo>
                  <a:pt x="669" y="1351"/>
                  <a:pt x="797" y="1338"/>
                  <a:pt x="870" y="1306"/>
                </a:cubicBezTo>
                <a:cubicBezTo>
                  <a:pt x="943" y="1274"/>
                  <a:pt x="939" y="1217"/>
                  <a:pt x="1016" y="1185"/>
                </a:cubicBezTo>
                <a:cubicBezTo>
                  <a:pt x="1093" y="1153"/>
                  <a:pt x="1250" y="1153"/>
                  <a:pt x="1330" y="1113"/>
                </a:cubicBezTo>
                <a:cubicBezTo>
                  <a:pt x="1410" y="1073"/>
                  <a:pt x="1414" y="983"/>
                  <a:pt x="1499" y="943"/>
                </a:cubicBezTo>
                <a:cubicBezTo>
                  <a:pt x="1584" y="903"/>
                  <a:pt x="1761" y="907"/>
                  <a:pt x="1838" y="871"/>
                </a:cubicBezTo>
                <a:cubicBezTo>
                  <a:pt x="1915" y="835"/>
                  <a:pt x="1923" y="823"/>
                  <a:pt x="1959" y="726"/>
                </a:cubicBezTo>
                <a:cubicBezTo>
                  <a:pt x="1995" y="629"/>
                  <a:pt x="2036" y="411"/>
                  <a:pt x="2056" y="290"/>
                </a:cubicBezTo>
                <a:cubicBezTo>
                  <a:pt x="2076" y="169"/>
                  <a:pt x="2076" y="48"/>
                  <a:pt x="208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54" name="Line 8"/>
          <p:cNvSpPr>
            <a:spLocks noChangeAspect="1" noChangeShapeType="1"/>
          </p:cNvSpPr>
          <p:nvPr/>
        </p:nvSpPr>
        <p:spPr bwMode="auto">
          <a:xfrm>
            <a:off x="5969464" y="1969343"/>
            <a:ext cx="19050" cy="2254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55" name="Freeform 9"/>
          <p:cNvSpPr>
            <a:spLocks noChangeAspect="1"/>
          </p:cNvSpPr>
          <p:nvPr/>
        </p:nvSpPr>
        <p:spPr bwMode="auto">
          <a:xfrm>
            <a:off x="2324564" y="2774206"/>
            <a:ext cx="4760912" cy="1355725"/>
          </a:xfrm>
          <a:custGeom>
            <a:avLst/>
            <a:gdLst>
              <a:gd name="T0" fmla="*/ 0 w 3242"/>
              <a:gd name="T1" fmla="*/ 992 h 1024"/>
              <a:gd name="T2" fmla="*/ 339 w 3242"/>
              <a:gd name="T3" fmla="*/ 1016 h 1024"/>
              <a:gd name="T4" fmla="*/ 556 w 3242"/>
              <a:gd name="T5" fmla="*/ 944 h 1024"/>
              <a:gd name="T6" fmla="*/ 798 w 3242"/>
              <a:gd name="T7" fmla="*/ 871 h 1024"/>
              <a:gd name="T8" fmla="*/ 1040 w 3242"/>
              <a:gd name="T9" fmla="*/ 823 h 1024"/>
              <a:gd name="T10" fmla="*/ 1185 w 3242"/>
              <a:gd name="T11" fmla="*/ 702 h 1024"/>
              <a:gd name="T12" fmla="*/ 1427 w 3242"/>
              <a:gd name="T13" fmla="*/ 654 h 1024"/>
              <a:gd name="T14" fmla="*/ 1669 w 3242"/>
              <a:gd name="T15" fmla="*/ 605 h 1024"/>
              <a:gd name="T16" fmla="*/ 1815 w 3242"/>
              <a:gd name="T17" fmla="*/ 436 h 1024"/>
              <a:gd name="T18" fmla="*/ 2081 w 3242"/>
              <a:gd name="T19" fmla="*/ 363 h 1024"/>
              <a:gd name="T20" fmla="*/ 2323 w 3242"/>
              <a:gd name="T21" fmla="*/ 315 h 1024"/>
              <a:gd name="T22" fmla="*/ 2468 w 3242"/>
              <a:gd name="T23" fmla="*/ 242 h 1024"/>
              <a:gd name="T24" fmla="*/ 2782 w 3242"/>
              <a:gd name="T25" fmla="*/ 194 h 1024"/>
              <a:gd name="T26" fmla="*/ 2952 w 3242"/>
              <a:gd name="T27" fmla="*/ 97 h 1024"/>
              <a:gd name="T28" fmla="*/ 3169 w 3242"/>
              <a:gd name="T29" fmla="*/ 49 h 1024"/>
              <a:gd name="T30" fmla="*/ 3242 w 3242"/>
              <a:gd name="T31" fmla="*/ 0 h 10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242"/>
              <a:gd name="T49" fmla="*/ 0 h 1024"/>
              <a:gd name="T50" fmla="*/ 3242 w 3242"/>
              <a:gd name="T51" fmla="*/ 1024 h 102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242" h="1024">
                <a:moveTo>
                  <a:pt x="0" y="992"/>
                </a:moveTo>
                <a:cubicBezTo>
                  <a:pt x="123" y="1008"/>
                  <a:pt x="246" y="1024"/>
                  <a:pt x="339" y="1016"/>
                </a:cubicBezTo>
                <a:cubicBezTo>
                  <a:pt x="432" y="1008"/>
                  <a:pt x="480" y="968"/>
                  <a:pt x="556" y="944"/>
                </a:cubicBezTo>
                <a:cubicBezTo>
                  <a:pt x="632" y="920"/>
                  <a:pt x="718" y="891"/>
                  <a:pt x="798" y="871"/>
                </a:cubicBezTo>
                <a:cubicBezTo>
                  <a:pt x="878" y="851"/>
                  <a:pt x="976" y="851"/>
                  <a:pt x="1040" y="823"/>
                </a:cubicBezTo>
                <a:cubicBezTo>
                  <a:pt x="1104" y="795"/>
                  <a:pt x="1120" y="730"/>
                  <a:pt x="1185" y="702"/>
                </a:cubicBezTo>
                <a:cubicBezTo>
                  <a:pt x="1250" y="674"/>
                  <a:pt x="1346" y="670"/>
                  <a:pt x="1427" y="654"/>
                </a:cubicBezTo>
                <a:cubicBezTo>
                  <a:pt x="1508" y="638"/>
                  <a:pt x="1604" y="641"/>
                  <a:pt x="1669" y="605"/>
                </a:cubicBezTo>
                <a:cubicBezTo>
                  <a:pt x="1734" y="569"/>
                  <a:pt x="1747" y="476"/>
                  <a:pt x="1815" y="436"/>
                </a:cubicBezTo>
                <a:cubicBezTo>
                  <a:pt x="1883" y="396"/>
                  <a:pt x="1996" y="383"/>
                  <a:pt x="2081" y="363"/>
                </a:cubicBezTo>
                <a:cubicBezTo>
                  <a:pt x="2166" y="343"/>
                  <a:pt x="2259" y="335"/>
                  <a:pt x="2323" y="315"/>
                </a:cubicBezTo>
                <a:cubicBezTo>
                  <a:pt x="2387" y="295"/>
                  <a:pt x="2392" y="262"/>
                  <a:pt x="2468" y="242"/>
                </a:cubicBezTo>
                <a:cubicBezTo>
                  <a:pt x="2544" y="222"/>
                  <a:pt x="2701" y="218"/>
                  <a:pt x="2782" y="194"/>
                </a:cubicBezTo>
                <a:cubicBezTo>
                  <a:pt x="2863" y="170"/>
                  <a:pt x="2888" y="121"/>
                  <a:pt x="2952" y="97"/>
                </a:cubicBezTo>
                <a:cubicBezTo>
                  <a:pt x="3016" y="73"/>
                  <a:pt x="3121" y="65"/>
                  <a:pt x="3169" y="49"/>
                </a:cubicBezTo>
                <a:cubicBezTo>
                  <a:pt x="3217" y="33"/>
                  <a:pt x="3230" y="8"/>
                  <a:pt x="3242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56" name="Text Box 11"/>
          <p:cNvSpPr txBox="1">
            <a:spLocks noChangeArrowheads="1"/>
          </p:cNvSpPr>
          <p:nvPr/>
        </p:nvSpPr>
        <p:spPr bwMode="auto">
          <a:xfrm>
            <a:off x="2354182" y="2827255"/>
            <a:ext cx="2762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7013" indent="-227013" algn="r">
              <a:buClrTx/>
              <a:buFontTx/>
              <a:buNone/>
            </a:pPr>
            <a:r>
              <a:rPr lang="en-US" sz="1800" b="0" dirty="0">
                <a:solidFill>
                  <a:srgbClr val="0000FF"/>
                </a:solidFill>
              </a:rPr>
              <a:t>I/O-efficient algorithm</a:t>
            </a:r>
          </a:p>
        </p:txBody>
      </p:sp>
      <p:sp>
        <p:nvSpPr>
          <p:cNvPr id="757" name="Text Box 12"/>
          <p:cNvSpPr txBox="1">
            <a:spLocks noChangeArrowheads="1"/>
          </p:cNvSpPr>
          <p:nvPr/>
        </p:nvSpPr>
        <p:spPr bwMode="auto">
          <a:xfrm>
            <a:off x="6753200" y="3320988"/>
            <a:ext cx="22733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7013" indent="-227013" algn="r">
              <a:buClrTx/>
              <a:buFontTx/>
              <a:buNone/>
            </a:pPr>
            <a:r>
              <a:rPr lang="en-US" sz="1800" b="0" dirty="0">
                <a:solidFill>
                  <a:schemeClr val="tx2"/>
                </a:solidFill>
              </a:rPr>
              <a:t>Main memory size</a:t>
            </a:r>
          </a:p>
        </p:txBody>
      </p:sp>
      <p:sp>
        <p:nvSpPr>
          <p:cNvPr id="758" name="Line 13"/>
          <p:cNvSpPr>
            <a:spLocks noChangeShapeType="1"/>
          </p:cNvSpPr>
          <p:nvPr/>
        </p:nvSpPr>
        <p:spPr bwMode="auto">
          <a:xfrm flipH="1">
            <a:off x="6047385" y="3542698"/>
            <a:ext cx="770459" cy="6385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759" name="Text Box 10"/>
          <p:cNvSpPr txBox="1">
            <a:spLocks noChangeArrowheads="1"/>
          </p:cNvSpPr>
          <p:nvPr/>
        </p:nvSpPr>
        <p:spPr bwMode="auto">
          <a:xfrm>
            <a:off x="3608851" y="2090785"/>
            <a:ext cx="21923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7013" indent="-227013" algn="r">
              <a:buClrTx/>
              <a:buFontTx/>
              <a:buNone/>
            </a:pPr>
            <a:r>
              <a:rPr lang="en-US" sz="1800" b="0">
                <a:solidFill>
                  <a:srgbClr val="FF0000"/>
                </a:solidFill>
              </a:rPr>
              <a:t>Normal algorithm</a:t>
            </a:r>
          </a:p>
        </p:txBody>
      </p:sp>
    </p:spTree>
    <p:extLst>
      <p:ext uri="{BB962C8B-B14F-4D97-AF65-F5344CB8AC3E}">
        <p14:creationId xmlns:p14="http://schemas.microsoft.com/office/powerpoint/2010/main" val="1796308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" grpId="0"/>
      <p:bldP spid="748" grpId="1"/>
      <p:bldP spid="750" grpId="0" animBg="1"/>
      <p:bldP spid="751" grpId="0"/>
      <p:bldP spid="752" grpId="0"/>
      <p:bldP spid="753" grpId="0" animBg="1"/>
      <p:bldP spid="754" grpId="0" animBg="1"/>
      <p:bldP spid="755" grpId="0" animBg="1"/>
      <p:bldP spid="756" grpId="0"/>
      <p:bldP spid="757" grpId="0"/>
      <p:bldP spid="758" grpId="0" animBg="1"/>
      <p:bldP spid="7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I/O-model of Computation</a:t>
            </a:r>
            <a:endParaRPr lang="en-US" dirty="0"/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0725" y="1160463"/>
            <a:ext cx="6084888" cy="540067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Model parameters  [AV88]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i="1" dirty="0"/>
              <a:t>N</a:t>
            </a:r>
            <a:r>
              <a:rPr lang="en-US" dirty="0"/>
              <a:t>= # of items in the problem instance</a:t>
            </a:r>
          </a:p>
          <a:p>
            <a:pPr lvl="1"/>
            <a:r>
              <a:rPr lang="en-US" i="1" dirty="0"/>
              <a:t>B</a:t>
            </a:r>
            <a:r>
              <a:rPr lang="en-US" dirty="0"/>
              <a:t> = # of items per disk block</a:t>
            </a:r>
            <a:endParaRPr lang="en-US" i="1" dirty="0"/>
          </a:p>
          <a:p>
            <a:pPr lvl="1"/>
            <a:r>
              <a:rPr lang="en-US" i="1" dirty="0"/>
              <a:t>M </a:t>
            </a:r>
            <a:r>
              <a:rPr lang="en-US" dirty="0"/>
              <a:t>= # of items that fit in main memory</a:t>
            </a:r>
            <a:endParaRPr lang="en-US" dirty="0">
              <a:solidFill>
                <a:srgbClr val="3737FF"/>
              </a:solidFill>
            </a:endParaRPr>
          </a:p>
          <a:p>
            <a:endParaRPr lang="da-DK" dirty="0">
              <a:solidFill>
                <a:srgbClr val="3737FF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Goal:</a:t>
            </a:r>
            <a:r>
              <a:rPr lang="en-US" dirty="0"/>
              <a:t> Minimize I/O</a:t>
            </a:r>
          </a:p>
          <a:p>
            <a:pPr lvl="1"/>
            <a:r>
              <a:rPr lang="en-US" dirty="0"/>
              <a:t>Move of </a:t>
            </a:r>
            <a:r>
              <a:rPr lang="en-US" i="1" dirty="0"/>
              <a:t>B</a:t>
            </a:r>
            <a:r>
              <a:rPr lang="en-US" dirty="0"/>
              <a:t> consecutive elements between memory and disk</a:t>
            </a:r>
          </a:p>
          <a:p>
            <a:endParaRPr lang="en-US" dirty="0"/>
          </a:p>
        </p:txBody>
      </p:sp>
      <p:grpSp>
        <p:nvGrpSpPr>
          <p:cNvPr id="473092" name="Group 4"/>
          <p:cNvGrpSpPr>
            <a:grpSpLocks/>
          </p:cNvGrpSpPr>
          <p:nvPr/>
        </p:nvGrpSpPr>
        <p:grpSpPr bwMode="auto">
          <a:xfrm>
            <a:off x="415925" y="1122363"/>
            <a:ext cx="2484438" cy="4394200"/>
            <a:chOff x="308" y="754"/>
            <a:chExt cx="1565" cy="2768"/>
          </a:xfrm>
        </p:grpSpPr>
        <p:pic>
          <p:nvPicPr>
            <p:cNvPr id="473093" name="Picture 5" descr="par-disk-model-smal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72" r="84706"/>
            <a:stretch>
              <a:fillRect/>
            </a:stretch>
          </p:blipFill>
          <p:spPr bwMode="auto">
            <a:xfrm>
              <a:off x="435" y="754"/>
              <a:ext cx="1438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3094" name="Text Box 6"/>
            <p:cNvSpPr txBox="1">
              <a:spLocks noChangeAspect="1" noChangeArrowheads="1"/>
            </p:cNvSpPr>
            <p:nvPr/>
          </p:nvSpPr>
          <p:spPr bwMode="auto">
            <a:xfrm>
              <a:off x="1019" y="1114"/>
              <a:ext cx="270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2600" i="1" dirty="0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473095" name="Text Box 7"/>
            <p:cNvSpPr txBox="1">
              <a:spLocks noChangeAspect="1" noChangeArrowheads="1"/>
            </p:cNvSpPr>
            <p:nvPr/>
          </p:nvSpPr>
          <p:spPr bwMode="auto">
            <a:xfrm>
              <a:off x="1019" y="3184"/>
              <a:ext cx="270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2600" i="1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473096" name="Text Box 8"/>
            <p:cNvSpPr txBox="1">
              <a:spLocks noChangeAspect="1" noChangeArrowheads="1"/>
            </p:cNvSpPr>
            <p:nvPr/>
          </p:nvSpPr>
          <p:spPr bwMode="auto">
            <a:xfrm>
              <a:off x="1019" y="2419"/>
              <a:ext cx="270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2600" i="1"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473097" name="Text Box 9"/>
            <p:cNvSpPr txBox="1">
              <a:spLocks noChangeAspect="1" noChangeArrowheads="1"/>
            </p:cNvSpPr>
            <p:nvPr/>
          </p:nvSpPr>
          <p:spPr bwMode="auto">
            <a:xfrm>
              <a:off x="308" y="1685"/>
              <a:ext cx="114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2200" dirty="0">
                  <a:solidFill>
                    <a:srgbClr val="FF0000"/>
                  </a:solidFill>
                  <a:latin typeface="Times New Roman" pitchFamily="18" charset="0"/>
                </a:rPr>
                <a:t>Block  I/O</a:t>
              </a:r>
            </a:p>
          </p:txBody>
        </p:sp>
      </p:grpSp>
      <p:sp>
        <p:nvSpPr>
          <p:cNvPr id="11" name="Text Box 6"/>
          <p:cNvSpPr txBox="1">
            <a:spLocks noChangeAspect="1" noChangeArrowheads="1"/>
          </p:cNvSpPr>
          <p:nvPr/>
        </p:nvSpPr>
        <p:spPr bwMode="auto">
          <a:xfrm>
            <a:off x="848544" y="2816932"/>
            <a:ext cx="4286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600" i="1" dirty="0">
                <a:latin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91077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ChangeArrowheads="1"/>
          </p:cNvSpPr>
          <p:nvPr/>
        </p:nvSpPr>
        <p:spPr bwMode="auto">
          <a:xfrm>
            <a:off x="5111750" y="3211513"/>
            <a:ext cx="787400" cy="425450"/>
          </a:xfrm>
          <a:prstGeom prst="rect">
            <a:avLst/>
          </a:prstGeom>
          <a:solidFill>
            <a:srgbClr val="FFFF00"/>
          </a:solidFill>
          <a:ln w="17463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43" name="Rectangle 3"/>
          <p:cNvSpPr>
            <a:spLocks noChangeArrowheads="1"/>
          </p:cNvSpPr>
          <p:nvPr/>
        </p:nvSpPr>
        <p:spPr bwMode="auto">
          <a:xfrm>
            <a:off x="5897563" y="3211513"/>
            <a:ext cx="784225" cy="427037"/>
          </a:xfrm>
          <a:prstGeom prst="rect">
            <a:avLst/>
          </a:prstGeom>
          <a:solidFill>
            <a:srgbClr val="FFFF00"/>
          </a:solidFill>
          <a:ln w="17463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44" name="Rectangle 4"/>
          <p:cNvSpPr>
            <a:spLocks noChangeArrowheads="1"/>
          </p:cNvSpPr>
          <p:nvPr/>
        </p:nvSpPr>
        <p:spPr bwMode="auto">
          <a:xfrm>
            <a:off x="7466013" y="3211513"/>
            <a:ext cx="779462" cy="423862"/>
          </a:xfrm>
          <a:prstGeom prst="rect">
            <a:avLst/>
          </a:prstGeom>
          <a:solidFill>
            <a:srgbClr val="FFFF00"/>
          </a:solidFill>
          <a:ln w="17463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45" name="Rectangle 5"/>
          <p:cNvSpPr>
            <a:spLocks noChangeArrowheads="1"/>
          </p:cNvSpPr>
          <p:nvPr/>
        </p:nvSpPr>
        <p:spPr bwMode="auto">
          <a:xfrm>
            <a:off x="8245475" y="3211513"/>
            <a:ext cx="781050" cy="425450"/>
          </a:xfrm>
          <a:prstGeom prst="rect">
            <a:avLst/>
          </a:prstGeom>
          <a:solidFill>
            <a:srgbClr val="FFFF00"/>
          </a:solidFill>
          <a:ln w="17463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46" name="Rectangle 6"/>
          <p:cNvSpPr>
            <a:spLocks noChangeArrowheads="1"/>
          </p:cNvSpPr>
          <p:nvPr/>
        </p:nvSpPr>
        <p:spPr bwMode="auto">
          <a:xfrm>
            <a:off x="6683375" y="3205163"/>
            <a:ext cx="781050" cy="428625"/>
          </a:xfrm>
          <a:prstGeom prst="rect">
            <a:avLst/>
          </a:prstGeom>
          <a:solidFill>
            <a:srgbClr val="FFFF00"/>
          </a:solidFill>
          <a:ln w="17463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47" name="Rectangle 7"/>
          <p:cNvSpPr>
            <a:spLocks noChangeArrowheads="1"/>
          </p:cNvSpPr>
          <p:nvPr/>
        </p:nvSpPr>
        <p:spPr bwMode="auto">
          <a:xfrm>
            <a:off x="1003300" y="3205163"/>
            <a:ext cx="779463" cy="427037"/>
          </a:xfrm>
          <a:prstGeom prst="rect">
            <a:avLst/>
          </a:prstGeom>
          <a:solidFill>
            <a:srgbClr val="FFFF00"/>
          </a:solidFill>
          <a:ln w="17463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48" name="Rectangle 8"/>
          <p:cNvSpPr>
            <a:spLocks noChangeArrowheads="1"/>
          </p:cNvSpPr>
          <p:nvPr/>
        </p:nvSpPr>
        <p:spPr bwMode="auto">
          <a:xfrm>
            <a:off x="1789113" y="3211513"/>
            <a:ext cx="781050" cy="422275"/>
          </a:xfrm>
          <a:prstGeom prst="rect">
            <a:avLst/>
          </a:prstGeom>
          <a:solidFill>
            <a:srgbClr val="FFFF00"/>
          </a:solidFill>
          <a:ln w="17463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49" name="Rectangle 9"/>
          <p:cNvSpPr>
            <a:spLocks noChangeArrowheads="1"/>
          </p:cNvSpPr>
          <p:nvPr/>
        </p:nvSpPr>
        <p:spPr bwMode="auto">
          <a:xfrm>
            <a:off x="3349625" y="3211513"/>
            <a:ext cx="781050" cy="425450"/>
          </a:xfrm>
          <a:prstGeom prst="rect">
            <a:avLst/>
          </a:prstGeom>
          <a:solidFill>
            <a:srgbClr val="FFFF00"/>
          </a:solidFill>
          <a:ln w="17463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50" name="Rectangle 10"/>
          <p:cNvSpPr>
            <a:spLocks noChangeArrowheads="1"/>
          </p:cNvSpPr>
          <p:nvPr/>
        </p:nvSpPr>
        <p:spPr bwMode="auto">
          <a:xfrm>
            <a:off x="4135438" y="3211513"/>
            <a:ext cx="781050" cy="427037"/>
          </a:xfrm>
          <a:prstGeom prst="rect">
            <a:avLst/>
          </a:prstGeom>
          <a:solidFill>
            <a:srgbClr val="FFFF00"/>
          </a:solidFill>
          <a:ln w="17463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51" name="Rectangle 11"/>
          <p:cNvSpPr>
            <a:spLocks noChangeArrowheads="1"/>
          </p:cNvSpPr>
          <p:nvPr/>
        </p:nvSpPr>
        <p:spPr bwMode="auto">
          <a:xfrm>
            <a:off x="2566988" y="3211513"/>
            <a:ext cx="781050" cy="423862"/>
          </a:xfrm>
          <a:prstGeom prst="rect">
            <a:avLst/>
          </a:prstGeom>
          <a:solidFill>
            <a:srgbClr val="FFFF00"/>
          </a:solidFill>
          <a:ln w="17463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5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I/O-Efficient Algorithms Matter</a:t>
            </a:r>
          </a:p>
        </p:txBody>
      </p:sp>
      <p:sp>
        <p:nvSpPr>
          <p:cNvPr id="471053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98414" y="1144588"/>
            <a:ext cx="8750300" cy="5597525"/>
          </a:xfrm>
        </p:spPr>
        <p:txBody>
          <a:bodyPr/>
          <a:lstStyle/>
          <a:p>
            <a:r>
              <a:rPr lang="en-US" dirty="0">
                <a:solidFill>
                  <a:srgbClr val="3737FF"/>
                </a:solidFill>
              </a:rPr>
              <a:t>Example</a:t>
            </a:r>
            <a:r>
              <a:rPr lang="en-US" dirty="0"/>
              <a:t>: Traversing linked list (List ranking)</a:t>
            </a:r>
          </a:p>
          <a:p>
            <a:pPr lvl="1"/>
            <a:r>
              <a:rPr lang="en-US" dirty="0"/>
              <a:t>Array size </a:t>
            </a:r>
            <a:r>
              <a:rPr lang="en-US" i="1" dirty="0"/>
              <a:t>N</a:t>
            </a:r>
            <a:r>
              <a:rPr lang="en-US" dirty="0"/>
              <a:t> = 10 elements</a:t>
            </a:r>
          </a:p>
          <a:p>
            <a:pPr lvl="1"/>
            <a:r>
              <a:rPr lang="en-US" dirty="0"/>
              <a:t>Disk block size </a:t>
            </a:r>
            <a:r>
              <a:rPr lang="en-US" i="1" dirty="0"/>
              <a:t>B</a:t>
            </a:r>
            <a:r>
              <a:rPr lang="en-US" dirty="0"/>
              <a:t> = 2 elements</a:t>
            </a:r>
          </a:p>
          <a:p>
            <a:pPr lvl="1"/>
            <a:r>
              <a:rPr lang="en-US" dirty="0"/>
              <a:t>Main memory size </a:t>
            </a:r>
            <a:r>
              <a:rPr lang="en-US" i="1" dirty="0"/>
              <a:t>M</a:t>
            </a:r>
            <a:r>
              <a:rPr lang="en-US" dirty="0"/>
              <a:t> = 4 elements (2 blocks)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Difference between </a:t>
            </a:r>
            <a:r>
              <a:rPr lang="en-US" i="1" dirty="0">
                <a:solidFill>
                  <a:schemeClr val="tx2"/>
                </a:solidFill>
              </a:rPr>
              <a:t>N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i="1" dirty="0">
                <a:solidFill>
                  <a:schemeClr val="tx2"/>
                </a:solidFill>
              </a:rPr>
              <a:t>N/B</a:t>
            </a:r>
            <a:r>
              <a:rPr lang="en-US" dirty="0">
                <a:solidFill>
                  <a:schemeClr val="tx2"/>
                </a:solidFill>
              </a:rPr>
              <a:t> large since block size is large</a:t>
            </a:r>
          </a:p>
          <a:p>
            <a:pPr lvl="1"/>
            <a:r>
              <a:rPr lang="en-US" dirty="0">
                <a:solidFill>
                  <a:srgbClr val="3737FF"/>
                </a:solidFill>
                <a:sym typeface="Wingdings" pitchFamily="2" charset="2"/>
              </a:rPr>
              <a:t>Example</a:t>
            </a:r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:</a:t>
            </a:r>
            <a:r>
              <a:rPr lang="en-US" i="1" dirty="0">
                <a:sym typeface="Wingdings" pitchFamily="2" charset="2"/>
              </a:rPr>
              <a:t> N = 256 x 10</a:t>
            </a:r>
            <a:r>
              <a:rPr lang="en-US" i="1" baseline="30000" dirty="0">
                <a:sym typeface="Wingdings" pitchFamily="2" charset="2"/>
              </a:rPr>
              <a:t>6</a:t>
            </a:r>
            <a:r>
              <a:rPr lang="en-US" i="1" dirty="0">
                <a:sym typeface="Wingdings" pitchFamily="2" charset="2"/>
              </a:rPr>
              <a:t>, B = 8000 , 1ms </a:t>
            </a:r>
            <a:r>
              <a:rPr lang="en-US" dirty="0">
                <a:sym typeface="Wingdings" pitchFamily="2" charset="2"/>
              </a:rPr>
              <a:t>disk access time</a:t>
            </a:r>
          </a:p>
          <a:p>
            <a:pPr lvl="1">
              <a:buFont typeface="Wingdings" pitchFamily="2" charset="2"/>
              <a:buNone/>
            </a:pPr>
            <a:r>
              <a:rPr lang="en-US" dirty="0">
                <a:sym typeface="Symbol" pitchFamily="18" charset="2"/>
              </a:rPr>
              <a:t>	</a:t>
            </a:r>
            <a:r>
              <a:rPr lang="en-US" b="1" i="1" dirty="0">
                <a:solidFill>
                  <a:srgbClr val="9900FF"/>
                </a:solidFill>
                <a:sym typeface="Wingdings" pitchFamily="2" charset="2"/>
              </a:rPr>
              <a:t> </a:t>
            </a:r>
            <a:r>
              <a:rPr lang="en-US" i="1" dirty="0">
                <a:sym typeface="Wingdings" pitchFamily="2" charset="2"/>
              </a:rPr>
              <a:t>N </a:t>
            </a:r>
            <a:r>
              <a:rPr lang="en-US" dirty="0">
                <a:sym typeface="Wingdings" pitchFamily="2" charset="2"/>
              </a:rPr>
              <a:t>I/Os take</a:t>
            </a:r>
            <a:r>
              <a:rPr lang="en-US" i="1" dirty="0">
                <a:sym typeface="Wingdings" pitchFamily="2" charset="2"/>
              </a:rPr>
              <a:t> 256 x 10</a:t>
            </a:r>
            <a:r>
              <a:rPr lang="en-US" i="1" baseline="30000" dirty="0">
                <a:sym typeface="Wingdings" pitchFamily="2" charset="2"/>
              </a:rPr>
              <a:t>3</a:t>
            </a:r>
            <a:r>
              <a:rPr lang="en-US" i="1" dirty="0">
                <a:sym typeface="Wingdings" pitchFamily="2" charset="2"/>
              </a:rPr>
              <a:t> sec = 4266 min = </a:t>
            </a:r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71 hr</a:t>
            </a:r>
          </a:p>
          <a:p>
            <a:pPr lvl="1">
              <a:buFont typeface="Wingdings" pitchFamily="2" charset="2"/>
              <a:buNone/>
            </a:pPr>
            <a:r>
              <a:rPr lang="en-US" dirty="0">
                <a:sym typeface="Symbol" pitchFamily="18" charset="2"/>
              </a:rPr>
              <a:t>	</a:t>
            </a:r>
            <a:r>
              <a:rPr lang="en-US" b="1" i="1" dirty="0">
                <a:sym typeface="Wingdings" pitchFamily="2" charset="2"/>
              </a:rPr>
              <a:t> </a:t>
            </a:r>
            <a:r>
              <a:rPr lang="en-US" i="1" dirty="0">
                <a:sym typeface="Wingdings" pitchFamily="2" charset="2"/>
              </a:rPr>
              <a:t>N/B </a:t>
            </a:r>
            <a:r>
              <a:rPr lang="en-US" dirty="0">
                <a:sym typeface="Wingdings" pitchFamily="2" charset="2"/>
              </a:rPr>
              <a:t>I/Os take</a:t>
            </a:r>
            <a:r>
              <a:rPr lang="en-US" i="1" dirty="0">
                <a:sym typeface="Wingdings" pitchFamily="2" charset="2"/>
              </a:rPr>
              <a:t> 256/8 sec = </a:t>
            </a:r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32 sec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1054" name="Text Box 14"/>
          <p:cNvSpPr txBox="1">
            <a:spLocks noChangeArrowheads="1"/>
          </p:cNvSpPr>
          <p:nvPr/>
        </p:nvSpPr>
        <p:spPr bwMode="auto">
          <a:xfrm>
            <a:off x="5930900" y="3930650"/>
            <a:ext cx="2728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ClrTx/>
            </a:pPr>
            <a:r>
              <a:rPr lang="de-DE" i="0">
                <a:solidFill>
                  <a:srgbClr val="006600"/>
                </a:solidFill>
                <a:latin typeface="Times New Roman" pitchFamily="18" charset="0"/>
              </a:rPr>
              <a:t>Algorithm 2: 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</a:rPr>
              <a:t>N/B</a:t>
            </a:r>
            <a:r>
              <a:rPr lang="en-US" i="0">
                <a:solidFill>
                  <a:srgbClr val="006600"/>
                </a:solidFill>
                <a:latin typeface="Times New Roman" pitchFamily="18" charset="0"/>
              </a:rPr>
              <a:t>=5 I/Os</a:t>
            </a:r>
          </a:p>
        </p:txBody>
      </p:sp>
      <p:sp>
        <p:nvSpPr>
          <p:cNvPr id="471055" name="Text Box 15"/>
          <p:cNvSpPr txBox="1">
            <a:spLocks noChangeArrowheads="1"/>
          </p:cNvSpPr>
          <p:nvPr/>
        </p:nvSpPr>
        <p:spPr bwMode="auto">
          <a:xfrm>
            <a:off x="1273175" y="3930650"/>
            <a:ext cx="3946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Tx/>
            </a:pPr>
            <a:r>
              <a:rPr lang="de-DE" i="0">
                <a:solidFill>
                  <a:srgbClr val="006600"/>
                </a:solidFill>
                <a:latin typeface="Times New Roman" pitchFamily="18" charset="0"/>
              </a:rPr>
              <a:t>Algorithm 1: 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</a:rPr>
              <a:t>N=10</a:t>
            </a:r>
            <a:r>
              <a:rPr lang="en-US" i="0">
                <a:solidFill>
                  <a:srgbClr val="006600"/>
                </a:solidFill>
                <a:latin typeface="Times New Roman" pitchFamily="18" charset="0"/>
              </a:rPr>
              <a:t> I/Os</a:t>
            </a:r>
          </a:p>
        </p:txBody>
      </p:sp>
      <p:sp>
        <p:nvSpPr>
          <p:cNvPr id="471056" name="Rectangle 16"/>
          <p:cNvSpPr>
            <a:spLocks noChangeArrowheads="1"/>
          </p:cNvSpPr>
          <p:nvPr/>
        </p:nvSpPr>
        <p:spPr bwMode="auto">
          <a:xfrm>
            <a:off x="1003300" y="3211513"/>
            <a:ext cx="3908425" cy="420687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57" name="Line 17"/>
          <p:cNvSpPr>
            <a:spLocks noChangeShapeType="1"/>
          </p:cNvSpPr>
          <p:nvPr/>
        </p:nvSpPr>
        <p:spPr bwMode="auto">
          <a:xfrm>
            <a:off x="1393825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58" name="Text Box 18"/>
          <p:cNvSpPr txBox="1">
            <a:spLocks noChangeArrowheads="1"/>
          </p:cNvSpPr>
          <p:nvPr/>
        </p:nvSpPr>
        <p:spPr bwMode="auto">
          <a:xfrm>
            <a:off x="1016000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471059" name="Text Box 19"/>
          <p:cNvSpPr txBox="1">
            <a:spLocks noChangeArrowheads="1"/>
          </p:cNvSpPr>
          <p:nvPr/>
        </p:nvSpPr>
        <p:spPr bwMode="auto">
          <a:xfrm>
            <a:off x="1406525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471060" name="Line 20"/>
          <p:cNvSpPr>
            <a:spLocks noChangeShapeType="1"/>
          </p:cNvSpPr>
          <p:nvPr/>
        </p:nvSpPr>
        <p:spPr bwMode="auto">
          <a:xfrm>
            <a:off x="1782763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61" name="Line 21"/>
          <p:cNvSpPr>
            <a:spLocks noChangeShapeType="1"/>
          </p:cNvSpPr>
          <p:nvPr/>
        </p:nvSpPr>
        <p:spPr bwMode="auto">
          <a:xfrm>
            <a:off x="2174875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62" name="Line 22"/>
          <p:cNvSpPr>
            <a:spLocks noChangeShapeType="1"/>
          </p:cNvSpPr>
          <p:nvPr/>
        </p:nvSpPr>
        <p:spPr bwMode="auto">
          <a:xfrm>
            <a:off x="2565400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63" name="Line 23"/>
          <p:cNvSpPr>
            <a:spLocks noChangeShapeType="1"/>
          </p:cNvSpPr>
          <p:nvPr/>
        </p:nvSpPr>
        <p:spPr bwMode="auto">
          <a:xfrm>
            <a:off x="2955925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64" name="Line 24"/>
          <p:cNvSpPr>
            <a:spLocks noChangeShapeType="1"/>
          </p:cNvSpPr>
          <p:nvPr/>
        </p:nvSpPr>
        <p:spPr bwMode="auto">
          <a:xfrm>
            <a:off x="3346450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65" name="Line 25"/>
          <p:cNvSpPr>
            <a:spLocks noChangeShapeType="1"/>
          </p:cNvSpPr>
          <p:nvPr/>
        </p:nvSpPr>
        <p:spPr bwMode="auto">
          <a:xfrm>
            <a:off x="3738563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66" name="Line 26"/>
          <p:cNvSpPr>
            <a:spLocks noChangeShapeType="1"/>
          </p:cNvSpPr>
          <p:nvPr/>
        </p:nvSpPr>
        <p:spPr bwMode="auto">
          <a:xfrm>
            <a:off x="4519613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67" name="Line 27"/>
          <p:cNvSpPr>
            <a:spLocks noChangeShapeType="1"/>
          </p:cNvSpPr>
          <p:nvPr/>
        </p:nvSpPr>
        <p:spPr bwMode="auto">
          <a:xfrm>
            <a:off x="4129088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68" name="Text Box 28"/>
          <p:cNvSpPr txBox="1">
            <a:spLocks noChangeArrowheads="1"/>
          </p:cNvSpPr>
          <p:nvPr/>
        </p:nvSpPr>
        <p:spPr bwMode="auto">
          <a:xfrm>
            <a:off x="1795463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471069" name="Text Box 29"/>
          <p:cNvSpPr txBox="1">
            <a:spLocks noChangeArrowheads="1"/>
          </p:cNvSpPr>
          <p:nvPr/>
        </p:nvSpPr>
        <p:spPr bwMode="auto">
          <a:xfrm>
            <a:off x="2187575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471070" name="Text Box 30"/>
          <p:cNvSpPr txBox="1">
            <a:spLocks noChangeArrowheads="1"/>
          </p:cNvSpPr>
          <p:nvPr/>
        </p:nvSpPr>
        <p:spPr bwMode="auto">
          <a:xfrm>
            <a:off x="4141788" y="320516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471071" name="Text Box 31"/>
          <p:cNvSpPr txBox="1">
            <a:spLocks noChangeArrowheads="1"/>
          </p:cNvSpPr>
          <p:nvPr/>
        </p:nvSpPr>
        <p:spPr bwMode="auto">
          <a:xfrm>
            <a:off x="2578100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471072" name="Text Box 32"/>
          <p:cNvSpPr txBox="1">
            <a:spLocks noChangeArrowheads="1"/>
          </p:cNvSpPr>
          <p:nvPr/>
        </p:nvSpPr>
        <p:spPr bwMode="auto">
          <a:xfrm>
            <a:off x="3751263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471073" name="Text Box 33"/>
          <p:cNvSpPr txBox="1">
            <a:spLocks noChangeArrowheads="1"/>
          </p:cNvSpPr>
          <p:nvPr/>
        </p:nvSpPr>
        <p:spPr bwMode="auto">
          <a:xfrm>
            <a:off x="4473575" y="3198813"/>
            <a:ext cx="4635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471074" name="Text Box 34"/>
          <p:cNvSpPr txBox="1">
            <a:spLocks noChangeArrowheads="1"/>
          </p:cNvSpPr>
          <p:nvPr/>
        </p:nvSpPr>
        <p:spPr bwMode="auto">
          <a:xfrm>
            <a:off x="3008313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471075" name="Text Box 35"/>
          <p:cNvSpPr txBox="1">
            <a:spLocks noChangeArrowheads="1"/>
          </p:cNvSpPr>
          <p:nvPr/>
        </p:nvSpPr>
        <p:spPr bwMode="auto">
          <a:xfrm>
            <a:off x="3400425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471076" name="Rectangle 36"/>
          <p:cNvSpPr>
            <a:spLocks noChangeArrowheads="1"/>
          </p:cNvSpPr>
          <p:nvPr/>
        </p:nvSpPr>
        <p:spPr bwMode="auto">
          <a:xfrm>
            <a:off x="5118100" y="3211513"/>
            <a:ext cx="3908425" cy="420687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1077" name="Line 37"/>
          <p:cNvSpPr>
            <a:spLocks noChangeShapeType="1"/>
          </p:cNvSpPr>
          <p:nvPr/>
        </p:nvSpPr>
        <p:spPr bwMode="auto">
          <a:xfrm>
            <a:off x="5508625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78" name="Text Box 38"/>
          <p:cNvSpPr txBox="1">
            <a:spLocks noChangeArrowheads="1"/>
          </p:cNvSpPr>
          <p:nvPr/>
        </p:nvSpPr>
        <p:spPr bwMode="auto">
          <a:xfrm>
            <a:off x="5130800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471079" name="Text Box 39"/>
          <p:cNvSpPr txBox="1">
            <a:spLocks noChangeArrowheads="1"/>
          </p:cNvSpPr>
          <p:nvPr/>
        </p:nvSpPr>
        <p:spPr bwMode="auto">
          <a:xfrm>
            <a:off x="5521325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471080" name="Line 40"/>
          <p:cNvSpPr>
            <a:spLocks noChangeShapeType="1"/>
          </p:cNvSpPr>
          <p:nvPr/>
        </p:nvSpPr>
        <p:spPr bwMode="auto">
          <a:xfrm>
            <a:off x="5899150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81" name="Line 41"/>
          <p:cNvSpPr>
            <a:spLocks noChangeShapeType="1"/>
          </p:cNvSpPr>
          <p:nvPr/>
        </p:nvSpPr>
        <p:spPr bwMode="auto">
          <a:xfrm>
            <a:off x="6291263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82" name="Line 42"/>
          <p:cNvSpPr>
            <a:spLocks noChangeShapeType="1"/>
          </p:cNvSpPr>
          <p:nvPr/>
        </p:nvSpPr>
        <p:spPr bwMode="auto">
          <a:xfrm>
            <a:off x="6681788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83" name="Line 43"/>
          <p:cNvSpPr>
            <a:spLocks noChangeShapeType="1"/>
          </p:cNvSpPr>
          <p:nvPr/>
        </p:nvSpPr>
        <p:spPr bwMode="auto">
          <a:xfrm>
            <a:off x="7072313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84" name="Line 44"/>
          <p:cNvSpPr>
            <a:spLocks noChangeShapeType="1"/>
          </p:cNvSpPr>
          <p:nvPr/>
        </p:nvSpPr>
        <p:spPr bwMode="auto">
          <a:xfrm>
            <a:off x="7462838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85" name="Line 45"/>
          <p:cNvSpPr>
            <a:spLocks noChangeShapeType="1"/>
          </p:cNvSpPr>
          <p:nvPr/>
        </p:nvSpPr>
        <p:spPr bwMode="auto">
          <a:xfrm>
            <a:off x="7854950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86" name="Line 46"/>
          <p:cNvSpPr>
            <a:spLocks noChangeShapeType="1"/>
          </p:cNvSpPr>
          <p:nvPr/>
        </p:nvSpPr>
        <p:spPr bwMode="auto">
          <a:xfrm>
            <a:off x="8634413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87" name="Line 47"/>
          <p:cNvSpPr>
            <a:spLocks noChangeShapeType="1"/>
          </p:cNvSpPr>
          <p:nvPr/>
        </p:nvSpPr>
        <p:spPr bwMode="auto">
          <a:xfrm>
            <a:off x="8245475" y="3211513"/>
            <a:ext cx="0" cy="420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88" name="Text Box 48"/>
          <p:cNvSpPr txBox="1">
            <a:spLocks noChangeArrowheads="1"/>
          </p:cNvSpPr>
          <p:nvPr/>
        </p:nvSpPr>
        <p:spPr bwMode="auto">
          <a:xfrm>
            <a:off x="5842000" y="3198813"/>
            <a:ext cx="4635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471089" name="Text Box 49"/>
          <p:cNvSpPr txBox="1">
            <a:spLocks noChangeArrowheads="1"/>
          </p:cNvSpPr>
          <p:nvPr/>
        </p:nvSpPr>
        <p:spPr bwMode="auto">
          <a:xfrm>
            <a:off x="6303963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471090" name="Text Box 50"/>
          <p:cNvSpPr txBox="1">
            <a:spLocks noChangeArrowheads="1"/>
          </p:cNvSpPr>
          <p:nvPr/>
        </p:nvSpPr>
        <p:spPr bwMode="auto">
          <a:xfrm>
            <a:off x="8258175" y="320516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471091" name="Text Box 51"/>
          <p:cNvSpPr txBox="1">
            <a:spLocks noChangeArrowheads="1"/>
          </p:cNvSpPr>
          <p:nvPr/>
        </p:nvSpPr>
        <p:spPr bwMode="auto">
          <a:xfrm>
            <a:off x="6694488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471092" name="Text Box 52"/>
          <p:cNvSpPr txBox="1">
            <a:spLocks noChangeArrowheads="1"/>
          </p:cNvSpPr>
          <p:nvPr/>
        </p:nvSpPr>
        <p:spPr bwMode="auto">
          <a:xfrm>
            <a:off x="7867650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471093" name="Text Box 53"/>
          <p:cNvSpPr txBox="1">
            <a:spLocks noChangeArrowheads="1"/>
          </p:cNvSpPr>
          <p:nvPr/>
        </p:nvSpPr>
        <p:spPr bwMode="auto">
          <a:xfrm>
            <a:off x="8658225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471094" name="Text Box 54"/>
          <p:cNvSpPr txBox="1">
            <a:spLocks noChangeArrowheads="1"/>
          </p:cNvSpPr>
          <p:nvPr/>
        </p:nvSpPr>
        <p:spPr bwMode="auto">
          <a:xfrm>
            <a:off x="7124700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471095" name="Text Box 55"/>
          <p:cNvSpPr txBox="1">
            <a:spLocks noChangeArrowheads="1"/>
          </p:cNvSpPr>
          <p:nvPr/>
        </p:nvSpPr>
        <p:spPr bwMode="auto">
          <a:xfrm>
            <a:off x="7516813" y="3198813"/>
            <a:ext cx="323850" cy="427037"/>
          </a:xfrm>
          <a:prstGeom prst="rect">
            <a:avLst/>
          </a:prstGeom>
          <a:noFill/>
          <a:ln w="17463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7013" indent="-227013" algn="ctr">
              <a:buClrTx/>
              <a:buFontTx/>
              <a:buNone/>
            </a:pPr>
            <a:r>
              <a:rPr lang="en-US" sz="2200" b="1" i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471096" name="Freeform 56"/>
          <p:cNvSpPr>
            <a:spLocks/>
          </p:cNvSpPr>
          <p:nvPr/>
        </p:nvSpPr>
        <p:spPr bwMode="auto">
          <a:xfrm>
            <a:off x="1181100" y="2979738"/>
            <a:ext cx="781050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97" name="Freeform 57"/>
          <p:cNvSpPr>
            <a:spLocks/>
          </p:cNvSpPr>
          <p:nvPr/>
        </p:nvSpPr>
        <p:spPr bwMode="auto">
          <a:xfrm>
            <a:off x="1962150" y="2979738"/>
            <a:ext cx="782638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98" name="Freeform 58"/>
          <p:cNvSpPr>
            <a:spLocks/>
          </p:cNvSpPr>
          <p:nvPr/>
        </p:nvSpPr>
        <p:spPr bwMode="auto">
          <a:xfrm>
            <a:off x="1571625" y="2921000"/>
            <a:ext cx="781050" cy="239713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099" name="Freeform 59"/>
          <p:cNvSpPr>
            <a:spLocks/>
          </p:cNvSpPr>
          <p:nvPr/>
        </p:nvSpPr>
        <p:spPr bwMode="auto">
          <a:xfrm>
            <a:off x="2743200" y="2979738"/>
            <a:ext cx="1173163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00" name="Freeform 60"/>
          <p:cNvSpPr>
            <a:spLocks/>
          </p:cNvSpPr>
          <p:nvPr/>
        </p:nvSpPr>
        <p:spPr bwMode="auto">
          <a:xfrm>
            <a:off x="2352675" y="2921000"/>
            <a:ext cx="1955800" cy="239713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01" name="Freeform 61"/>
          <p:cNvSpPr>
            <a:spLocks/>
          </p:cNvSpPr>
          <p:nvPr/>
        </p:nvSpPr>
        <p:spPr bwMode="auto">
          <a:xfrm flipH="1" flipV="1">
            <a:off x="1554163" y="3686175"/>
            <a:ext cx="2346325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02" name="Freeform 62"/>
          <p:cNvSpPr>
            <a:spLocks/>
          </p:cNvSpPr>
          <p:nvPr/>
        </p:nvSpPr>
        <p:spPr bwMode="auto">
          <a:xfrm flipH="1" flipV="1">
            <a:off x="3117850" y="3686175"/>
            <a:ext cx="1173163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03" name="Freeform 63"/>
          <p:cNvSpPr>
            <a:spLocks/>
          </p:cNvSpPr>
          <p:nvPr/>
        </p:nvSpPr>
        <p:spPr bwMode="auto">
          <a:xfrm>
            <a:off x="3133725" y="3040063"/>
            <a:ext cx="392113" cy="120650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04" name="Freeform 64"/>
          <p:cNvSpPr>
            <a:spLocks/>
          </p:cNvSpPr>
          <p:nvPr/>
        </p:nvSpPr>
        <p:spPr bwMode="auto">
          <a:xfrm>
            <a:off x="3524250" y="3040063"/>
            <a:ext cx="1174750" cy="120650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05" name="Freeform 65"/>
          <p:cNvSpPr>
            <a:spLocks/>
          </p:cNvSpPr>
          <p:nvPr/>
        </p:nvSpPr>
        <p:spPr bwMode="auto">
          <a:xfrm>
            <a:off x="5297488" y="2984500"/>
            <a:ext cx="368300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06" name="Freeform 66"/>
          <p:cNvSpPr>
            <a:spLocks/>
          </p:cNvSpPr>
          <p:nvPr/>
        </p:nvSpPr>
        <p:spPr bwMode="auto">
          <a:xfrm>
            <a:off x="6867525" y="2989263"/>
            <a:ext cx="368300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07" name="Freeform 67"/>
          <p:cNvSpPr>
            <a:spLocks/>
          </p:cNvSpPr>
          <p:nvPr/>
        </p:nvSpPr>
        <p:spPr bwMode="auto">
          <a:xfrm>
            <a:off x="7646988" y="2978150"/>
            <a:ext cx="366712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08" name="Freeform 68"/>
          <p:cNvSpPr>
            <a:spLocks/>
          </p:cNvSpPr>
          <p:nvPr/>
        </p:nvSpPr>
        <p:spPr bwMode="auto">
          <a:xfrm flipH="1" flipV="1">
            <a:off x="6081713" y="3676650"/>
            <a:ext cx="368300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09" name="Freeform 69"/>
          <p:cNvSpPr>
            <a:spLocks/>
          </p:cNvSpPr>
          <p:nvPr/>
        </p:nvSpPr>
        <p:spPr bwMode="auto">
          <a:xfrm flipH="1" flipV="1">
            <a:off x="8459788" y="3681413"/>
            <a:ext cx="368300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10" name="Freeform 70"/>
          <p:cNvSpPr>
            <a:spLocks/>
          </p:cNvSpPr>
          <p:nvPr/>
        </p:nvSpPr>
        <p:spPr bwMode="auto">
          <a:xfrm>
            <a:off x="5676900" y="2909888"/>
            <a:ext cx="1955800" cy="239712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11" name="Freeform 71"/>
          <p:cNvSpPr>
            <a:spLocks/>
          </p:cNvSpPr>
          <p:nvPr/>
        </p:nvSpPr>
        <p:spPr bwMode="auto">
          <a:xfrm flipH="1" flipV="1">
            <a:off x="6854825" y="3675063"/>
            <a:ext cx="1173163" cy="18097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12" name="Freeform 72"/>
          <p:cNvSpPr>
            <a:spLocks/>
          </p:cNvSpPr>
          <p:nvPr/>
        </p:nvSpPr>
        <p:spPr bwMode="auto">
          <a:xfrm>
            <a:off x="7246938" y="2852738"/>
            <a:ext cx="1543050" cy="317500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1113" name="Freeform 73"/>
          <p:cNvSpPr>
            <a:spLocks/>
          </p:cNvSpPr>
          <p:nvPr/>
        </p:nvSpPr>
        <p:spPr bwMode="auto">
          <a:xfrm flipH="1" flipV="1">
            <a:off x="6456363" y="3698875"/>
            <a:ext cx="1965325" cy="212725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51" y="0"/>
              </a:cxn>
              <a:cxn ang="0">
                <a:pos x="265" y="114"/>
              </a:cxn>
            </a:cxnLst>
            <a:rect l="0" t="0" r="r" b="b"/>
            <a:pathLst>
              <a:path w="265" h="114">
                <a:moveTo>
                  <a:pt x="0" y="114"/>
                </a:moveTo>
                <a:cubicBezTo>
                  <a:pt x="53" y="57"/>
                  <a:pt x="107" y="0"/>
                  <a:pt x="151" y="0"/>
                </a:cubicBezTo>
                <a:cubicBezTo>
                  <a:pt x="195" y="0"/>
                  <a:pt x="230" y="57"/>
                  <a:pt x="265" y="114"/>
                </a:cubicBezTo>
              </a:path>
            </a:pathLst>
          </a:custGeom>
          <a:noFill/>
          <a:ln w="17463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3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7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7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7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7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7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7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7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7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7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7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7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7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7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7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7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7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7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7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7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2" grpId="0" animBg="1"/>
      <p:bldP spid="471042" grpId="1" animBg="1"/>
      <p:bldP spid="471043" grpId="0" animBg="1"/>
      <p:bldP spid="471043" grpId="1" animBg="1"/>
      <p:bldP spid="471044" grpId="0" animBg="1"/>
      <p:bldP spid="471044" grpId="1" animBg="1"/>
      <p:bldP spid="471045" grpId="0" animBg="1"/>
      <p:bldP spid="471045" grpId="1" animBg="1"/>
      <p:bldP spid="471046" grpId="0" animBg="1"/>
      <p:bldP spid="471046" grpId="1" animBg="1"/>
      <p:bldP spid="471047" grpId="0" animBg="1"/>
      <p:bldP spid="471047" grpId="1" animBg="1"/>
      <p:bldP spid="471047" grpId="2" animBg="1"/>
      <p:bldP spid="471047" grpId="3" animBg="1"/>
      <p:bldP spid="471048" grpId="0" animBg="1"/>
      <p:bldP spid="471048" grpId="1" animBg="1"/>
      <p:bldP spid="471048" grpId="2" animBg="1"/>
      <p:bldP spid="471048" grpId="3" animBg="1"/>
      <p:bldP spid="471049" grpId="0" animBg="1"/>
      <p:bldP spid="471049" grpId="1" animBg="1"/>
      <p:bldP spid="471049" grpId="2" animBg="1"/>
      <p:bldP spid="471049" grpId="3" animBg="1"/>
      <p:bldP spid="471050" grpId="0" animBg="1"/>
      <p:bldP spid="471050" grpId="1" animBg="1"/>
      <p:bldP spid="471050" grpId="2" animBg="1"/>
      <p:bldP spid="471050" grpId="3" animBg="1"/>
      <p:bldP spid="471051" grpId="0" animBg="1"/>
      <p:bldP spid="471051" grpId="1" animBg="1"/>
      <p:bldP spid="471051" grpId="2" animBg="1"/>
      <p:bldP spid="471051" grpId="3" animBg="1"/>
      <p:bldP spid="471054" grpId="0"/>
      <p:bldP spid="4710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I/O-model </a:t>
            </a:r>
            <a:r>
              <a:rPr lang="en-US" dirty="0"/>
              <a:t>of Computation</a:t>
            </a:r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8784" y="1160463"/>
            <a:ext cx="7092788" cy="540067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Scanning</a:t>
            </a:r>
            <a:r>
              <a:rPr lang="en-US" dirty="0" smtClean="0"/>
              <a:t>: </a:t>
            </a:r>
            <a:r>
              <a:rPr lang="en-US" i="1" dirty="0" smtClean="0"/>
              <a:t>O</a:t>
            </a:r>
            <a:r>
              <a:rPr lang="en-US" dirty="0" smtClean="0"/>
              <a:t>(</a:t>
            </a:r>
            <a:r>
              <a:rPr lang="en-US" i="1" dirty="0" smtClean="0"/>
              <a:t>N/B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Sorting</a:t>
            </a:r>
            <a:r>
              <a:rPr lang="en-US" dirty="0" smtClean="0"/>
              <a:t>: </a:t>
            </a:r>
            <a:r>
              <a:rPr lang="en-US" i="1" dirty="0" smtClean="0"/>
              <a:t>O</a:t>
            </a:r>
            <a:r>
              <a:rPr lang="en-US" dirty="0" smtClean="0"/>
              <a:t>(Sort(</a:t>
            </a:r>
            <a:r>
              <a:rPr lang="en-US" i="1" dirty="0" smtClean="0"/>
              <a:t>N</a:t>
            </a:r>
            <a:r>
              <a:rPr lang="en-US" dirty="0" smtClean="0"/>
              <a:t>))=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Searching</a:t>
            </a:r>
            <a:r>
              <a:rPr lang="en-US" dirty="0"/>
              <a:t>: </a:t>
            </a:r>
            <a:r>
              <a:rPr lang="en-US" sz="1800" i="1" dirty="0"/>
              <a:t>O</a:t>
            </a:r>
            <a:r>
              <a:rPr lang="en-US" sz="1800" dirty="0"/>
              <a:t>(</a:t>
            </a:r>
            <a:r>
              <a:rPr lang="en-US" sz="1800" dirty="0" err="1"/>
              <a:t>log</a:t>
            </a:r>
            <a:r>
              <a:rPr lang="en-US" sz="1800" i="1" baseline="-25000" dirty="0" err="1"/>
              <a:t>B</a:t>
            </a:r>
            <a:r>
              <a:rPr lang="en-US" sz="1800" i="1" dirty="0"/>
              <a:t> N</a:t>
            </a:r>
            <a:r>
              <a:rPr lang="en-US" sz="1800" dirty="0" smtClean="0"/>
              <a:t>)</a:t>
            </a:r>
          </a:p>
          <a:p>
            <a:endParaRPr lang="en-US" sz="1800" dirty="0"/>
          </a:p>
          <a:p>
            <a:pPr lvl="1"/>
            <a:r>
              <a:rPr lang="en-US" dirty="0" smtClean="0"/>
              <a:t>Note: Not sort optimally with search tree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Priority queue</a:t>
            </a:r>
            <a:r>
              <a:rPr lang="en-US" dirty="0" smtClean="0"/>
              <a:t>: </a:t>
            </a:r>
            <a:r>
              <a:rPr lang="en-US" i="1" dirty="0"/>
              <a:t>O</a:t>
            </a:r>
            <a:r>
              <a:rPr lang="en-US" dirty="0"/>
              <a:t>(Sort(</a:t>
            </a:r>
            <a:r>
              <a:rPr lang="en-US" i="1" dirty="0"/>
              <a:t>N</a:t>
            </a:r>
            <a:r>
              <a:rPr lang="en-US" dirty="0" smtClean="0"/>
              <a:t>)/N) amortized</a:t>
            </a:r>
          </a:p>
          <a:p>
            <a:endParaRPr lang="en-US" dirty="0"/>
          </a:p>
          <a:p>
            <a:r>
              <a:rPr lang="en-US" dirty="0" smtClean="0"/>
              <a:t>Many O(Sort(N)) </a:t>
            </a:r>
            <a:r>
              <a:rPr lang="en-US" dirty="0" smtClean="0">
                <a:solidFill>
                  <a:srgbClr val="C00000"/>
                </a:solidFill>
              </a:rPr>
              <a:t>computational geometry</a:t>
            </a:r>
            <a:r>
              <a:rPr lang="en-US" dirty="0" smtClean="0"/>
              <a:t> results</a:t>
            </a:r>
            <a:endParaRPr lang="en-US" dirty="0"/>
          </a:p>
          <a:p>
            <a:endParaRPr lang="en-US" i="1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Many 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graph</a:t>
            </a:r>
            <a:r>
              <a:rPr lang="en-US" dirty="0" smtClean="0">
                <a:sym typeface="Wingdings" pitchFamily="2" charset="2"/>
              </a:rPr>
              <a:t> algorithms results</a:t>
            </a:r>
            <a:endParaRPr lang="en-US" dirty="0">
              <a:sym typeface="Wingdings" pitchFamily="2" charset="2"/>
            </a:endParaRPr>
          </a:p>
          <a:p>
            <a:pPr lvl="1">
              <a:buNone/>
            </a:pPr>
            <a:endParaRPr lang="en-US" i="1" dirty="0">
              <a:solidFill>
                <a:srgbClr val="FF0000"/>
              </a:solidFill>
              <a:sym typeface="Wingdings" pitchFamily="2" charset="2"/>
            </a:endParaRPr>
          </a:p>
          <a:p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473092" name="Group 4"/>
          <p:cNvGrpSpPr>
            <a:grpSpLocks/>
          </p:cNvGrpSpPr>
          <p:nvPr/>
        </p:nvGrpSpPr>
        <p:grpSpPr bwMode="auto">
          <a:xfrm>
            <a:off x="415925" y="1122363"/>
            <a:ext cx="2484438" cy="4394200"/>
            <a:chOff x="308" y="754"/>
            <a:chExt cx="1565" cy="2768"/>
          </a:xfrm>
        </p:grpSpPr>
        <p:pic>
          <p:nvPicPr>
            <p:cNvPr id="473093" name="Picture 5" descr="par-disk-model-smal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72" r="84706"/>
            <a:stretch>
              <a:fillRect/>
            </a:stretch>
          </p:blipFill>
          <p:spPr bwMode="auto">
            <a:xfrm>
              <a:off x="435" y="754"/>
              <a:ext cx="1438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3094" name="Text Box 6"/>
            <p:cNvSpPr txBox="1">
              <a:spLocks noChangeAspect="1" noChangeArrowheads="1"/>
            </p:cNvSpPr>
            <p:nvPr/>
          </p:nvSpPr>
          <p:spPr bwMode="auto">
            <a:xfrm>
              <a:off x="1019" y="1114"/>
              <a:ext cx="270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2600" i="1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473095" name="Text Box 7"/>
            <p:cNvSpPr txBox="1">
              <a:spLocks noChangeAspect="1" noChangeArrowheads="1"/>
            </p:cNvSpPr>
            <p:nvPr/>
          </p:nvSpPr>
          <p:spPr bwMode="auto">
            <a:xfrm>
              <a:off x="1019" y="3184"/>
              <a:ext cx="270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2600" i="1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473096" name="Text Box 8"/>
            <p:cNvSpPr txBox="1">
              <a:spLocks noChangeAspect="1" noChangeArrowheads="1"/>
            </p:cNvSpPr>
            <p:nvPr/>
          </p:nvSpPr>
          <p:spPr bwMode="auto">
            <a:xfrm>
              <a:off x="1019" y="2419"/>
              <a:ext cx="270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2600" i="1"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473097" name="Text Box 9"/>
            <p:cNvSpPr txBox="1">
              <a:spLocks noChangeAspect="1" noChangeArrowheads="1"/>
            </p:cNvSpPr>
            <p:nvPr/>
          </p:nvSpPr>
          <p:spPr bwMode="auto">
            <a:xfrm>
              <a:off x="308" y="1689"/>
              <a:ext cx="114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2200" dirty="0">
                  <a:solidFill>
                    <a:srgbClr val="FF0000"/>
                  </a:solidFill>
                  <a:latin typeface="Times New Roman" pitchFamily="18" charset="0"/>
                </a:rPr>
                <a:t>Block  I/O</a:t>
              </a:r>
            </a:p>
          </p:txBody>
        </p:sp>
      </p:grpSp>
      <p:graphicFrame>
        <p:nvGraphicFramePr>
          <p:cNvPr id="47309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801409"/>
              </p:ext>
            </p:extLst>
          </p:nvPr>
        </p:nvGraphicFramePr>
        <p:xfrm>
          <a:off x="6141132" y="1412776"/>
          <a:ext cx="1872208" cy="658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" name="Equation" r:id="rId5" imgW="723600" imgH="253800" progId="Equation.3">
                  <p:embed/>
                </p:oleObj>
              </mc:Choice>
              <mc:Fallback>
                <p:oleObj name="Equation" r:id="rId5" imgW="723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1132" y="1412776"/>
                        <a:ext cx="1872208" cy="658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6"/>
          <p:cNvSpPr txBox="1">
            <a:spLocks noChangeAspect="1" noChangeArrowheads="1"/>
          </p:cNvSpPr>
          <p:nvPr/>
        </p:nvSpPr>
        <p:spPr bwMode="auto">
          <a:xfrm>
            <a:off x="848544" y="2816932"/>
            <a:ext cx="4286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600" i="1" dirty="0">
                <a:latin typeface="Times New Roman" pitchFamily="18" charset="0"/>
              </a:rPr>
              <a:t>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508" y="5625244"/>
            <a:ext cx="2638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Surveys [A02,V06]</a:t>
            </a:r>
          </a:p>
        </p:txBody>
      </p:sp>
    </p:spTree>
    <p:extLst>
      <p:ext uri="{BB962C8B-B14F-4D97-AF65-F5344CB8AC3E}">
        <p14:creationId xmlns:p14="http://schemas.microsoft.com/office/powerpoint/2010/main" val="73456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Plane Sweeping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246232" cy="5472893"/>
          </a:xfrm>
        </p:spPr>
        <p:txBody>
          <a:bodyPr/>
          <a:lstStyle/>
          <a:p>
            <a:r>
              <a:rPr lang="en-US" dirty="0"/>
              <a:t>Plane sweeping powerful technique for solving geometric problems </a:t>
            </a:r>
          </a:p>
          <a:p>
            <a:r>
              <a:rPr lang="en-US" dirty="0"/>
              <a:t>Example: </a:t>
            </a:r>
            <a:r>
              <a:rPr lang="en-US" dirty="0">
                <a:solidFill>
                  <a:schemeClr val="accent2"/>
                </a:solidFill>
              </a:rPr>
              <a:t>Orthogonal line segment </a:t>
            </a:r>
            <a:r>
              <a:rPr lang="en-US" dirty="0" smtClean="0">
                <a:solidFill>
                  <a:schemeClr val="accent2"/>
                </a:solidFill>
              </a:rPr>
              <a:t>intersection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dirty="0" smtClean="0"/>
              <a:t>Sweep line </a:t>
            </a:r>
            <a:r>
              <a:rPr lang="en-US" dirty="0"/>
              <a:t>top-down while maintaining search tree </a:t>
            </a:r>
            <a:r>
              <a:rPr lang="en-US" i="1" dirty="0"/>
              <a:t>T</a:t>
            </a:r>
            <a:r>
              <a:rPr lang="en-US" dirty="0"/>
              <a:t> on vertical segments crossing sweep line (by </a:t>
            </a:r>
            <a:r>
              <a:rPr lang="en-US" i="1" dirty="0"/>
              <a:t>x</a:t>
            </a:r>
            <a:r>
              <a:rPr lang="en-US" dirty="0"/>
              <a:t>-coordinates)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Top endpoint of vertical segment</a:t>
            </a:r>
            <a:r>
              <a:rPr lang="en-US" dirty="0"/>
              <a:t>: Insert in </a:t>
            </a:r>
            <a:r>
              <a:rPr lang="en-US" i="1" dirty="0"/>
              <a:t>T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Bottom endpoint of vertical segment:</a:t>
            </a:r>
            <a:r>
              <a:rPr lang="en-US" dirty="0"/>
              <a:t> Delete from </a:t>
            </a:r>
            <a:r>
              <a:rPr lang="en-US" i="1" dirty="0"/>
              <a:t>T</a:t>
            </a:r>
            <a:endParaRPr lang="en-US" i="1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accent2"/>
                </a:solidFill>
              </a:rPr>
              <a:t>Horizontal segment</a:t>
            </a:r>
            <a:r>
              <a:rPr lang="en-US" dirty="0"/>
              <a:t>: Perform range query with </a:t>
            </a:r>
            <a:r>
              <a:rPr lang="en-US" i="1" dirty="0"/>
              <a:t>x</a:t>
            </a:r>
            <a:r>
              <a:rPr lang="en-US" dirty="0"/>
              <a:t>-interval on </a:t>
            </a:r>
            <a:r>
              <a:rPr lang="en-US" i="1" dirty="0"/>
              <a:t>T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06331" y="1988840"/>
            <a:ext cx="7995311" cy="450850"/>
            <a:chOff x="527" y="1536"/>
            <a:chExt cx="4649" cy="284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527" y="1536"/>
              <a:ext cx="464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612" y="1536"/>
              <a:ext cx="0" cy="28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439702" y="2393652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881453" y="2934990"/>
            <a:ext cx="39039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856575" y="2393652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7586002" y="2528590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6610880" y="3563640"/>
            <a:ext cx="39039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366669" y="3158827"/>
            <a:ext cx="39039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2904729" y="3700165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5439702" y="4014490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466300" y="2754015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4172215" y="4239915"/>
            <a:ext cx="39039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7684030" y="3428702"/>
            <a:ext cx="39039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1979481" y="2258715"/>
            <a:ext cx="63288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4953000" y="2258715"/>
            <a:ext cx="584729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2368154" y="2619077"/>
            <a:ext cx="244210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6122458" y="2619077"/>
            <a:ext cx="440267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6757062" y="2214265"/>
            <a:ext cx="536575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7293637" y="2214265"/>
            <a:ext cx="486701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3148939" y="2888952"/>
            <a:ext cx="63460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3783542" y="2888952"/>
            <a:ext cx="438547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4612482" y="2934990"/>
            <a:ext cx="340519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V="1">
            <a:off x="7293637" y="2934990"/>
            <a:ext cx="877094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1687117" y="3158827"/>
            <a:ext cx="925248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4953000" y="3158827"/>
            <a:ext cx="292365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2368154" y="3293765"/>
            <a:ext cx="244210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6122458" y="3293765"/>
            <a:ext cx="682758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3050911" y="3519190"/>
            <a:ext cx="732631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3783542" y="3519190"/>
            <a:ext cx="292365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5343394" y="3654127"/>
            <a:ext cx="779065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6122459" y="3654127"/>
            <a:ext cx="244210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2125663" y="3789065"/>
            <a:ext cx="48670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7293637" y="3789065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1881452" y="4104977"/>
            <a:ext cx="73091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2612364" y="4104977"/>
            <a:ext cx="292365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2173817" y="2079328"/>
            <a:ext cx="0" cy="1484313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>
            <a:off x="1783425" y="2439691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>
            <a:off x="1735270" y="3474741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2366433" y="2977853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44"/>
          <p:cNvSpPr>
            <a:spLocks noChangeShapeType="1"/>
          </p:cNvSpPr>
          <p:nvPr/>
        </p:nvSpPr>
        <p:spPr bwMode="auto">
          <a:xfrm>
            <a:off x="2027635" y="3744616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2758546" y="3428703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6"/>
          <p:cNvSpPr>
            <a:spLocks noChangeShapeType="1"/>
          </p:cNvSpPr>
          <p:nvPr/>
        </p:nvSpPr>
        <p:spPr bwMode="auto">
          <a:xfrm>
            <a:off x="4270243" y="2754016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7"/>
          <p:cNvSpPr>
            <a:spLocks noChangeShapeType="1"/>
          </p:cNvSpPr>
          <p:nvPr/>
        </p:nvSpPr>
        <p:spPr bwMode="auto">
          <a:xfrm>
            <a:off x="4172215" y="2169816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48"/>
          <p:cNvSpPr>
            <a:spLocks noChangeShapeType="1"/>
          </p:cNvSpPr>
          <p:nvPr/>
        </p:nvSpPr>
        <p:spPr bwMode="auto">
          <a:xfrm>
            <a:off x="4368271" y="2709566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49"/>
          <p:cNvSpPr>
            <a:spLocks noChangeShapeType="1"/>
          </p:cNvSpPr>
          <p:nvPr/>
        </p:nvSpPr>
        <p:spPr bwMode="auto">
          <a:xfrm>
            <a:off x="3441304" y="2169815"/>
            <a:ext cx="0" cy="989012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50"/>
          <p:cNvSpPr>
            <a:spLocks noChangeShapeType="1"/>
          </p:cNvSpPr>
          <p:nvPr/>
        </p:nvSpPr>
        <p:spPr bwMode="auto">
          <a:xfrm>
            <a:off x="6659033" y="2214265"/>
            <a:ext cx="0" cy="1484312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51"/>
          <p:cNvSpPr>
            <a:spLocks noChangeShapeType="1"/>
          </p:cNvSpPr>
          <p:nvPr/>
        </p:nvSpPr>
        <p:spPr bwMode="auto">
          <a:xfrm>
            <a:off x="5635758" y="2754015"/>
            <a:ext cx="0" cy="1484312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>
            <a:off x="5147337" y="2214265"/>
            <a:ext cx="0" cy="1484312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>
            <a:off x="3050910" y="2484141"/>
            <a:ext cx="0" cy="7651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4708790" y="3249316"/>
            <a:ext cx="0" cy="7651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>
            <a:off x="3343275" y="3249316"/>
            <a:ext cx="0" cy="72072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56"/>
          <p:cNvSpPr>
            <a:spLocks noChangeShapeType="1"/>
          </p:cNvSpPr>
          <p:nvPr/>
        </p:nvSpPr>
        <p:spPr bwMode="auto">
          <a:xfrm>
            <a:off x="2758546" y="2393653"/>
            <a:ext cx="0" cy="315913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>
            <a:off x="3977879" y="2484140"/>
            <a:ext cx="0" cy="1574800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>
            <a:off x="5439702" y="2123777"/>
            <a:ext cx="0" cy="630238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59"/>
          <p:cNvSpPr>
            <a:spLocks noChangeShapeType="1"/>
          </p:cNvSpPr>
          <p:nvPr/>
        </p:nvSpPr>
        <p:spPr bwMode="auto">
          <a:xfrm>
            <a:off x="5928122" y="2258716"/>
            <a:ext cx="0" cy="541337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60"/>
          <p:cNvSpPr>
            <a:spLocks noChangeShapeType="1"/>
          </p:cNvSpPr>
          <p:nvPr/>
        </p:nvSpPr>
        <p:spPr bwMode="auto">
          <a:xfrm flipV="1">
            <a:off x="5293519" y="3068341"/>
            <a:ext cx="0" cy="6762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61"/>
          <p:cNvSpPr>
            <a:spLocks noChangeShapeType="1"/>
          </p:cNvSpPr>
          <p:nvPr/>
        </p:nvSpPr>
        <p:spPr bwMode="auto">
          <a:xfrm>
            <a:off x="6855090" y="2393652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62"/>
          <p:cNvSpPr>
            <a:spLocks noChangeShapeType="1"/>
          </p:cNvSpPr>
          <p:nvPr/>
        </p:nvSpPr>
        <p:spPr bwMode="auto">
          <a:xfrm>
            <a:off x="6951398" y="3114378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63"/>
          <p:cNvSpPr>
            <a:spLocks noChangeShapeType="1"/>
          </p:cNvSpPr>
          <p:nvPr/>
        </p:nvSpPr>
        <p:spPr bwMode="auto">
          <a:xfrm flipV="1">
            <a:off x="6414823" y="3384253"/>
            <a:ext cx="0" cy="80962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64"/>
          <p:cNvSpPr>
            <a:spLocks noChangeShapeType="1"/>
          </p:cNvSpPr>
          <p:nvPr/>
        </p:nvSpPr>
        <p:spPr bwMode="auto">
          <a:xfrm>
            <a:off x="6366669" y="2169816"/>
            <a:ext cx="0" cy="223837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65"/>
          <p:cNvSpPr>
            <a:spLocks noChangeShapeType="1"/>
          </p:cNvSpPr>
          <p:nvPr/>
        </p:nvSpPr>
        <p:spPr bwMode="auto">
          <a:xfrm>
            <a:off x="7878366" y="2123778"/>
            <a:ext cx="0" cy="171132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66"/>
          <p:cNvSpPr>
            <a:spLocks noChangeShapeType="1"/>
          </p:cNvSpPr>
          <p:nvPr/>
        </p:nvSpPr>
        <p:spPr bwMode="auto">
          <a:xfrm>
            <a:off x="7537847" y="3114378"/>
            <a:ext cx="0" cy="360363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67"/>
          <p:cNvSpPr>
            <a:spLocks noChangeShapeType="1"/>
          </p:cNvSpPr>
          <p:nvPr/>
        </p:nvSpPr>
        <p:spPr bwMode="auto">
          <a:xfrm>
            <a:off x="8122577" y="3069928"/>
            <a:ext cx="0" cy="7651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68"/>
          <p:cNvSpPr>
            <a:spLocks noChangeShapeType="1"/>
          </p:cNvSpPr>
          <p:nvPr/>
        </p:nvSpPr>
        <p:spPr bwMode="auto">
          <a:xfrm>
            <a:off x="7439819" y="2079328"/>
            <a:ext cx="0" cy="404813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Line 69"/>
          <p:cNvSpPr>
            <a:spLocks noChangeShapeType="1"/>
          </p:cNvSpPr>
          <p:nvPr/>
        </p:nvSpPr>
        <p:spPr bwMode="auto">
          <a:xfrm>
            <a:off x="7586002" y="3700166"/>
            <a:ext cx="0" cy="3587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70"/>
          <p:cNvSpPr>
            <a:spLocks noChangeShapeType="1"/>
          </p:cNvSpPr>
          <p:nvPr/>
        </p:nvSpPr>
        <p:spPr bwMode="auto">
          <a:xfrm>
            <a:off x="2612365" y="2258715"/>
            <a:ext cx="2340636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71"/>
          <p:cNvSpPr>
            <a:spLocks noChangeShapeType="1"/>
          </p:cNvSpPr>
          <p:nvPr/>
        </p:nvSpPr>
        <p:spPr bwMode="auto">
          <a:xfrm>
            <a:off x="2612365" y="2619077"/>
            <a:ext cx="3510094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72"/>
          <p:cNvSpPr>
            <a:spLocks noChangeShapeType="1"/>
          </p:cNvSpPr>
          <p:nvPr/>
        </p:nvSpPr>
        <p:spPr bwMode="auto">
          <a:xfrm>
            <a:off x="4953000" y="2934990"/>
            <a:ext cx="2340637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73"/>
          <p:cNvSpPr>
            <a:spLocks noChangeShapeType="1"/>
          </p:cNvSpPr>
          <p:nvPr/>
        </p:nvSpPr>
        <p:spPr bwMode="auto">
          <a:xfrm>
            <a:off x="2612365" y="3158827"/>
            <a:ext cx="2340636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74"/>
          <p:cNvSpPr>
            <a:spLocks noChangeShapeType="1"/>
          </p:cNvSpPr>
          <p:nvPr/>
        </p:nvSpPr>
        <p:spPr bwMode="auto">
          <a:xfrm>
            <a:off x="2612365" y="3293765"/>
            <a:ext cx="3510094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2612365" y="3789065"/>
            <a:ext cx="468127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76"/>
          <p:cNvSpPr>
            <a:spLocks noChangeShapeType="1"/>
          </p:cNvSpPr>
          <p:nvPr/>
        </p:nvSpPr>
        <p:spPr bwMode="auto">
          <a:xfrm>
            <a:off x="4366552" y="2349203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Line 77"/>
          <p:cNvSpPr>
            <a:spLocks noChangeShapeType="1"/>
          </p:cNvSpPr>
          <p:nvPr/>
        </p:nvSpPr>
        <p:spPr bwMode="auto">
          <a:xfrm>
            <a:off x="6561006" y="2349202"/>
            <a:ext cx="0" cy="223838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581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5434E-6 L 0.00017 0.170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Plane Sweeping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066212" cy="4752975"/>
          </a:xfrm>
        </p:spPr>
        <p:txBody>
          <a:bodyPr/>
          <a:lstStyle/>
          <a:p>
            <a:r>
              <a:rPr lang="en-US" dirty="0"/>
              <a:t>Plane sweeping powerful technique for solving geometric problems </a:t>
            </a:r>
          </a:p>
          <a:p>
            <a:r>
              <a:rPr lang="en-US" dirty="0"/>
              <a:t>Example: </a:t>
            </a:r>
            <a:r>
              <a:rPr lang="en-US" dirty="0">
                <a:solidFill>
                  <a:schemeClr val="accent2"/>
                </a:solidFill>
              </a:rPr>
              <a:t>Orthogonal line segment intersection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dirty="0" smtClean="0"/>
              <a:t>In </a:t>
            </a:r>
            <a:r>
              <a:rPr lang="en-US" dirty="0"/>
              <a:t>internal memory</a:t>
            </a:r>
            <a:r>
              <a:rPr lang="en-US" i="1" dirty="0"/>
              <a:t> </a:t>
            </a:r>
            <a:r>
              <a:rPr lang="en-US" dirty="0"/>
              <a:t>algorithm runs in optimal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i="1" dirty="0" smtClean="0">
                <a:sym typeface="Symbol" pitchFamily="18" charset="2"/>
              </a:rPr>
              <a:t>O</a:t>
            </a:r>
            <a:r>
              <a:rPr lang="en-US" dirty="0" smtClean="0">
                <a:sym typeface="Symbol" pitchFamily="18" charset="2"/>
              </a:rPr>
              <a:t>(</a:t>
            </a:r>
            <a:r>
              <a:rPr lang="en-US" i="1" dirty="0" smtClean="0">
                <a:sym typeface="Symbol" pitchFamily="18" charset="2"/>
              </a:rPr>
              <a:t>N </a:t>
            </a:r>
            <a:r>
              <a:rPr lang="en-US" dirty="0" smtClean="0">
                <a:sym typeface="Symbol" pitchFamily="18" charset="2"/>
              </a:rPr>
              <a:t>log </a:t>
            </a:r>
            <a:r>
              <a:rPr lang="en-US" i="1" dirty="0">
                <a:sym typeface="Symbol" pitchFamily="18" charset="2"/>
              </a:rPr>
              <a:t>N+T</a:t>
            </a:r>
            <a:r>
              <a:rPr lang="en-US" dirty="0">
                <a:sym typeface="Symbol" pitchFamily="18" charset="2"/>
              </a:rPr>
              <a:t>) time</a:t>
            </a:r>
          </a:p>
          <a:p>
            <a:r>
              <a:rPr lang="en-US" dirty="0"/>
              <a:t>In external memory algorithm performs badly (&gt;</a:t>
            </a:r>
            <a:r>
              <a:rPr lang="en-US" i="1" dirty="0"/>
              <a:t>N</a:t>
            </a:r>
            <a:r>
              <a:rPr lang="en-US" dirty="0"/>
              <a:t> I/</a:t>
            </a:r>
            <a:r>
              <a:rPr lang="en-US" dirty="0" err="1"/>
              <a:t>Os</a:t>
            </a:r>
            <a:r>
              <a:rPr lang="en-US" dirty="0"/>
              <a:t>) if </a:t>
            </a:r>
            <a:r>
              <a:rPr lang="en-US" i="1" dirty="0"/>
              <a:t>|T|&gt;M</a:t>
            </a:r>
          </a:p>
          <a:p>
            <a:pPr lvl="1"/>
            <a:r>
              <a:rPr lang="en-US" dirty="0"/>
              <a:t>Even if we implements </a:t>
            </a:r>
            <a:r>
              <a:rPr lang="en-US" i="1" dirty="0"/>
              <a:t>T</a:t>
            </a:r>
            <a:r>
              <a:rPr lang="en-US" dirty="0"/>
              <a:t> as B-tree </a:t>
            </a:r>
            <a:r>
              <a:rPr lang="en-US" dirty="0">
                <a:sym typeface="Symbol" pitchFamily="18" charset="2"/>
              </a:rPr>
              <a:t></a:t>
            </a:r>
            <a:r>
              <a:rPr lang="en-US" dirty="0"/>
              <a:t> </a:t>
            </a:r>
            <a:r>
              <a:rPr lang="en-US" i="1" dirty="0" smtClean="0"/>
              <a:t>O</a:t>
            </a:r>
            <a:r>
              <a:rPr lang="en-US" dirty="0" smtClean="0"/>
              <a:t>(</a:t>
            </a:r>
            <a:r>
              <a:rPr lang="en-US" i="1" dirty="0" smtClean="0"/>
              <a:t>N </a:t>
            </a:r>
            <a:r>
              <a:rPr lang="en-US" dirty="0" err="1" smtClean="0"/>
              <a:t>log</a:t>
            </a:r>
            <a:r>
              <a:rPr lang="en-US" i="1" baseline="-25000" dirty="0" err="1" smtClean="0"/>
              <a:t>B</a:t>
            </a:r>
            <a:r>
              <a:rPr lang="en-US" dirty="0" smtClean="0"/>
              <a:t> </a:t>
            </a:r>
            <a:r>
              <a:rPr lang="en-US" i="1" dirty="0"/>
              <a:t>N+T/B</a:t>
            </a:r>
            <a:r>
              <a:rPr lang="en-US" dirty="0"/>
              <a:t>) I/</a:t>
            </a:r>
            <a:r>
              <a:rPr lang="en-US" dirty="0" err="1"/>
              <a:t>Os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906331" y="2096504"/>
            <a:ext cx="7995311" cy="2160588"/>
            <a:chOff x="527" y="856"/>
            <a:chExt cx="4649" cy="1361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163" y="1054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1094" y="1395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1661" y="1054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4411" y="1139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3844" y="1791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3702" y="1536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1689" y="1877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3163" y="2075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2597" y="1281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2426" y="2217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468" y="1706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151" y="969"/>
              <a:ext cx="368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2880" y="969"/>
              <a:ext cx="340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1377" y="1196"/>
              <a:ext cx="14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560" y="1196"/>
              <a:ext cx="256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3929" y="941"/>
              <a:ext cx="31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4241" y="941"/>
              <a:ext cx="28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831" y="1366"/>
              <a:ext cx="369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2200" y="1366"/>
              <a:ext cx="25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2682" y="1395"/>
              <a:ext cx="198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V="1">
              <a:off x="4241" y="1395"/>
              <a:ext cx="510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981" y="1536"/>
              <a:ext cx="538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2880" y="1536"/>
              <a:ext cx="170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1377" y="1621"/>
              <a:ext cx="14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3560" y="1621"/>
              <a:ext cx="39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1774" y="1763"/>
              <a:ext cx="426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2200" y="1763"/>
              <a:ext cx="170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3107" y="1848"/>
              <a:ext cx="45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3560" y="1848"/>
              <a:ext cx="14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1236" y="1933"/>
              <a:ext cx="28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4241" y="1933"/>
              <a:ext cx="227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1094" y="2132"/>
              <a:ext cx="42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1519" y="2132"/>
              <a:ext cx="170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" name="Group 38"/>
            <p:cNvGrpSpPr>
              <a:grpSpLocks/>
            </p:cNvGrpSpPr>
            <p:nvPr/>
          </p:nvGrpSpPr>
          <p:grpSpPr bwMode="auto">
            <a:xfrm>
              <a:off x="1009" y="856"/>
              <a:ext cx="3714" cy="1360"/>
              <a:chOff x="1009" y="856"/>
              <a:chExt cx="3714" cy="1360"/>
            </a:xfrm>
          </p:grpSpPr>
          <p:sp>
            <p:nvSpPr>
              <p:cNvPr id="48" name="Line 39"/>
              <p:cNvSpPr>
                <a:spLocks noChangeShapeType="1"/>
              </p:cNvSpPr>
              <p:nvPr/>
            </p:nvSpPr>
            <p:spPr bwMode="auto">
              <a:xfrm>
                <a:off x="1264" y="856"/>
                <a:ext cx="0" cy="935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40"/>
              <p:cNvSpPr>
                <a:spLocks noChangeShapeType="1"/>
              </p:cNvSpPr>
              <p:nvPr/>
            </p:nvSpPr>
            <p:spPr bwMode="auto">
              <a:xfrm>
                <a:off x="1037" y="1083"/>
                <a:ext cx="0" cy="17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41"/>
              <p:cNvSpPr>
                <a:spLocks noChangeShapeType="1"/>
              </p:cNvSpPr>
              <p:nvPr/>
            </p:nvSpPr>
            <p:spPr bwMode="auto">
              <a:xfrm>
                <a:off x="1009" y="1735"/>
                <a:ext cx="0" cy="17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42"/>
              <p:cNvSpPr>
                <a:spLocks noChangeShapeType="1"/>
              </p:cNvSpPr>
              <p:nvPr/>
            </p:nvSpPr>
            <p:spPr bwMode="auto">
              <a:xfrm>
                <a:off x="1263" y="1309"/>
                <a:ext cx="0" cy="17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43"/>
              <p:cNvSpPr>
                <a:spLocks noChangeShapeType="1"/>
              </p:cNvSpPr>
              <p:nvPr/>
            </p:nvSpPr>
            <p:spPr bwMode="auto">
              <a:xfrm>
                <a:off x="1376" y="1422"/>
                <a:ext cx="0" cy="17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44"/>
              <p:cNvSpPr>
                <a:spLocks noChangeShapeType="1"/>
              </p:cNvSpPr>
              <p:nvPr/>
            </p:nvSpPr>
            <p:spPr bwMode="auto">
              <a:xfrm>
                <a:off x="1179" y="1905"/>
                <a:ext cx="0" cy="17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45"/>
              <p:cNvSpPr>
                <a:spLocks noChangeShapeType="1"/>
              </p:cNvSpPr>
              <p:nvPr/>
            </p:nvSpPr>
            <p:spPr bwMode="auto">
              <a:xfrm>
                <a:off x="1604" y="1706"/>
                <a:ext cx="0" cy="17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46"/>
              <p:cNvSpPr>
                <a:spLocks noChangeShapeType="1"/>
              </p:cNvSpPr>
              <p:nvPr/>
            </p:nvSpPr>
            <p:spPr bwMode="auto">
              <a:xfrm>
                <a:off x="2483" y="1281"/>
                <a:ext cx="0" cy="17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47"/>
              <p:cNvSpPr>
                <a:spLocks noChangeShapeType="1"/>
              </p:cNvSpPr>
              <p:nvPr/>
            </p:nvSpPr>
            <p:spPr bwMode="auto">
              <a:xfrm>
                <a:off x="2426" y="913"/>
                <a:ext cx="0" cy="17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48"/>
              <p:cNvSpPr>
                <a:spLocks noChangeShapeType="1"/>
              </p:cNvSpPr>
              <p:nvPr/>
            </p:nvSpPr>
            <p:spPr bwMode="auto">
              <a:xfrm>
                <a:off x="2540" y="1253"/>
                <a:ext cx="0" cy="17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49"/>
              <p:cNvSpPr>
                <a:spLocks noChangeShapeType="1"/>
              </p:cNvSpPr>
              <p:nvPr/>
            </p:nvSpPr>
            <p:spPr bwMode="auto">
              <a:xfrm>
                <a:off x="2001" y="913"/>
                <a:ext cx="0" cy="623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50"/>
              <p:cNvSpPr>
                <a:spLocks noChangeShapeType="1"/>
              </p:cNvSpPr>
              <p:nvPr/>
            </p:nvSpPr>
            <p:spPr bwMode="auto">
              <a:xfrm>
                <a:off x="3872" y="941"/>
                <a:ext cx="0" cy="935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51"/>
              <p:cNvSpPr>
                <a:spLocks noChangeShapeType="1"/>
              </p:cNvSpPr>
              <p:nvPr/>
            </p:nvSpPr>
            <p:spPr bwMode="auto">
              <a:xfrm>
                <a:off x="3277" y="1281"/>
                <a:ext cx="0" cy="935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52"/>
              <p:cNvSpPr>
                <a:spLocks noChangeShapeType="1"/>
              </p:cNvSpPr>
              <p:nvPr/>
            </p:nvSpPr>
            <p:spPr bwMode="auto">
              <a:xfrm>
                <a:off x="2993" y="941"/>
                <a:ext cx="0" cy="935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53"/>
              <p:cNvSpPr>
                <a:spLocks noChangeShapeType="1"/>
              </p:cNvSpPr>
              <p:nvPr/>
            </p:nvSpPr>
            <p:spPr bwMode="auto">
              <a:xfrm>
                <a:off x="1774" y="1111"/>
                <a:ext cx="0" cy="482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54"/>
              <p:cNvSpPr>
                <a:spLocks noChangeShapeType="1"/>
              </p:cNvSpPr>
              <p:nvPr/>
            </p:nvSpPr>
            <p:spPr bwMode="auto">
              <a:xfrm>
                <a:off x="2738" y="1593"/>
                <a:ext cx="0" cy="482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55"/>
              <p:cNvSpPr>
                <a:spLocks noChangeShapeType="1"/>
              </p:cNvSpPr>
              <p:nvPr/>
            </p:nvSpPr>
            <p:spPr bwMode="auto">
              <a:xfrm>
                <a:off x="1944" y="1593"/>
                <a:ext cx="0" cy="454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56"/>
              <p:cNvSpPr>
                <a:spLocks noChangeShapeType="1"/>
              </p:cNvSpPr>
              <p:nvPr/>
            </p:nvSpPr>
            <p:spPr bwMode="auto">
              <a:xfrm>
                <a:off x="1604" y="1054"/>
                <a:ext cx="0" cy="199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57"/>
              <p:cNvSpPr>
                <a:spLocks noChangeShapeType="1"/>
              </p:cNvSpPr>
              <p:nvPr/>
            </p:nvSpPr>
            <p:spPr bwMode="auto">
              <a:xfrm>
                <a:off x="2313" y="1111"/>
                <a:ext cx="0" cy="992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58"/>
              <p:cNvSpPr>
                <a:spLocks noChangeShapeType="1"/>
              </p:cNvSpPr>
              <p:nvPr/>
            </p:nvSpPr>
            <p:spPr bwMode="auto">
              <a:xfrm>
                <a:off x="3163" y="884"/>
                <a:ext cx="0" cy="397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59"/>
              <p:cNvSpPr>
                <a:spLocks noChangeShapeType="1"/>
              </p:cNvSpPr>
              <p:nvPr/>
            </p:nvSpPr>
            <p:spPr bwMode="auto">
              <a:xfrm>
                <a:off x="3447" y="969"/>
                <a:ext cx="0" cy="341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0"/>
              <p:cNvSpPr>
                <a:spLocks noChangeShapeType="1"/>
              </p:cNvSpPr>
              <p:nvPr/>
            </p:nvSpPr>
            <p:spPr bwMode="auto">
              <a:xfrm flipV="1">
                <a:off x="3078" y="1479"/>
                <a:ext cx="0" cy="426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61"/>
              <p:cNvSpPr>
                <a:spLocks noChangeShapeType="1"/>
              </p:cNvSpPr>
              <p:nvPr/>
            </p:nvSpPr>
            <p:spPr bwMode="auto">
              <a:xfrm>
                <a:off x="3986" y="1054"/>
                <a:ext cx="0" cy="17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4042" y="1508"/>
                <a:ext cx="0" cy="17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63"/>
              <p:cNvSpPr>
                <a:spLocks noChangeShapeType="1"/>
              </p:cNvSpPr>
              <p:nvPr/>
            </p:nvSpPr>
            <p:spPr bwMode="auto">
              <a:xfrm flipV="1">
                <a:off x="3730" y="1678"/>
                <a:ext cx="0" cy="510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64"/>
              <p:cNvSpPr>
                <a:spLocks noChangeShapeType="1"/>
              </p:cNvSpPr>
              <p:nvPr/>
            </p:nvSpPr>
            <p:spPr bwMode="auto">
              <a:xfrm>
                <a:off x="3702" y="913"/>
                <a:ext cx="0" cy="141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65"/>
              <p:cNvSpPr>
                <a:spLocks noChangeShapeType="1"/>
              </p:cNvSpPr>
              <p:nvPr/>
            </p:nvSpPr>
            <p:spPr bwMode="auto">
              <a:xfrm>
                <a:off x="4581" y="884"/>
                <a:ext cx="0" cy="1078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66"/>
              <p:cNvSpPr>
                <a:spLocks noChangeShapeType="1"/>
              </p:cNvSpPr>
              <p:nvPr/>
            </p:nvSpPr>
            <p:spPr bwMode="auto">
              <a:xfrm>
                <a:off x="4383" y="1508"/>
                <a:ext cx="0" cy="227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67"/>
              <p:cNvSpPr>
                <a:spLocks noChangeShapeType="1"/>
              </p:cNvSpPr>
              <p:nvPr/>
            </p:nvSpPr>
            <p:spPr bwMode="auto">
              <a:xfrm>
                <a:off x="4723" y="1480"/>
                <a:ext cx="0" cy="482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68"/>
              <p:cNvSpPr>
                <a:spLocks noChangeShapeType="1"/>
              </p:cNvSpPr>
              <p:nvPr/>
            </p:nvSpPr>
            <p:spPr bwMode="auto">
              <a:xfrm>
                <a:off x="4326" y="856"/>
                <a:ext cx="0" cy="255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69"/>
              <p:cNvSpPr>
                <a:spLocks noChangeShapeType="1"/>
              </p:cNvSpPr>
              <p:nvPr/>
            </p:nvSpPr>
            <p:spPr bwMode="auto">
              <a:xfrm>
                <a:off x="4411" y="1877"/>
                <a:ext cx="0" cy="226"/>
              </a:xfrm>
              <a:prstGeom prst="line">
                <a:avLst/>
              </a:prstGeom>
              <a:noFill/>
              <a:ln w="17463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Line 70"/>
            <p:cNvSpPr>
              <a:spLocks noChangeShapeType="1"/>
            </p:cNvSpPr>
            <p:nvPr/>
          </p:nvSpPr>
          <p:spPr bwMode="auto">
            <a:xfrm>
              <a:off x="1519" y="969"/>
              <a:ext cx="1361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71"/>
            <p:cNvSpPr>
              <a:spLocks noChangeShapeType="1"/>
            </p:cNvSpPr>
            <p:nvPr/>
          </p:nvSpPr>
          <p:spPr bwMode="auto">
            <a:xfrm>
              <a:off x="1519" y="1196"/>
              <a:ext cx="2041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72"/>
            <p:cNvSpPr>
              <a:spLocks noChangeShapeType="1"/>
            </p:cNvSpPr>
            <p:nvPr/>
          </p:nvSpPr>
          <p:spPr bwMode="auto">
            <a:xfrm>
              <a:off x="2880" y="1395"/>
              <a:ext cx="1361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73"/>
            <p:cNvSpPr>
              <a:spLocks noChangeShapeType="1"/>
            </p:cNvSpPr>
            <p:nvPr/>
          </p:nvSpPr>
          <p:spPr bwMode="auto">
            <a:xfrm>
              <a:off x="1519" y="1536"/>
              <a:ext cx="1361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1519" y="1621"/>
              <a:ext cx="2041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75"/>
            <p:cNvSpPr>
              <a:spLocks noChangeShapeType="1"/>
            </p:cNvSpPr>
            <p:nvPr/>
          </p:nvSpPr>
          <p:spPr bwMode="auto">
            <a:xfrm>
              <a:off x="1519" y="1933"/>
              <a:ext cx="272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" name="Group 76"/>
            <p:cNvGrpSpPr>
              <a:grpSpLocks/>
            </p:cNvGrpSpPr>
            <p:nvPr/>
          </p:nvGrpSpPr>
          <p:grpSpPr bwMode="auto">
            <a:xfrm>
              <a:off x="527" y="1621"/>
              <a:ext cx="4649" cy="284"/>
              <a:chOff x="527" y="1536"/>
              <a:chExt cx="4649" cy="284"/>
            </a:xfrm>
          </p:grpSpPr>
          <p:sp>
            <p:nvSpPr>
              <p:cNvPr id="46" name="Line 77"/>
              <p:cNvSpPr>
                <a:spLocks noChangeShapeType="1"/>
              </p:cNvSpPr>
              <p:nvPr/>
            </p:nvSpPr>
            <p:spPr bwMode="auto">
              <a:xfrm>
                <a:off x="527" y="1536"/>
                <a:ext cx="4649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78"/>
              <p:cNvSpPr>
                <a:spLocks noChangeShapeType="1"/>
              </p:cNvSpPr>
              <p:nvPr/>
            </p:nvSpPr>
            <p:spPr bwMode="auto">
              <a:xfrm>
                <a:off x="612" y="1536"/>
                <a:ext cx="0" cy="28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0629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Sweeping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8958200" cy="5364881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Clr>
                <a:srgbClr val="C00000"/>
              </a:buClr>
              <a:buNone/>
            </a:pPr>
            <a:endParaRPr lang="en-US" sz="2400" dirty="0" smtClean="0"/>
          </a:p>
          <a:p>
            <a:pPr>
              <a:buClr>
                <a:srgbClr val="C00000"/>
              </a:buClr>
            </a:pPr>
            <a:r>
              <a:rPr lang="en-US" dirty="0" smtClean="0"/>
              <a:t>Divide </a:t>
            </a:r>
            <a:r>
              <a:rPr lang="en-US" dirty="0"/>
              <a:t>plane into </a:t>
            </a:r>
            <a:r>
              <a:rPr lang="en-US" i="1" dirty="0" smtClean="0"/>
              <a:t>M/B</a:t>
            </a:r>
            <a:r>
              <a:rPr lang="en-US" dirty="0" smtClean="0"/>
              <a:t> </a:t>
            </a:r>
            <a:r>
              <a:rPr lang="en-US" dirty="0">
                <a:solidFill>
                  <a:schemeClr val="tx2"/>
                </a:solidFill>
              </a:rPr>
              <a:t>slabs with </a:t>
            </a:r>
            <a:r>
              <a:rPr lang="en-US" i="1" dirty="0" smtClean="0">
                <a:solidFill>
                  <a:schemeClr val="tx2"/>
                </a:solidFill>
              </a:rPr>
              <a:t>N/(M/B) </a:t>
            </a:r>
            <a:r>
              <a:rPr lang="en-US" dirty="0" smtClean="0">
                <a:solidFill>
                  <a:schemeClr val="tx2"/>
                </a:solidFill>
              </a:rPr>
              <a:t>endpoints </a:t>
            </a:r>
            <a:r>
              <a:rPr lang="en-US" dirty="0">
                <a:solidFill>
                  <a:schemeClr val="tx2"/>
                </a:solidFill>
              </a:rPr>
              <a:t>each</a:t>
            </a:r>
          </a:p>
          <a:p>
            <a:pPr>
              <a:buClr>
                <a:srgbClr val="C00000"/>
              </a:buClr>
            </a:pPr>
            <a:r>
              <a:rPr lang="en-US" dirty="0">
                <a:solidFill>
                  <a:schemeClr val="accent2"/>
                </a:solidFill>
              </a:rPr>
              <a:t>Sweep </a:t>
            </a:r>
            <a:r>
              <a:rPr lang="en-US" dirty="0">
                <a:solidFill>
                  <a:schemeClr val="tx2"/>
                </a:solidFill>
              </a:rPr>
              <a:t>plane top-down while reporting intersections between</a:t>
            </a:r>
          </a:p>
          <a:p>
            <a:pPr lvl="1">
              <a:buClr>
                <a:srgbClr val="C00000"/>
              </a:buClr>
            </a:pPr>
            <a:r>
              <a:rPr lang="en-US" dirty="0" smtClean="0">
                <a:solidFill>
                  <a:schemeClr val="tx2"/>
                </a:solidFill>
              </a:rPr>
              <a:t>Vertical and part </a:t>
            </a:r>
            <a:r>
              <a:rPr lang="en-US" dirty="0">
                <a:solidFill>
                  <a:schemeClr val="tx2"/>
                </a:solidFill>
              </a:rPr>
              <a:t>of horizontal </a:t>
            </a:r>
            <a:r>
              <a:rPr lang="en-US" dirty="0" smtClean="0">
                <a:solidFill>
                  <a:schemeClr val="tx2"/>
                </a:solidFill>
              </a:rPr>
              <a:t>segments </a:t>
            </a:r>
            <a:r>
              <a:rPr lang="en-US" dirty="0">
                <a:solidFill>
                  <a:schemeClr val="tx2"/>
                </a:solidFill>
              </a:rPr>
              <a:t>spanning slab(s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  <a:p>
            <a:pPr>
              <a:buClr>
                <a:srgbClr val="C00000"/>
              </a:buClr>
            </a:pPr>
            <a:r>
              <a:rPr lang="en-US" dirty="0">
                <a:solidFill>
                  <a:schemeClr val="accent2"/>
                </a:solidFill>
              </a:rPr>
              <a:t>Distribute </a:t>
            </a:r>
            <a:r>
              <a:rPr lang="en-US" dirty="0">
                <a:solidFill>
                  <a:schemeClr val="tx2"/>
                </a:solidFill>
              </a:rPr>
              <a:t>data to </a:t>
            </a:r>
            <a:r>
              <a:rPr lang="en-US" i="1" dirty="0" smtClean="0">
                <a:solidFill>
                  <a:schemeClr val="tx2"/>
                </a:solidFill>
              </a:rPr>
              <a:t>M/B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slabs</a:t>
            </a:r>
          </a:p>
          <a:p>
            <a:pPr lvl="1">
              <a:buClr>
                <a:srgbClr val="C00000"/>
              </a:buClr>
            </a:pPr>
            <a:r>
              <a:rPr lang="en-US" dirty="0">
                <a:solidFill>
                  <a:schemeClr val="tx2"/>
                </a:solidFill>
              </a:rPr>
              <a:t>V</a:t>
            </a:r>
            <a:r>
              <a:rPr lang="en-US" dirty="0" smtClean="0">
                <a:solidFill>
                  <a:schemeClr val="tx2"/>
                </a:solidFill>
              </a:rPr>
              <a:t>ertical and </a:t>
            </a:r>
            <a:r>
              <a:rPr lang="en-US" dirty="0">
                <a:solidFill>
                  <a:schemeClr val="tx2"/>
                </a:solidFill>
              </a:rPr>
              <a:t>non-spanning parts of horizontal segments</a:t>
            </a:r>
          </a:p>
          <a:p>
            <a:pPr>
              <a:buClr>
                <a:srgbClr val="C00000"/>
              </a:buClr>
            </a:pPr>
            <a:r>
              <a:rPr lang="en-US" dirty="0" err="1" smtClean="0">
                <a:solidFill>
                  <a:schemeClr val="tx2"/>
                </a:solidFill>
              </a:rPr>
              <a:t>Recurse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in each </a:t>
            </a:r>
            <a:r>
              <a:rPr lang="en-US" dirty="0" smtClean="0">
                <a:solidFill>
                  <a:schemeClr val="tx2"/>
                </a:solidFill>
              </a:rPr>
              <a:t>slab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424608" y="1304764"/>
            <a:ext cx="6972035" cy="2468562"/>
            <a:chOff x="839" y="793"/>
            <a:chExt cx="4054" cy="1555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839" y="793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4893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520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200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2880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3561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4241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5421403" y="1719101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1863154" y="2260439"/>
            <a:ext cx="39039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2838276" y="1719101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7567703" y="1854039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6592581" y="2889089"/>
            <a:ext cx="39039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6348370" y="2484276"/>
            <a:ext cx="39039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2886430" y="3025614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5421403" y="3339939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4448001" y="2079464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4153916" y="3565364"/>
            <a:ext cx="39039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7665731" y="2754151"/>
            <a:ext cx="39039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1961182" y="1584164"/>
            <a:ext cx="63288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4934701" y="1584164"/>
            <a:ext cx="584729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2349855" y="1944526"/>
            <a:ext cx="244210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6104159" y="1944526"/>
            <a:ext cx="440267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6738763" y="1539714"/>
            <a:ext cx="536575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7275338" y="1539714"/>
            <a:ext cx="486701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3130640" y="2214401"/>
            <a:ext cx="63460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3765243" y="2214401"/>
            <a:ext cx="438547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4594183" y="2260439"/>
            <a:ext cx="340519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V="1">
            <a:off x="7275338" y="2260439"/>
            <a:ext cx="877094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1668818" y="2484276"/>
            <a:ext cx="925248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4934701" y="2484276"/>
            <a:ext cx="292365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2349855" y="2619214"/>
            <a:ext cx="244210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6104159" y="2619214"/>
            <a:ext cx="682758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3032612" y="2844639"/>
            <a:ext cx="732631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3765243" y="2844639"/>
            <a:ext cx="292365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5325095" y="2979576"/>
            <a:ext cx="779065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6104160" y="2979576"/>
            <a:ext cx="244210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>
            <a:off x="2107364" y="3114514"/>
            <a:ext cx="48670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>
            <a:off x="7275338" y="3114514"/>
            <a:ext cx="39039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1863153" y="3430426"/>
            <a:ext cx="730912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44"/>
          <p:cNvSpPr>
            <a:spLocks noChangeShapeType="1"/>
          </p:cNvSpPr>
          <p:nvPr/>
        </p:nvSpPr>
        <p:spPr bwMode="auto">
          <a:xfrm>
            <a:off x="2594065" y="3430426"/>
            <a:ext cx="292365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" name="Group 45"/>
          <p:cNvGrpSpPr>
            <a:grpSpLocks/>
          </p:cNvGrpSpPr>
          <p:nvPr/>
        </p:nvGrpSpPr>
        <p:grpSpPr bwMode="auto">
          <a:xfrm>
            <a:off x="1716972" y="1404776"/>
            <a:ext cx="6387306" cy="2159000"/>
            <a:chOff x="1009" y="856"/>
            <a:chExt cx="3714" cy="1360"/>
          </a:xfrm>
        </p:grpSpPr>
        <p:sp>
          <p:nvSpPr>
            <p:cNvPr id="46" name="Line 46"/>
            <p:cNvSpPr>
              <a:spLocks noChangeShapeType="1"/>
            </p:cNvSpPr>
            <p:nvPr/>
          </p:nvSpPr>
          <p:spPr bwMode="auto">
            <a:xfrm>
              <a:off x="1264" y="856"/>
              <a:ext cx="0" cy="935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7"/>
            <p:cNvSpPr>
              <a:spLocks noChangeShapeType="1"/>
            </p:cNvSpPr>
            <p:nvPr/>
          </p:nvSpPr>
          <p:spPr bwMode="auto">
            <a:xfrm>
              <a:off x="1037" y="1083"/>
              <a:ext cx="0" cy="17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>
              <a:off x="1009" y="1735"/>
              <a:ext cx="0" cy="17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>
              <a:off x="1263" y="1309"/>
              <a:ext cx="0" cy="17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>
              <a:off x="1376" y="1422"/>
              <a:ext cx="0" cy="17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>
              <a:off x="1179" y="1905"/>
              <a:ext cx="0" cy="17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52"/>
            <p:cNvSpPr>
              <a:spLocks noChangeShapeType="1"/>
            </p:cNvSpPr>
            <p:nvPr/>
          </p:nvSpPr>
          <p:spPr bwMode="auto">
            <a:xfrm>
              <a:off x="1604" y="1706"/>
              <a:ext cx="0" cy="17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53"/>
            <p:cNvSpPr>
              <a:spLocks noChangeShapeType="1"/>
            </p:cNvSpPr>
            <p:nvPr/>
          </p:nvSpPr>
          <p:spPr bwMode="auto">
            <a:xfrm>
              <a:off x="2483" y="1281"/>
              <a:ext cx="0" cy="17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4"/>
            <p:cNvSpPr>
              <a:spLocks noChangeShapeType="1"/>
            </p:cNvSpPr>
            <p:nvPr/>
          </p:nvSpPr>
          <p:spPr bwMode="auto">
            <a:xfrm>
              <a:off x="2426" y="913"/>
              <a:ext cx="0" cy="17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5"/>
            <p:cNvSpPr>
              <a:spLocks noChangeShapeType="1"/>
            </p:cNvSpPr>
            <p:nvPr/>
          </p:nvSpPr>
          <p:spPr bwMode="auto">
            <a:xfrm>
              <a:off x="2540" y="1253"/>
              <a:ext cx="0" cy="17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56"/>
            <p:cNvSpPr>
              <a:spLocks noChangeShapeType="1"/>
            </p:cNvSpPr>
            <p:nvPr/>
          </p:nvSpPr>
          <p:spPr bwMode="auto">
            <a:xfrm>
              <a:off x="2001" y="913"/>
              <a:ext cx="0" cy="623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57"/>
            <p:cNvSpPr>
              <a:spLocks noChangeShapeType="1"/>
            </p:cNvSpPr>
            <p:nvPr/>
          </p:nvSpPr>
          <p:spPr bwMode="auto">
            <a:xfrm>
              <a:off x="3872" y="941"/>
              <a:ext cx="0" cy="935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58"/>
            <p:cNvSpPr>
              <a:spLocks noChangeShapeType="1"/>
            </p:cNvSpPr>
            <p:nvPr/>
          </p:nvSpPr>
          <p:spPr bwMode="auto">
            <a:xfrm>
              <a:off x="3277" y="1281"/>
              <a:ext cx="0" cy="935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>
              <a:off x="2993" y="941"/>
              <a:ext cx="0" cy="935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>
              <a:off x="1774" y="1111"/>
              <a:ext cx="0" cy="482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61"/>
            <p:cNvSpPr>
              <a:spLocks noChangeShapeType="1"/>
            </p:cNvSpPr>
            <p:nvPr/>
          </p:nvSpPr>
          <p:spPr bwMode="auto">
            <a:xfrm>
              <a:off x="2738" y="1593"/>
              <a:ext cx="0" cy="482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62"/>
            <p:cNvSpPr>
              <a:spLocks noChangeShapeType="1"/>
            </p:cNvSpPr>
            <p:nvPr/>
          </p:nvSpPr>
          <p:spPr bwMode="auto">
            <a:xfrm>
              <a:off x="1944" y="1593"/>
              <a:ext cx="0" cy="454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63"/>
            <p:cNvSpPr>
              <a:spLocks noChangeShapeType="1"/>
            </p:cNvSpPr>
            <p:nvPr/>
          </p:nvSpPr>
          <p:spPr bwMode="auto">
            <a:xfrm>
              <a:off x="1604" y="1054"/>
              <a:ext cx="0" cy="199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64"/>
            <p:cNvSpPr>
              <a:spLocks noChangeShapeType="1"/>
            </p:cNvSpPr>
            <p:nvPr/>
          </p:nvSpPr>
          <p:spPr bwMode="auto">
            <a:xfrm>
              <a:off x="2313" y="1111"/>
              <a:ext cx="0" cy="992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65"/>
            <p:cNvSpPr>
              <a:spLocks noChangeShapeType="1"/>
            </p:cNvSpPr>
            <p:nvPr/>
          </p:nvSpPr>
          <p:spPr bwMode="auto">
            <a:xfrm>
              <a:off x="3163" y="884"/>
              <a:ext cx="0" cy="397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66"/>
            <p:cNvSpPr>
              <a:spLocks noChangeShapeType="1"/>
            </p:cNvSpPr>
            <p:nvPr/>
          </p:nvSpPr>
          <p:spPr bwMode="auto">
            <a:xfrm>
              <a:off x="3447" y="969"/>
              <a:ext cx="0" cy="341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67"/>
            <p:cNvSpPr>
              <a:spLocks noChangeShapeType="1"/>
            </p:cNvSpPr>
            <p:nvPr/>
          </p:nvSpPr>
          <p:spPr bwMode="auto">
            <a:xfrm flipV="1">
              <a:off x="3078" y="1479"/>
              <a:ext cx="0" cy="426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68"/>
            <p:cNvSpPr>
              <a:spLocks noChangeShapeType="1"/>
            </p:cNvSpPr>
            <p:nvPr/>
          </p:nvSpPr>
          <p:spPr bwMode="auto">
            <a:xfrm>
              <a:off x="3986" y="1054"/>
              <a:ext cx="0" cy="17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69"/>
            <p:cNvSpPr>
              <a:spLocks noChangeShapeType="1"/>
            </p:cNvSpPr>
            <p:nvPr/>
          </p:nvSpPr>
          <p:spPr bwMode="auto">
            <a:xfrm>
              <a:off x="4042" y="1508"/>
              <a:ext cx="0" cy="17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70"/>
            <p:cNvSpPr>
              <a:spLocks noChangeShapeType="1"/>
            </p:cNvSpPr>
            <p:nvPr/>
          </p:nvSpPr>
          <p:spPr bwMode="auto">
            <a:xfrm flipV="1">
              <a:off x="3730" y="1678"/>
              <a:ext cx="0" cy="510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71"/>
            <p:cNvSpPr>
              <a:spLocks noChangeShapeType="1"/>
            </p:cNvSpPr>
            <p:nvPr/>
          </p:nvSpPr>
          <p:spPr bwMode="auto">
            <a:xfrm>
              <a:off x="3702" y="913"/>
              <a:ext cx="0" cy="141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72"/>
            <p:cNvSpPr>
              <a:spLocks noChangeShapeType="1"/>
            </p:cNvSpPr>
            <p:nvPr/>
          </p:nvSpPr>
          <p:spPr bwMode="auto">
            <a:xfrm>
              <a:off x="4581" y="884"/>
              <a:ext cx="0" cy="1078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73"/>
            <p:cNvSpPr>
              <a:spLocks noChangeShapeType="1"/>
            </p:cNvSpPr>
            <p:nvPr/>
          </p:nvSpPr>
          <p:spPr bwMode="auto">
            <a:xfrm>
              <a:off x="4383" y="1508"/>
              <a:ext cx="0" cy="227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74"/>
            <p:cNvSpPr>
              <a:spLocks noChangeShapeType="1"/>
            </p:cNvSpPr>
            <p:nvPr/>
          </p:nvSpPr>
          <p:spPr bwMode="auto">
            <a:xfrm>
              <a:off x="4723" y="1480"/>
              <a:ext cx="0" cy="482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75"/>
            <p:cNvSpPr>
              <a:spLocks noChangeShapeType="1"/>
            </p:cNvSpPr>
            <p:nvPr/>
          </p:nvSpPr>
          <p:spPr bwMode="auto">
            <a:xfrm>
              <a:off x="4326" y="856"/>
              <a:ext cx="0" cy="255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76"/>
            <p:cNvSpPr>
              <a:spLocks noChangeShapeType="1"/>
            </p:cNvSpPr>
            <p:nvPr/>
          </p:nvSpPr>
          <p:spPr bwMode="auto">
            <a:xfrm>
              <a:off x="4411" y="1877"/>
              <a:ext cx="0" cy="226"/>
            </a:xfrm>
            <a:prstGeom prst="line">
              <a:avLst/>
            </a:prstGeom>
            <a:noFill/>
            <a:ln w="17463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" name="Line 77"/>
          <p:cNvSpPr>
            <a:spLocks noChangeShapeType="1"/>
          </p:cNvSpPr>
          <p:nvPr/>
        </p:nvSpPr>
        <p:spPr bwMode="auto">
          <a:xfrm>
            <a:off x="2594066" y="1584164"/>
            <a:ext cx="2340636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Line 78"/>
          <p:cNvSpPr>
            <a:spLocks noChangeShapeType="1"/>
          </p:cNvSpPr>
          <p:nvPr/>
        </p:nvSpPr>
        <p:spPr bwMode="auto">
          <a:xfrm>
            <a:off x="2594066" y="1944526"/>
            <a:ext cx="3510094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79"/>
          <p:cNvSpPr>
            <a:spLocks noChangeShapeType="1"/>
          </p:cNvSpPr>
          <p:nvPr/>
        </p:nvSpPr>
        <p:spPr bwMode="auto">
          <a:xfrm>
            <a:off x="4934701" y="2260439"/>
            <a:ext cx="2340637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Line 80"/>
          <p:cNvSpPr>
            <a:spLocks noChangeShapeType="1"/>
          </p:cNvSpPr>
          <p:nvPr/>
        </p:nvSpPr>
        <p:spPr bwMode="auto">
          <a:xfrm>
            <a:off x="2594066" y="2484276"/>
            <a:ext cx="2340636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81"/>
          <p:cNvSpPr>
            <a:spLocks noChangeShapeType="1"/>
          </p:cNvSpPr>
          <p:nvPr/>
        </p:nvSpPr>
        <p:spPr bwMode="auto">
          <a:xfrm>
            <a:off x="2594066" y="2619214"/>
            <a:ext cx="3510094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Line 82"/>
          <p:cNvSpPr>
            <a:spLocks noChangeShapeType="1"/>
          </p:cNvSpPr>
          <p:nvPr/>
        </p:nvSpPr>
        <p:spPr bwMode="auto">
          <a:xfrm>
            <a:off x="2594066" y="3114514"/>
            <a:ext cx="4681273" cy="0"/>
          </a:xfrm>
          <a:prstGeom prst="line">
            <a:avLst/>
          </a:prstGeom>
          <a:noFill/>
          <a:ln w="17463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42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7FF03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7FF03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7FF03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7FF03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7FF03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7FF03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Sweeping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210228" cy="5256869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400" dirty="0" smtClean="0"/>
          </a:p>
          <a:p>
            <a:r>
              <a:rPr lang="en-US" dirty="0" smtClean="0"/>
              <a:t>Sweep </a:t>
            </a:r>
            <a:r>
              <a:rPr lang="en-US" dirty="0"/>
              <a:t>performed in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N/B+T’/B</a:t>
            </a:r>
            <a:r>
              <a:rPr lang="en-US" dirty="0"/>
              <a:t>) I/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                           </a:t>
            </a:r>
            <a:r>
              <a:rPr lang="en-US" dirty="0" smtClean="0">
                <a:sym typeface="Symbol" pitchFamily="18" charset="2"/>
              </a:rPr>
              <a:t>I/</a:t>
            </a:r>
            <a:r>
              <a:rPr lang="en-US" dirty="0" err="1" smtClean="0">
                <a:sym typeface="Symbol" pitchFamily="18" charset="2"/>
              </a:rPr>
              <a:t>Os</a:t>
            </a:r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Maintain active list of vertical segments for each slab (&lt;</a:t>
            </a:r>
            <a:r>
              <a:rPr lang="en-US" i="1" dirty="0" smtClean="0">
                <a:sym typeface="Symbol" pitchFamily="18" charset="2"/>
              </a:rPr>
              <a:t>B</a:t>
            </a:r>
            <a:r>
              <a:rPr lang="en-US" dirty="0" smtClean="0">
                <a:sym typeface="Symbol" pitchFamily="18" charset="2"/>
              </a:rPr>
              <a:t> in MM)</a:t>
            </a:r>
            <a:endParaRPr lang="en-US" dirty="0">
              <a:sym typeface="Symbol" pitchFamily="18" charset="2"/>
            </a:endParaRP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accent2"/>
                </a:solidFill>
                <a:sym typeface="Symbol" pitchFamily="18" charset="2"/>
              </a:rPr>
              <a:t>Top endpoint of vertical segment</a:t>
            </a:r>
            <a:r>
              <a:rPr lang="en-US" dirty="0">
                <a:sym typeface="Symbol" pitchFamily="18" charset="2"/>
              </a:rPr>
              <a:t>: Insert in active list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accent2"/>
                </a:solidFill>
                <a:sym typeface="Symbol" pitchFamily="18" charset="2"/>
              </a:rPr>
              <a:t>Horizontal segment</a:t>
            </a:r>
            <a:r>
              <a:rPr lang="en-US" dirty="0">
                <a:sym typeface="Symbol" pitchFamily="18" charset="2"/>
              </a:rPr>
              <a:t>: Scan through all relevant active lists</a:t>
            </a:r>
          </a:p>
          <a:p>
            <a:pPr lvl="2"/>
            <a:r>
              <a:rPr lang="en-US" dirty="0">
                <a:sym typeface="Symbol" pitchFamily="18" charset="2"/>
              </a:rPr>
              <a:t>Removing “expired” vertical segments</a:t>
            </a:r>
          </a:p>
          <a:p>
            <a:pPr lvl="2"/>
            <a:r>
              <a:rPr lang="en-US" dirty="0">
                <a:sym typeface="Symbol" pitchFamily="18" charset="2"/>
              </a:rPr>
              <a:t>Reporting intersections with “non-expired” vertical </a:t>
            </a:r>
            <a:r>
              <a:rPr lang="en-US" dirty="0" smtClean="0">
                <a:sym typeface="Symbol" pitchFamily="18" charset="2"/>
              </a:rPr>
              <a:t>segments</a:t>
            </a:r>
            <a:endParaRPr lang="en-US" dirty="0">
              <a:sym typeface="Symbol" pitchFamily="18" charset="2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751688"/>
              </p:ext>
            </p:extLst>
          </p:nvPr>
        </p:nvGraphicFramePr>
        <p:xfrm>
          <a:off x="6263716" y="3753036"/>
          <a:ext cx="232568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Equation" r:id="rId3" imgW="965200" imgH="241300" progId="Equation.3">
                  <p:embed/>
                </p:oleObj>
              </mc:Choice>
              <mc:Fallback>
                <p:oleObj name="Equation" r:id="rId3" imgW="96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3716" y="3753036"/>
                        <a:ext cx="232568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906331" y="1304764"/>
            <a:ext cx="7995311" cy="450850"/>
            <a:chOff x="527" y="1536"/>
            <a:chExt cx="4649" cy="284"/>
          </a:xfrm>
        </p:grpSpPr>
        <p:sp>
          <p:nvSpPr>
            <p:cNvPr id="7" name="Line 3"/>
            <p:cNvSpPr>
              <a:spLocks noChangeShapeType="1"/>
            </p:cNvSpPr>
            <p:nvPr/>
          </p:nvSpPr>
          <p:spPr bwMode="auto">
            <a:xfrm>
              <a:off x="527" y="1536"/>
              <a:ext cx="464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612" y="1536"/>
              <a:ext cx="0" cy="28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442907" y="1304764"/>
            <a:ext cx="6972035" cy="2468562"/>
            <a:chOff x="839" y="793"/>
            <a:chExt cx="4054" cy="1555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839" y="793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4893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520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2200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2880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3561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4241" y="799"/>
              <a:ext cx="0" cy="154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2173817" y="1395252"/>
            <a:ext cx="0" cy="1484313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1783425" y="1755615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1735270" y="2790665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2366433" y="2293777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2027635" y="3060540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2758546" y="2744627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4270243" y="2069940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4172215" y="1485740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4368271" y="2025490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3441304" y="1485739"/>
            <a:ext cx="0" cy="989012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659033" y="1530189"/>
            <a:ext cx="0" cy="1484312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5635758" y="2069939"/>
            <a:ext cx="0" cy="1484312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5147337" y="1530189"/>
            <a:ext cx="0" cy="1484312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3050910" y="1800065"/>
            <a:ext cx="0" cy="7651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4708790" y="2565240"/>
            <a:ext cx="0" cy="7651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3343275" y="2565240"/>
            <a:ext cx="0" cy="72072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>
            <a:off x="2758546" y="1709577"/>
            <a:ext cx="0" cy="315913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>
            <a:off x="3977879" y="1800064"/>
            <a:ext cx="0" cy="1574800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>
            <a:off x="5439702" y="1439701"/>
            <a:ext cx="0" cy="630238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>
            <a:off x="5928122" y="1574640"/>
            <a:ext cx="0" cy="541337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5293519" y="2384265"/>
            <a:ext cx="0" cy="6762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>
            <a:off x="6855090" y="1709576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>
            <a:off x="6951398" y="2430302"/>
            <a:ext cx="0" cy="2698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V="1">
            <a:off x="6414823" y="2700177"/>
            <a:ext cx="0" cy="80962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>
            <a:off x="6366669" y="1485740"/>
            <a:ext cx="0" cy="223837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>
            <a:off x="7878366" y="1439702"/>
            <a:ext cx="0" cy="171132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>
            <a:off x="7537847" y="2430302"/>
            <a:ext cx="0" cy="360363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8122577" y="2385852"/>
            <a:ext cx="0" cy="7651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>
            <a:off x="7439819" y="1395252"/>
            <a:ext cx="0" cy="404813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7586002" y="3016090"/>
            <a:ext cx="0" cy="358775"/>
          </a:xfrm>
          <a:prstGeom prst="line">
            <a:avLst/>
          </a:prstGeom>
          <a:noFill/>
          <a:ln w="17463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>
            <a:off x="2612365" y="1584164"/>
            <a:ext cx="2340636" cy="0"/>
          </a:xfrm>
          <a:prstGeom prst="line">
            <a:avLst/>
          </a:prstGeom>
          <a:noFill/>
          <a:ln w="17463">
            <a:solidFill>
              <a:srgbClr val="57FF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>
            <a:off x="2612365" y="1944526"/>
            <a:ext cx="3510094" cy="0"/>
          </a:xfrm>
          <a:prstGeom prst="line">
            <a:avLst/>
          </a:prstGeom>
          <a:noFill/>
          <a:ln w="17463">
            <a:solidFill>
              <a:srgbClr val="57FF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>
            <a:off x="4953000" y="2260439"/>
            <a:ext cx="2340637" cy="0"/>
          </a:xfrm>
          <a:prstGeom prst="line">
            <a:avLst/>
          </a:prstGeom>
          <a:noFill/>
          <a:ln w="17463">
            <a:solidFill>
              <a:srgbClr val="57FF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>
            <a:off x="2612365" y="2484276"/>
            <a:ext cx="2340636" cy="0"/>
          </a:xfrm>
          <a:prstGeom prst="line">
            <a:avLst/>
          </a:prstGeom>
          <a:noFill/>
          <a:ln w="17463">
            <a:solidFill>
              <a:srgbClr val="57FF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>
            <a:off x="2612365" y="2619214"/>
            <a:ext cx="3510094" cy="0"/>
          </a:xfrm>
          <a:prstGeom prst="line">
            <a:avLst/>
          </a:prstGeom>
          <a:noFill/>
          <a:ln w="17463">
            <a:solidFill>
              <a:srgbClr val="57FF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51"/>
          <p:cNvSpPr>
            <a:spLocks noChangeShapeType="1"/>
          </p:cNvSpPr>
          <p:nvPr/>
        </p:nvSpPr>
        <p:spPr bwMode="auto">
          <a:xfrm>
            <a:off x="2612365" y="3114514"/>
            <a:ext cx="4681273" cy="0"/>
          </a:xfrm>
          <a:prstGeom prst="line">
            <a:avLst/>
          </a:prstGeom>
          <a:noFill/>
          <a:ln w="17463">
            <a:solidFill>
              <a:srgbClr val="57FF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66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5434E-6 L 0.00017 0.170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2636912"/>
            <a:ext cx="8915400" cy="706438"/>
          </a:xfrm>
        </p:spPr>
        <p:txBody>
          <a:bodyPr/>
          <a:lstStyle/>
          <a:p>
            <a:pPr algn="ctr"/>
            <a:r>
              <a:rPr lang="en-US" dirty="0" smtClean="0"/>
              <a:t>(Some) I/O-Efficient Big</a:t>
            </a:r>
            <a:br>
              <a:rPr lang="en-US" dirty="0" smtClean="0"/>
            </a:br>
            <a:r>
              <a:rPr lang="en-US" dirty="0" smtClean="0"/>
              <a:t>Terrain</a:t>
            </a:r>
            <a:r>
              <a:rPr lang="en-US" dirty="0"/>
              <a:t> </a:t>
            </a:r>
            <a:r>
              <a:rPr lang="en-US" dirty="0" smtClean="0"/>
              <a:t>Data Algorithms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6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et1_mesh"/>
          <p:cNvPicPr>
            <a:picLocks noChangeAspect="1" noChangeArrowheads="1"/>
          </p:cNvPicPr>
          <p:nvPr/>
        </p:nvPicPr>
        <p:blipFill>
          <a:blip r:embed="rId3" cstate="print"/>
          <a:srcRect t="80000" r="41176"/>
          <a:stretch>
            <a:fillRect/>
          </a:stretch>
        </p:blipFill>
        <p:spPr bwMode="auto">
          <a:xfrm>
            <a:off x="6357156" y="2852936"/>
            <a:ext cx="3431951" cy="132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I/O-model Terrain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282236" cy="52928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Model construction</a:t>
            </a:r>
          </a:p>
          <a:p>
            <a:r>
              <a:rPr lang="en-US" i="1" dirty="0"/>
              <a:t>O</a:t>
            </a:r>
            <a:r>
              <a:rPr lang="en-US" dirty="0"/>
              <a:t>(Sort(</a:t>
            </a:r>
            <a:r>
              <a:rPr lang="en-US" i="1" dirty="0"/>
              <a:t>N</a:t>
            </a:r>
            <a:r>
              <a:rPr lang="en-US" dirty="0"/>
              <a:t>)) </a:t>
            </a:r>
            <a:r>
              <a:rPr lang="en-US" dirty="0" smtClean="0"/>
              <a:t>Triangular irregular network (TIN):</a:t>
            </a:r>
          </a:p>
          <a:p>
            <a:pPr lvl="1"/>
            <a:r>
              <a:rPr lang="en-US" dirty="0" smtClean="0"/>
              <a:t>Build planar triangulation on input points and lift to 3d</a:t>
            </a:r>
          </a:p>
          <a:p>
            <a:pPr lvl="2"/>
            <a:r>
              <a:rPr lang="en-US" dirty="0" smtClean="0"/>
              <a:t>Delaunay triangulation [GTVV93]</a:t>
            </a:r>
          </a:p>
          <a:p>
            <a:pPr lvl="2"/>
            <a:r>
              <a:rPr lang="en-US" dirty="0" smtClean="0"/>
              <a:t>Constrained Delaunay triangulation [AAY05]</a:t>
            </a:r>
          </a:p>
          <a:p>
            <a:pPr lvl="1"/>
            <a:endParaRPr lang="en-US" dirty="0"/>
          </a:p>
          <a:p>
            <a:r>
              <a:rPr lang="en-US" i="1" dirty="0"/>
              <a:t>O</a:t>
            </a:r>
            <a:r>
              <a:rPr lang="en-US" dirty="0"/>
              <a:t>(Sort(</a:t>
            </a:r>
            <a:r>
              <a:rPr lang="en-US" i="1" dirty="0"/>
              <a:t>N</a:t>
            </a:r>
            <a:r>
              <a:rPr lang="en-US" dirty="0"/>
              <a:t>)) </a:t>
            </a:r>
            <a:r>
              <a:rPr lang="en-US" dirty="0" smtClean="0"/>
              <a:t>Raster (Grid):</a:t>
            </a:r>
          </a:p>
          <a:p>
            <a:pPr lvl="1"/>
            <a:r>
              <a:rPr lang="en-US" dirty="0" smtClean="0"/>
              <a:t>By Delaunay or spline interpolation </a:t>
            </a:r>
            <a:r>
              <a:rPr lang="en-US" dirty="0"/>
              <a:t>[</a:t>
            </a:r>
            <a:r>
              <a:rPr lang="en-US" dirty="0" smtClean="0"/>
              <a:t>AAD06]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Point data cleaning</a:t>
            </a:r>
            <a:endParaRPr lang="en-US" dirty="0"/>
          </a:p>
          <a:p>
            <a:r>
              <a:rPr lang="en-US" dirty="0" smtClean="0"/>
              <a:t>O(Sort(N)) removal of noise (outliers) in sonar data</a:t>
            </a:r>
          </a:p>
          <a:p>
            <a:pPr lvl="1"/>
            <a:r>
              <a:rPr lang="en-US" dirty="0" smtClean="0"/>
              <a:t>Planar graph (Delaunay) connected components </a:t>
            </a:r>
          </a:p>
          <a:p>
            <a:pPr lvl="1"/>
            <a:r>
              <a:rPr lang="en-US" dirty="0" smtClean="0"/>
              <a:t>Under some realistic assumptions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3152" y="332656"/>
            <a:ext cx="3633438" cy="1990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9184" y="332656"/>
            <a:ext cx="3636404" cy="1990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82" y="4221087"/>
            <a:ext cx="1968541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82" y="4221088"/>
            <a:ext cx="196854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48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410700" cy="543688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Big terrain data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I/O-efficient algorithms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I/O-efficient big terrain data algorithms</a:t>
            </a:r>
          </a:p>
          <a:p>
            <a:pPr marL="857250" lvl="1" indent="-457200"/>
            <a:r>
              <a:rPr lang="en-US" dirty="0" smtClean="0"/>
              <a:t>Surface water flow modeling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SCALGO</a:t>
            </a:r>
          </a:p>
        </p:txBody>
      </p:sp>
      <p:pic>
        <p:nvPicPr>
          <p:cNvPr id="4" name="Picture 3" descr="D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73B2FF"/>
              </a:clrFrom>
              <a:clrTo>
                <a:srgbClr val="73B2FF">
                  <a:alpha val="0"/>
                </a:srgbClr>
              </a:clrTo>
            </a:clrChange>
          </a:blip>
          <a:srcRect t="13268" b="9637"/>
          <a:stretch/>
        </p:blipFill>
        <p:spPr bwMode="auto">
          <a:xfrm rot="-975714">
            <a:off x="3671935" y="1128688"/>
            <a:ext cx="1980451" cy="122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Placeholder 9" descr="image_srtm.jpg"/>
          <p:cNvPicPr>
            <a:picLocks noChangeAspect="1"/>
          </p:cNvPicPr>
          <p:nvPr/>
        </p:nvPicPr>
        <p:blipFill>
          <a:blip r:embed="rId4" cstate="print"/>
          <a:srcRect t="14811"/>
          <a:stretch>
            <a:fillRect/>
          </a:stretch>
        </p:blipFill>
        <p:spPr bwMode="auto">
          <a:xfrm>
            <a:off x="7908610" y="994361"/>
            <a:ext cx="1039107" cy="124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67640" y="1883246"/>
            <a:ext cx="2406802" cy="1426353"/>
            <a:chOff x="668" y="1533"/>
            <a:chExt cx="2304" cy="1479"/>
          </a:xfrm>
        </p:grpSpPr>
        <p:sp>
          <p:nvSpPr>
            <p:cNvPr id="7" name="AutoShape 5"/>
            <p:cNvSpPr>
              <a:spLocks noChangeAspect="1" noChangeArrowheads="1" noTextEdit="1"/>
            </p:cNvSpPr>
            <p:nvPr/>
          </p:nvSpPr>
          <p:spPr bwMode="auto">
            <a:xfrm>
              <a:off x="668" y="1533"/>
              <a:ext cx="2304" cy="1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971" y="1579"/>
              <a:ext cx="1428" cy="1427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146" y="1964"/>
              <a:ext cx="120" cy="582"/>
            </a:xfrm>
            <a:custGeom>
              <a:avLst/>
              <a:gdLst>
                <a:gd name="T0" fmla="*/ 916 w 960"/>
                <a:gd name="T1" fmla="*/ 49 h 4660"/>
                <a:gd name="T2" fmla="*/ 833 w 960"/>
                <a:gd name="T3" fmla="*/ 149 h 4660"/>
                <a:gd name="T4" fmla="*/ 752 w 960"/>
                <a:gd name="T5" fmla="*/ 253 h 4660"/>
                <a:gd name="T6" fmla="*/ 676 w 960"/>
                <a:gd name="T7" fmla="*/ 359 h 4660"/>
                <a:gd name="T8" fmla="*/ 604 w 960"/>
                <a:gd name="T9" fmla="*/ 468 h 4660"/>
                <a:gd name="T10" fmla="*/ 534 w 960"/>
                <a:gd name="T11" fmla="*/ 579 h 4660"/>
                <a:gd name="T12" fmla="*/ 469 w 960"/>
                <a:gd name="T13" fmla="*/ 691 h 4660"/>
                <a:gd name="T14" fmla="*/ 408 w 960"/>
                <a:gd name="T15" fmla="*/ 807 h 4660"/>
                <a:gd name="T16" fmla="*/ 350 w 960"/>
                <a:gd name="T17" fmla="*/ 925 h 4660"/>
                <a:gd name="T18" fmla="*/ 298 w 960"/>
                <a:gd name="T19" fmla="*/ 1045 h 4660"/>
                <a:gd name="T20" fmla="*/ 249 w 960"/>
                <a:gd name="T21" fmla="*/ 1166 h 4660"/>
                <a:gd name="T22" fmla="*/ 204 w 960"/>
                <a:gd name="T23" fmla="*/ 1289 h 4660"/>
                <a:gd name="T24" fmla="*/ 164 w 960"/>
                <a:gd name="T25" fmla="*/ 1413 h 4660"/>
                <a:gd name="T26" fmla="*/ 128 w 960"/>
                <a:gd name="T27" fmla="*/ 1539 h 4660"/>
                <a:gd name="T28" fmla="*/ 96 w 960"/>
                <a:gd name="T29" fmla="*/ 1666 h 4660"/>
                <a:gd name="T30" fmla="*/ 69 w 960"/>
                <a:gd name="T31" fmla="*/ 1794 h 4660"/>
                <a:gd name="T32" fmla="*/ 47 w 960"/>
                <a:gd name="T33" fmla="*/ 1923 h 4660"/>
                <a:gd name="T34" fmla="*/ 29 w 960"/>
                <a:gd name="T35" fmla="*/ 2052 h 4660"/>
                <a:gd name="T36" fmla="*/ 14 w 960"/>
                <a:gd name="T37" fmla="*/ 2183 h 4660"/>
                <a:gd name="T38" fmla="*/ 5 w 960"/>
                <a:gd name="T39" fmla="*/ 2313 h 4660"/>
                <a:gd name="T40" fmla="*/ 0 w 960"/>
                <a:gd name="T41" fmla="*/ 2444 h 4660"/>
                <a:gd name="T42" fmla="*/ 0 w 960"/>
                <a:gd name="T43" fmla="*/ 2574 h 4660"/>
                <a:gd name="T44" fmla="*/ 5 w 960"/>
                <a:gd name="T45" fmla="*/ 2706 h 4660"/>
                <a:gd name="T46" fmla="*/ 14 w 960"/>
                <a:gd name="T47" fmla="*/ 2836 h 4660"/>
                <a:gd name="T48" fmla="*/ 27 w 960"/>
                <a:gd name="T49" fmla="*/ 2965 h 4660"/>
                <a:gd name="T50" fmla="*/ 45 w 960"/>
                <a:gd name="T51" fmla="*/ 3095 h 4660"/>
                <a:gd name="T52" fmla="*/ 68 w 960"/>
                <a:gd name="T53" fmla="*/ 3224 h 4660"/>
                <a:gd name="T54" fmla="*/ 95 w 960"/>
                <a:gd name="T55" fmla="*/ 3352 h 4660"/>
                <a:gd name="T56" fmla="*/ 126 w 960"/>
                <a:gd name="T57" fmla="*/ 3479 h 4660"/>
                <a:gd name="T58" fmla="*/ 162 w 960"/>
                <a:gd name="T59" fmla="*/ 3605 h 4660"/>
                <a:gd name="T60" fmla="*/ 202 w 960"/>
                <a:gd name="T61" fmla="*/ 3729 h 4660"/>
                <a:gd name="T62" fmla="*/ 247 w 960"/>
                <a:gd name="T63" fmla="*/ 3853 h 4660"/>
                <a:gd name="T64" fmla="*/ 295 w 960"/>
                <a:gd name="T65" fmla="*/ 3974 h 4660"/>
                <a:gd name="T66" fmla="*/ 348 w 960"/>
                <a:gd name="T67" fmla="*/ 4093 h 4660"/>
                <a:gd name="T68" fmla="*/ 404 w 960"/>
                <a:gd name="T69" fmla="*/ 4211 h 4660"/>
                <a:gd name="T70" fmla="*/ 466 w 960"/>
                <a:gd name="T71" fmla="*/ 4327 h 4660"/>
                <a:gd name="T72" fmla="*/ 530 w 960"/>
                <a:gd name="T73" fmla="*/ 4441 h 4660"/>
                <a:gd name="T74" fmla="*/ 600 w 960"/>
                <a:gd name="T75" fmla="*/ 4551 h 4660"/>
                <a:gd name="T76" fmla="*/ 672 w 960"/>
                <a:gd name="T77" fmla="*/ 4660 h 46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60"/>
                <a:gd name="T118" fmla="*/ 0 h 4660"/>
                <a:gd name="T119" fmla="*/ 960 w 960"/>
                <a:gd name="T120" fmla="*/ 4660 h 46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60" h="4660">
                  <a:moveTo>
                    <a:pt x="960" y="0"/>
                  </a:moveTo>
                  <a:lnTo>
                    <a:pt x="916" y="49"/>
                  </a:lnTo>
                  <a:lnTo>
                    <a:pt x="875" y="99"/>
                  </a:lnTo>
                  <a:lnTo>
                    <a:pt x="833" y="149"/>
                  </a:lnTo>
                  <a:lnTo>
                    <a:pt x="793" y="201"/>
                  </a:lnTo>
                  <a:lnTo>
                    <a:pt x="752" y="253"/>
                  </a:lnTo>
                  <a:lnTo>
                    <a:pt x="714" y="306"/>
                  </a:lnTo>
                  <a:lnTo>
                    <a:pt x="676" y="359"/>
                  </a:lnTo>
                  <a:lnTo>
                    <a:pt x="640" y="413"/>
                  </a:lnTo>
                  <a:lnTo>
                    <a:pt x="604" y="468"/>
                  </a:lnTo>
                  <a:lnTo>
                    <a:pt x="568" y="523"/>
                  </a:lnTo>
                  <a:lnTo>
                    <a:pt x="534" y="579"/>
                  </a:lnTo>
                  <a:lnTo>
                    <a:pt x="501" y="635"/>
                  </a:lnTo>
                  <a:lnTo>
                    <a:pt x="469" y="691"/>
                  </a:lnTo>
                  <a:lnTo>
                    <a:pt x="438" y="750"/>
                  </a:lnTo>
                  <a:lnTo>
                    <a:pt x="408" y="807"/>
                  </a:lnTo>
                  <a:lnTo>
                    <a:pt x="379" y="866"/>
                  </a:lnTo>
                  <a:lnTo>
                    <a:pt x="350" y="925"/>
                  </a:lnTo>
                  <a:lnTo>
                    <a:pt x="323" y="985"/>
                  </a:lnTo>
                  <a:lnTo>
                    <a:pt x="298" y="1045"/>
                  </a:lnTo>
                  <a:lnTo>
                    <a:pt x="273" y="1105"/>
                  </a:lnTo>
                  <a:lnTo>
                    <a:pt x="249" y="1166"/>
                  </a:lnTo>
                  <a:lnTo>
                    <a:pt x="225" y="1228"/>
                  </a:lnTo>
                  <a:lnTo>
                    <a:pt x="204" y="1289"/>
                  </a:lnTo>
                  <a:lnTo>
                    <a:pt x="183" y="1352"/>
                  </a:lnTo>
                  <a:lnTo>
                    <a:pt x="164" y="1413"/>
                  </a:lnTo>
                  <a:lnTo>
                    <a:pt x="146" y="1476"/>
                  </a:lnTo>
                  <a:lnTo>
                    <a:pt x="128" y="1539"/>
                  </a:lnTo>
                  <a:lnTo>
                    <a:pt x="112" y="1602"/>
                  </a:lnTo>
                  <a:lnTo>
                    <a:pt x="96" y="1666"/>
                  </a:lnTo>
                  <a:lnTo>
                    <a:pt x="81" y="1729"/>
                  </a:lnTo>
                  <a:lnTo>
                    <a:pt x="69" y="1794"/>
                  </a:lnTo>
                  <a:lnTo>
                    <a:pt x="57" y="1859"/>
                  </a:lnTo>
                  <a:lnTo>
                    <a:pt x="47" y="1923"/>
                  </a:lnTo>
                  <a:lnTo>
                    <a:pt x="36" y="1988"/>
                  </a:lnTo>
                  <a:lnTo>
                    <a:pt x="29" y="2052"/>
                  </a:lnTo>
                  <a:lnTo>
                    <a:pt x="21" y="2117"/>
                  </a:lnTo>
                  <a:lnTo>
                    <a:pt x="14" y="2183"/>
                  </a:lnTo>
                  <a:lnTo>
                    <a:pt x="9" y="2248"/>
                  </a:lnTo>
                  <a:lnTo>
                    <a:pt x="5" y="2313"/>
                  </a:lnTo>
                  <a:lnTo>
                    <a:pt x="3" y="2378"/>
                  </a:lnTo>
                  <a:lnTo>
                    <a:pt x="0" y="2444"/>
                  </a:lnTo>
                  <a:lnTo>
                    <a:pt x="0" y="2509"/>
                  </a:lnTo>
                  <a:lnTo>
                    <a:pt x="0" y="2574"/>
                  </a:lnTo>
                  <a:lnTo>
                    <a:pt x="2" y="2639"/>
                  </a:lnTo>
                  <a:lnTo>
                    <a:pt x="5" y="2706"/>
                  </a:lnTo>
                  <a:lnTo>
                    <a:pt x="8" y="2771"/>
                  </a:lnTo>
                  <a:lnTo>
                    <a:pt x="14" y="2836"/>
                  </a:lnTo>
                  <a:lnTo>
                    <a:pt x="20" y="2900"/>
                  </a:lnTo>
                  <a:lnTo>
                    <a:pt x="27" y="2965"/>
                  </a:lnTo>
                  <a:lnTo>
                    <a:pt x="35" y="3031"/>
                  </a:lnTo>
                  <a:lnTo>
                    <a:pt x="45" y="3095"/>
                  </a:lnTo>
                  <a:lnTo>
                    <a:pt x="56" y="3160"/>
                  </a:lnTo>
                  <a:lnTo>
                    <a:pt x="68" y="3224"/>
                  </a:lnTo>
                  <a:lnTo>
                    <a:pt x="80" y="3288"/>
                  </a:lnTo>
                  <a:lnTo>
                    <a:pt x="95" y="3352"/>
                  </a:lnTo>
                  <a:lnTo>
                    <a:pt x="110" y="3415"/>
                  </a:lnTo>
                  <a:lnTo>
                    <a:pt x="126" y="3479"/>
                  </a:lnTo>
                  <a:lnTo>
                    <a:pt x="143" y="3542"/>
                  </a:lnTo>
                  <a:lnTo>
                    <a:pt x="162" y="3605"/>
                  </a:lnTo>
                  <a:lnTo>
                    <a:pt x="182" y="3667"/>
                  </a:lnTo>
                  <a:lnTo>
                    <a:pt x="202" y="3729"/>
                  </a:lnTo>
                  <a:lnTo>
                    <a:pt x="223" y="3791"/>
                  </a:lnTo>
                  <a:lnTo>
                    <a:pt x="247" y="3853"/>
                  </a:lnTo>
                  <a:lnTo>
                    <a:pt x="271" y="3913"/>
                  </a:lnTo>
                  <a:lnTo>
                    <a:pt x="295" y="3974"/>
                  </a:lnTo>
                  <a:lnTo>
                    <a:pt x="321" y="4034"/>
                  </a:lnTo>
                  <a:lnTo>
                    <a:pt x="348" y="4093"/>
                  </a:lnTo>
                  <a:lnTo>
                    <a:pt x="376" y="4153"/>
                  </a:lnTo>
                  <a:lnTo>
                    <a:pt x="404" y="4211"/>
                  </a:lnTo>
                  <a:lnTo>
                    <a:pt x="435" y="4269"/>
                  </a:lnTo>
                  <a:lnTo>
                    <a:pt x="466" y="4327"/>
                  </a:lnTo>
                  <a:lnTo>
                    <a:pt x="498" y="4384"/>
                  </a:lnTo>
                  <a:lnTo>
                    <a:pt x="530" y="4441"/>
                  </a:lnTo>
                  <a:lnTo>
                    <a:pt x="565" y="4496"/>
                  </a:lnTo>
                  <a:lnTo>
                    <a:pt x="600" y="4551"/>
                  </a:lnTo>
                  <a:lnTo>
                    <a:pt x="636" y="4606"/>
                  </a:lnTo>
                  <a:lnTo>
                    <a:pt x="672" y="466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213" y="2528"/>
              <a:ext cx="39" cy="45"/>
            </a:xfrm>
            <a:custGeom>
              <a:avLst/>
              <a:gdLst>
                <a:gd name="T0" fmla="*/ 150 w 313"/>
                <a:gd name="T1" fmla="*/ 0 h 360"/>
                <a:gd name="T2" fmla="*/ 313 w 313"/>
                <a:gd name="T3" fmla="*/ 360 h 360"/>
                <a:gd name="T4" fmla="*/ 0 w 313"/>
                <a:gd name="T5" fmla="*/ 118 h 360"/>
                <a:gd name="T6" fmla="*/ 124 w 313"/>
                <a:gd name="T7" fmla="*/ 120 h 360"/>
                <a:gd name="T8" fmla="*/ 150 w 313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360"/>
                <a:gd name="T17" fmla="*/ 313 w 313"/>
                <a:gd name="T18" fmla="*/ 360 h 3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360">
                  <a:moveTo>
                    <a:pt x="150" y="0"/>
                  </a:moveTo>
                  <a:lnTo>
                    <a:pt x="313" y="360"/>
                  </a:lnTo>
                  <a:lnTo>
                    <a:pt x="0" y="118"/>
                  </a:lnTo>
                  <a:lnTo>
                    <a:pt x="124" y="12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1591" y="2198"/>
              <a:ext cx="189" cy="189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1304" y="1912"/>
              <a:ext cx="762" cy="761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 flipV="1">
              <a:off x="2066" y="228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2066" y="227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H="1" flipV="1">
              <a:off x="2066" y="227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 flipV="1">
              <a:off x="2065" y="226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 flipV="1">
              <a:off x="2065" y="225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 flipV="1">
              <a:off x="2064" y="2256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 flipV="1">
              <a:off x="2063" y="2246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 flipV="1">
              <a:off x="2062" y="2240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 flipV="1">
              <a:off x="2061" y="2233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 flipV="1">
              <a:off x="2060" y="2227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2059" y="2220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H="1" flipV="1">
              <a:off x="2058" y="2214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H="1" flipV="1">
              <a:off x="2057" y="2211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 flipV="1">
              <a:off x="2055" y="220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flipH="1" flipV="1">
              <a:off x="2053" y="2194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H="1" flipV="1">
              <a:off x="2051" y="2188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H="1" flipV="1">
              <a:off x="2049" y="2181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H="1" flipV="1">
              <a:off x="2047" y="2175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 flipH="1" flipV="1">
              <a:off x="2045" y="2169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 flipH="1" flipV="1">
              <a:off x="2045" y="2166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 flipH="1" flipV="1">
              <a:off x="2041" y="2156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H="1" flipV="1">
              <a:off x="2038" y="2150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 flipH="1" flipV="1">
              <a:off x="2036" y="214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 flipH="1" flipV="1">
              <a:off x="2033" y="213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H="1" flipV="1">
              <a:off x="2030" y="213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H="1" flipV="1">
              <a:off x="2028" y="2126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 flipH="1" flipV="1">
              <a:off x="2027" y="2124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 flipH="1" flipV="1">
              <a:off x="2021" y="2114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 flipH="1" flipV="1">
              <a:off x="2018" y="210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Line 42"/>
            <p:cNvSpPr>
              <a:spLocks noChangeShapeType="1"/>
            </p:cNvSpPr>
            <p:nvPr/>
          </p:nvSpPr>
          <p:spPr bwMode="auto">
            <a:xfrm flipH="1" flipV="1">
              <a:off x="2015" y="210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 flipH="1" flipV="1">
              <a:off x="2012" y="2097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Line 44"/>
            <p:cNvSpPr>
              <a:spLocks noChangeShapeType="1"/>
            </p:cNvSpPr>
            <p:nvPr/>
          </p:nvSpPr>
          <p:spPr bwMode="auto">
            <a:xfrm flipH="1" flipV="1">
              <a:off x="2008" y="2091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 flipH="1" flipV="1">
              <a:off x="2005" y="2085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Line 46"/>
            <p:cNvSpPr>
              <a:spLocks noChangeShapeType="1"/>
            </p:cNvSpPr>
            <p:nvPr/>
          </p:nvSpPr>
          <p:spPr bwMode="auto">
            <a:xfrm flipH="1" flipV="1">
              <a:off x="2004" y="2084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Line 47"/>
            <p:cNvSpPr>
              <a:spLocks noChangeShapeType="1"/>
            </p:cNvSpPr>
            <p:nvPr/>
          </p:nvSpPr>
          <p:spPr bwMode="auto">
            <a:xfrm flipH="1" flipV="1">
              <a:off x="1997" y="2074"/>
              <a:ext cx="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 flipH="1" flipV="1">
              <a:off x="1993" y="2069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 flipH="1" flipV="1">
              <a:off x="1989" y="2064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 flipH="1" flipV="1">
              <a:off x="1985" y="2058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 flipH="1" flipV="1">
              <a:off x="1981" y="205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Line 52"/>
            <p:cNvSpPr>
              <a:spLocks noChangeShapeType="1"/>
            </p:cNvSpPr>
            <p:nvPr/>
          </p:nvSpPr>
          <p:spPr bwMode="auto">
            <a:xfrm flipH="1" flipV="1">
              <a:off x="1977" y="2048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Line 53"/>
            <p:cNvSpPr>
              <a:spLocks noChangeShapeType="1"/>
            </p:cNvSpPr>
            <p:nvPr/>
          </p:nvSpPr>
          <p:spPr bwMode="auto">
            <a:xfrm flipH="1" flipV="1">
              <a:off x="1976" y="2047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Line 54"/>
            <p:cNvSpPr>
              <a:spLocks noChangeShapeType="1"/>
            </p:cNvSpPr>
            <p:nvPr/>
          </p:nvSpPr>
          <p:spPr bwMode="auto">
            <a:xfrm flipH="1" flipV="1">
              <a:off x="1968" y="2038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Line 55"/>
            <p:cNvSpPr>
              <a:spLocks noChangeShapeType="1"/>
            </p:cNvSpPr>
            <p:nvPr/>
          </p:nvSpPr>
          <p:spPr bwMode="auto">
            <a:xfrm flipH="1" flipV="1">
              <a:off x="1964" y="203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Line 56"/>
            <p:cNvSpPr>
              <a:spLocks noChangeShapeType="1"/>
            </p:cNvSpPr>
            <p:nvPr/>
          </p:nvSpPr>
          <p:spPr bwMode="auto">
            <a:xfrm flipH="1" flipV="1">
              <a:off x="1959" y="2028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7" name="Line 57"/>
            <p:cNvSpPr>
              <a:spLocks noChangeShapeType="1"/>
            </p:cNvSpPr>
            <p:nvPr/>
          </p:nvSpPr>
          <p:spPr bwMode="auto">
            <a:xfrm flipH="1" flipV="1">
              <a:off x="1955" y="202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8" name="Line 58"/>
            <p:cNvSpPr>
              <a:spLocks noChangeShapeType="1"/>
            </p:cNvSpPr>
            <p:nvPr/>
          </p:nvSpPr>
          <p:spPr bwMode="auto">
            <a:xfrm flipH="1" flipV="1">
              <a:off x="1950" y="201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flipH="1" flipV="1">
              <a:off x="1945" y="2014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flipH="1" flipV="1">
              <a:off x="1945" y="2014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1" name="Line 61"/>
            <p:cNvSpPr>
              <a:spLocks noChangeShapeType="1"/>
            </p:cNvSpPr>
            <p:nvPr/>
          </p:nvSpPr>
          <p:spPr bwMode="auto">
            <a:xfrm flipH="1" flipV="1">
              <a:off x="1935" y="2005"/>
              <a:ext cx="3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2" name="Line 62"/>
            <p:cNvSpPr>
              <a:spLocks noChangeShapeType="1"/>
            </p:cNvSpPr>
            <p:nvPr/>
          </p:nvSpPr>
          <p:spPr bwMode="auto">
            <a:xfrm flipH="1" flipV="1">
              <a:off x="1930" y="2001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3" name="Line 63"/>
            <p:cNvSpPr>
              <a:spLocks noChangeShapeType="1"/>
            </p:cNvSpPr>
            <p:nvPr/>
          </p:nvSpPr>
          <p:spPr bwMode="auto">
            <a:xfrm flipH="1" flipV="1">
              <a:off x="1925" y="199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4" name="Line 64"/>
            <p:cNvSpPr>
              <a:spLocks noChangeShapeType="1"/>
            </p:cNvSpPr>
            <p:nvPr/>
          </p:nvSpPr>
          <p:spPr bwMode="auto">
            <a:xfrm flipH="1" flipV="1">
              <a:off x="1920" y="1993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5" name="Line 65"/>
            <p:cNvSpPr>
              <a:spLocks noChangeShapeType="1"/>
            </p:cNvSpPr>
            <p:nvPr/>
          </p:nvSpPr>
          <p:spPr bwMode="auto">
            <a:xfrm flipH="1" flipV="1">
              <a:off x="1914" y="1989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6" name="Line 66"/>
            <p:cNvSpPr>
              <a:spLocks noChangeShapeType="1"/>
            </p:cNvSpPr>
            <p:nvPr/>
          </p:nvSpPr>
          <p:spPr bwMode="auto">
            <a:xfrm flipH="1" flipV="1">
              <a:off x="1909" y="1985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7" name="Line 67"/>
            <p:cNvSpPr>
              <a:spLocks noChangeShapeType="1"/>
            </p:cNvSpPr>
            <p:nvPr/>
          </p:nvSpPr>
          <p:spPr bwMode="auto">
            <a:xfrm flipH="1" flipV="1">
              <a:off x="1898" y="1977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8" name="Line 68"/>
            <p:cNvSpPr>
              <a:spLocks noChangeShapeType="1"/>
            </p:cNvSpPr>
            <p:nvPr/>
          </p:nvSpPr>
          <p:spPr bwMode="auto">
            <a:xfrm flipH="1" flipV="1">
              <a:off x="1893" y="1973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9" name="Line 69"/>
            <p:cNvSpPr>
              <a:spLocks noChangeShapeType="1"/>
            </p:cNvSpPr>
            <p:nvPr/>
          </p:nvSpPr>
          <p:spPr bwMode="auto">
            <a:xfrm flipH="1" flipV="1">
              <a:off x="1887" y="1970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0" name="Line 70"/>
            <p:cNvSpPr>
              <a:spLocks noChangeShapeType="1"/>
            </p:cNvSpPr>
            <p:nvPr/>
          </p:nvSpPr>
          <p:spPr bwMode="auto">
            <a:xfrm flipH="1" flipV="1">
              <a:off x="1881" y="1966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1" name="Line 71"/>
            <p:cNvSpPr>
              <a:spLocks noChangeShapeType="1"/>
            </p:cNvSpPr>
            <p:nvPr/>
          </p:nvSpPr>
          <p:spPr bwMode="auto">
            <a:xfrm flipH="1" flipV="1">
              <a:off x="1876" y="1963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2" name="Line 72"/>
            <p:cNvSpPr>
              <a:spLocks noChangeShapeType="1"/>
            </p:cNvSpPr>
            <p:nvPr/>
          </p:nvSpPr>
          <p:spPr bwMode="auto">
            <a:xfrm flipH="1" flipV="1">
              <a:off x="1871" y="1960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3" name="Line 73"/>
            <p:cNvSpPr>
              <a:spLocks noChangeShapeType="1"/>
            </p:cNvSpPr>
            <p:nvPr/>
          </p:nvSpPr>
          <p:spPr bwMode="auto">
            <a:xfrm flipH="1" flipV="1">
              <a:off x="1858" y="1953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4" name="Line 74"/>
            <p:cNvSpPr>
              <a:spLocks noChangeShapeType="1"/>
            </p:cNvSpPr>
            <p:nvPr/>
          </p:nvSpPr>
          <p:spPr bwMode="auto">
            <a:xfrm flipH="1" flipV="1">
              <a:off x="1852" y="195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5" name="Line 75"/>
            <p:cNvSpPr>
              <a:spLocks noChangeShapeType="1"/>
            </p:cNvSpPr>
            <p:nvPr/>
          </p:nvSpPr>
          <p:spPr bwMode="auto">
            <a:xfrm flipH="1" flipV="1">
              <a:off x="1846" y="194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6" name="Line 76"/>
            <p:cNvSpPr>
              <a:spLocks noChangeShapeType="1"/>
            </p:cNvSpPr>
            <p:nvPr/>
          </p:nvSpPr>
          <p:spPr bwMode="auto">
            <a:xfrm flipH="1" flipV="1">
              <a:off x="1840" y="194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7" name="Line 77"/>
            <p:cNvSpPr>
              <a:spLocks noChangeShapeType="1"/>
            </p:cNvSpPr>
            <p:nvPr/>
          </p:nvSpPr>
          <p:spPr bwMode="auto">
            <a:xfrm flipH="1" flipV="1">
              <a:off x="1834" y="1942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8" name="Line 78"/>
            <p:cNvSpPr>
              <a:spLocks noChangeShapeType="1"/>
            </p:cNvSpPr>
            <p:nvPr/>
          </p:nvSpPr>
          <p:spPr bwMode="auto">
            <a:xfrm flipH="1" flipV="1">
              <a:off x="1829" y="1940"/>
              <a:ext cx="5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9" name="Line 79"/>
            <p:cNvSpPr>
              <a:spLocks noChangeShapeType="1"/>
            </p:cNvSpPr>
            <p:nvPr/>
          </p:nvSpPr>
          <p:spPr bwMode="auto">
            <a:xfrm flipH="1" flipV="1">
              <a:off x="1815" y="1935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0" name="Line 80"/>
            <p:cNvSpPr>
              <a:spLocks noChangeShapeType="1"/>
            </p:cNvSpPr>
            <p:nvPr/>
          </p:nvSpPr>
          <p:spPr bwMode="auto">
            <a:xfrm flipH="1" flipV="1">
              <a:off x="1809" y="193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1" name="Line 81"/>
            <p:cNvSpPr>
              <a:spLocks noChangeShapeType="1"/>
            </p:cNvSpPr>
            <p:nvPr/>
          </p:nvSpPr>
          <p:spPr bwMode="auto">
            <a:xfrm flipH="1" flipV="1">
              <a:off x="1803" y="193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2" name="Line 82"/>
            <p:cNvSpPr>
              <a:spLocks noChangeShapeType="1"/>
            </p:cNvSpPr>
            <p:nvPr/>
          </p:nvSpPr>
          <p:spPr bwMode="auto">
            <a:xfrm flipH="1" flipV="1">
              <a:off x="1797" y="1929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3" name="Line 83"/>
            <p:cNvSpPr>
              <a:spLocks noChangeShapeType="1"/>
            </p:cNvSpPr>
            <p:nvPr/>
          </p:nvSpPr>
          <p:spPr bwMode="auto">
            <a:xfrm flipH="1" flipV="1">
              <a:off x="1790" y="1927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4" name="Line 84"/>
            <p:cNvSpPr>
              <a:spLocks noChangeShapeType="1"/>
            </p:cNvSpPr>
            <p:nvPr/>
          </p:nvSpPr>
          <p:spPr bwMode="auto">
            <a:xfrm flipH="1" flipV="1">
              <a:off x="1786" y="1925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5" name="Line 85"/>
            <p:cNvSpPr>
              <a:spLocks noChangeShapeType="1"/>
            </p:cNvSpPr>
            <p:nvPr/>
          </p:nvSpPr>
          <p:spPr bwMode="auto">
            <a:xfrm flipH="1" flipV="1">
              <a:off x="1771" y="192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6" name="Line 86"/>
            <p:cNvSpPr>
              <a:spLocks noChangeShapeType="1"/>
            </p:cNvSpPr>
            <p:nvPr/>
          </p:nvSpPr>
          <p:spPr bwMode="auto">
            <a:xfrm flipH="1" flipV="1">
              <a:off x="1764" y="1920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7" name="Line 87"/>
            <p:cNvSpPr>
              <a:spLocks noChangeShapeType="1"/>
            </p:cNvSpPr>
            <p:nvPr/>
          </p:nvSpPr>
          <p:spPr bwMode="auto">
            <a:xfrm flipH="1" flipV="1">
              <a:off x="1758" y="1919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8" name="Line 88"/>
            <p:cNvSpPr>
              <a:spLocks noChangeShapeType="1"/>
            </p:cNvSpPr>
            <p:nvPr/>
          </p:nvSpPr>
          <p:spPr bwMode="auto">
            <a:xfrm flipH="1" flipV="1">
              <a:off x="1751" y="1918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H="1" flipV="1">
              <a:off x="1745" y="1917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0" name="Line 90"/>
            <p:cNvSpPr>
              <a:spLocks noChangeShapeType="1"/>
            </p:cNvSpPr>
            <p:nvPr/>
          </p:nvSpPr>
          <p:spPr bwMode="auto">
            <a:xfrm flipH="1" flipV="1">
              <a:off x="1741" y="1916"/>
              <a:ext cx="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1" name="Line 91"/>
            <p:cNvSpPr>
              <a:spLocks noChangeShapeType="1"/>
            </p:cNvSpPr>
            <p:nvPr/>
          </p:nvSpPr>
          <p:spPr bwMode="auto">
            <a:xfrm flipH="1" flipV="1">
              <a:off x="1725" y="1914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2" name="Line 92"/>
            <p:cNvSpPr>
              <a:spLocks noChangeShapeType="1"/>
            </p:cNvSpPr>
            <p:nvPr/>
          </p:nvSpPr>
          <p:spPr bwMode="auto">
            <a:xfrm flipH="1" flipV="1">
              <a:off x="1718" y="191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3" name="Line 93"/>
            <p:cNvSpPr>
              <a:spLocks noChangeShapeType="1"/>
            </p:cNvSpPr>
            <p:nvPr/>
          </p:nvSpPr>
          <p:spPr bwMode="auto">
            <a:xfrm flipH="1" flipV="1">
              <a:off x="1712" y="1913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4" name="Line 94"/>
            <p:cNvSpPr>
              <a:spLocks noChangeShapeType="1"/>
            </p:cNvSpPr>
            <p:nvPr/>
          </p:nvSpPr>
          <p:spPr bwMode="auto">
            <a:xfrm flipH="1" flipV="1">
              <a:off x="1705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5" name="Line 95"/>
            <p:cNvSpPr>
              <a:spLocks noChangeShapeType="1"/>
            </p:cNvSpPr>
            <p:nvPr/>
          </p:nvSpPr>
          <p:spPr bwMode="auto">
            <a:xfrm flipH="1" flipV="1">
              <a:off x="1698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6" name="Line 96"/>
            <p:cNvSpPr>
              <a:spLocks noChangeShapeType="1"/>
            </p:cNvSpPr>
            <p:nvPr/>
          </p:nvSpPr>
          <p:spPr bwMode="auto">
            <a:xfrm flipH="1" flipV="1">
              <a:off x="1695" y="1912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7" name="Line 97"/>
            <p:cNvSpPr>
              <a:spLocks noChangeShapeType="1"/>
            </p:cNvSpPr>
            <p:nvPr/>
          </p:nvSpPr>
          <p:spPr bwMode="auto">
            <a:xfrm flipH="1">
              <a:off x="1685" y="191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8" name="Line 98"/>
            <p:cNvSpPr>
              <a:spLocks noChangeShapeType="1"/>
            </p:cNvSpPr>
            <p:nvPr/>
          </p:nvSpPr>
          <p:spPr bwMode="auto">
            <a:xfrm flipH="1">
              <a:off x="1679" y="191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9" name="Line 99"/>
            <p:cNvSpPr>
              <a:spLocks noChangeShapeType="1"/>
            </p:cNvSpPr>
            <p:nvPr/>
          </p:nvSpPr>
          <p:spPr bwMode="auto">
            <a:xfrm flipH="1">
              <a:off x="1672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0" name="Line 100"/>
            <p:cNvSpPr>
              <a:spLocks noChangeShapeType="1"/>
            </p:cNvSpPr>
            <p:nvPr/>
          </p:nvSpPr>
          <p:spPr bwMode="auto">
            <a:xfrm flipH="1">
              <a:off x="1665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1" name="Line 101"/>
            <p:cNvSpPr>
              <a:spLocks noChangeShapeType="1"/>
            </p:cNvSpPr>
            <p:nvPr/>
          </p:nvSpPr>
          <p:spPr bwMode="auto">
            <a:xfrm flipH="1">
              <a:off x="1659" y="191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2" name="Line 102"/>
            <p:cNvSpPr>
              <a:spLocks noChangeShapeType="1"/>
            </p:cNvSpPr>
            <p:nvPr/>
          </p:nvSpPr>
          <p:spPr bwMode="auto">
            <a:xfrm flipH="1">
              <a:off x="1652" y="191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3" name="Line 103"/>
            <p:cNvSpPr>
              <a:spLocks noChangeShapeType="1"/>
            </p:cNvSpPr>
            <p:nvPr/>
          </p:nvSpPr>
          <p:spPr bwMode="auto">
            <a:xfrm flipH="1">
              <a:off x="1649" y="1913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4" name="Line 104"/>
            <p:cNvSpPr>
              <a:spLocks noChangeShapeType="1"/>
            </p:cNvSpPr>
            <p:nvPr/>
          </p:nvSpPr>
          <p:spPr bwMode="auto">
            <a:xfrm flipH="1">
              <a:off x="1639" y="1915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5" name="Line 105"/>
            <p:cNvSpPr>
              <a:spLocks noChangeShapeType="1"/>
            </p:cNvSpPr>
            <p:nvPr/>
          </p:nvSpPr>
          <p:spPr bwMode="auto">
            <a:xfrm flipH="1">
              <a:off x="1632" y="1915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6" name="Line 106"/>
            <p:cNvSpPr>
              <a:spLocks noChangeShapeType="1"/>
            </p:cNvSpPr>
            <p:nvPr/>
          </p:nvSpPr>
          <p:spPr bwMode="auto">
            <a:xfrm flipH="1">
              <a:off x="1626" y="1916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7" name="Line 107"/>
            <p:cNvSpPr>
              <a:spLocks noChangeShapeType="1"/>
            </p:cNvSpPr>
            <p:nvPr/>
          </p:nvSpPr>
          <p:spPr bwMode="auto">
            <a:xfrm flipH="1">
              <a:off x="1619" y="1917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8" name="Line 108"/>
            <p:cNvSpPr>
              <a:spLocks noChangeShapeType="1"/>
            </p:cNvSpPr>
            <p:nvPr/>
          </p:nvSpPr>
          <p:spPr bwMode="auto">
            <a:xfrm flipH="1">
              <a:off x="1612" y="1918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9" name="Line 109"/>
            <p:cNvSpPr>
              <a:spLocks noChangeShapeType="1"/>
            </p:cNvSpPr>
            <p:nvPr/>
          </p:nvSpPr>
          <p:spPr bwMode="auto">
            <a:xfrm flipH="1">
              <a:off x="1606" y="1919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0" name="Line 110"/>
            <p:cNvSpPr>
              <a:spLocks noChangeShapeType="1"/>
            </p:cNvSpPr>
            <p:nvPr/>
          </p:nvSpPr>
          <p:spPr bwMode="auto">
            <a:xfrm flipH="1">
              <a:off x="1604" y="1920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1" name="Line 111"/>
            <p:cNvSpPr>
              <a:spLocks noChangeShapeType="1"/>
            </p:cNvSpPr>
            <p:nvPr/>
          </p:nvSpPr>
          <p:spPr bwMode="auto">
            <a:xfrm flipH="1">
              <a:off x="1593" y="1923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2" name="Line 112"/>
            <p:cNvSpPr>
              <a:spLocks noChangeShapeType="1"/>
            </p:cNvSpPr>
            <p:nvPr/>
          </p:nvSpPr>
          <p:spPr bwMode="auto">
            <a:xfrm flipH="1">
              <a:off x="1587" y="192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3" name="Line 113"/>
            <p:cNvSpPr>
              <a:spLocks noChangeShapeType="1"/>
            </p:cNvSpPr>
            <p:nvPr/>
          </p:nvSpPr>
          <p:spPr bwMode="auto">
            <a:xfrm flipH="1">
              <a:off x="1580" y="1925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4" name="Line 114"/>
            <p:cNvSpPr>
              <a:spLocks noChangeShapeType="1"/>
            </p:cNvSpPr>
            <p:nvPr/>
          </p:nvSpPr>
          <p:spPr bwMode="auto">
            <a:xfrm flipH="1">
              <a:off x="1574" y="1927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5" name="Line 115"/>
            <p:cNvSpPr>
              <a:spLocks noChangeShapeType="1"/>
            </p:cNvSpPr>
            <p:nvPr/>
          </p:nvSpPr>
          <p:spPr bwMode="auto">
            <a:xfrm flipH="1">
              <a:off x="1567" y="1929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6" name="Line 116"/>
            <p:cNvSpPr>
              <a:spLocks noChangeShapeType="1"/>
            </p:cNvSpPr>
            <p:nvPr/>
          </p:nvSpPr>
          <p:spPr bwMode="auto">
            <a:xfrm flipH="1">
              <a:off x="1561" y="193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7" name="Line 117"/>
            <p:cNvSpPr>
              <a:spLocks noChangeShapeType="1"/>
            </p:cNvSpPr>
            <p:nvPr/>
          </p:nvSpPr>
          <p:spPr bwMode="auto">
            <a:xfrm flipH="1">
              <a:off x="1559" y="1933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8" name="Line 118"/>
            <p:cNvSpPr>
              <a:spLocks noChangeShapeType="1"/>
            </p:cNvSpPr>
            <p:nvPr/>
          </p:nvSpPr>
          <p:spPr bwMode="auto">
            <a:xfrm flipH="1">
              <a:off x="1549" y="1936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9" name="Line 119"/>
            <p:cNvSpPr>
              <a:spLocks noChangeShapeType="1"/>
            </p:cNvSpPr>
            <p:nvPr/>
          </p:nvSpPr>
          <p:spPr bwMode="auto">
            <a:xfrm flipH="1">
              <a:off x="1542" y="1937"/>
              <a:ext cx="7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0" name="Line 120"/>
            <p:cNvSpPr>
              <a:spLocks noChangeShapeType="1"/>
            </p:cNvSpPr>
            <p:nvPr/>
          </p:nvSpPr>
          <p:spPr bwMode="auto">
            <a:xfrm flipH="1">
              <a:off x="1536" y="1940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1" name="Line 121"/>
            <p:cNvSpPr>
              <a:spLocks noChangeShapeType="1"/>
            </p:cNvSpPr>
            <p:nvPr/>
          </p:nvSpPr>
          <p:spPr bwMode="auto">
            <a:xfrm flipH="1">
              <a:off x="1530" y="1942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2" name="Line 122"/>
            <p:cNvSpPr>
              <a:spLocks noChangeShapeType="1"/>
            </p:cNvSpPr>
            <p:nvPr/>
          </p:nvSpPr>
          <p:spPr bwMode="auto">
            <a:xfrm flipH="1">
              <a:off x="1524" y="194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3" name="Line 123"/>
            <p:cNvSpPr>
              <a:spLocks noChangeShapeType="1"/>
            </p:cNvSpPr>
            <p:nvPr/>
          </p:nvSpPr>
          <p:spPr bwMode="auto">
            <a:xfrm flipH="1">
              <a:off x="1518" y="194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4" name="Line 124"/>
            <p:cNvSpPr>
              <a:spLocks noChangeShapeType="1"/>
            </p:cNvSpPr>
            <p:nvPr/>
          </p:nvSpPr>
          <p:spPr bwMode="auto">
            <a:xfrm flipH="1">
              <a:off x="1517" y="195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5" name="Line 125"/>
            <p:cNvSpPr>
              <a:spLocks noChangeShapeType="1"/>
            </p:cNvSpPr>
            <p:nvPr/>
          </p:nvSpPr>
          <p:spPr bwMode="auto">
            <a:xfrm flipH="1">
              <a:off x="1506" y="1955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6" name="Line 126"/>
            <p:cNvSpPr>
              <a:spLocks noChangeShapeType="1"/>
            </p:cNvSpPr>
            <p:nvPr/>
          </p:nvSpPr>
          <p:spPr bwMode="auto">
            <a:xfrm flipH="1">
              <a:off x="1501" y="1956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7" name="Line 127"/>
            <p:cNvSpPr>
              <a:spLocks noChangeShapeType="1"/>
            </p:cNvSpPr>
            <p:nvPr/>
          </p:nvSpPr>
          <p:spPr bwMode="auto">
            <a:xfrm flipH="1">
              <a:off x="1495" y="1960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8" name="Line 128"/>
            <p:cNvSpPr>
              <a:spLocks noChangeShapeType="1"/>
            </p:cNvSpPr>
            <p:nvPr/>
          </p:nvSpPr>
          <p:spPr bwMode="auto">
            <a:xfrm flipH="1">
              <a:off x="1489" y="1963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9" name="Line 129"/>
            <p:cNvSpPr>
              <a:spLocks noChangeShapeType="1"/>
            </p:cNvSpPr>
            <p:nvPr/>
          </p:nvSpPr>
          <p:spPr bwMode="auto">
            <a:xfrm flipH="1">
              <a:off x="1483" y="1966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0" name="Line 130"/>
            <p:cNvSpPr>
              <a:spLocks noChangeShapeType="1"/>
            </p:cNvSpPr>
            <p:nvPr/>
          </p:nvSpPr>
          <p:spPr bwMode="auto">
            <a:xfrm flipH="1">
              <a:off x="1478" y="1970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1" name="Line 131"/>
            <p:cNvSpPr>
              <a:spLocks noChangeShapeType="1"/>
            </p:cNvSpPr>
            <p:nvPr/>
          </p:nvSpPr>
          <p:spPr bwMode="auto">
            <a:xfrm flipH="1">
              <a:off x="1477" y="1973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2" name="Line 132"/>
            <p:cNvSpPr>
              <a:spLocks noChangeShapeType="1"/>
            </p:cNvSpPr>
            <p:nvPr/>
          </p:nvSpPr>
          <p:spPr bwMode="auto">
            <a:xfrm flipH="1">
              <a:off x="1467" y="1979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3" name="Line 133"/>
            <p:cNvSpPr>
              <a:spLocks noChangeShapeType="1"/>
            </p:cNvSpPr>
            <p:nvPr/>
          </p:nvSpPr>
          <p:spPr bwMode="auto">
            <a:xfrm flipH="1">
              <a:off x="1461" y="1981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4" name="Line 134"/>
            <p:cNvSpPr>
              <a:spLocks noChangeShapeType="1"/>
            </p:cNvSpPr>
            <p:nvPr/>
          </p:nvSpPr>
          <p:spPr bwMode="auto">
            <a:xfrm flipH="1">
              <a:off x="1456" y="1985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5" name="Line 135"/>
            <p:cNvSpPr>
              <a:spLocks noChangeShapeType="1"/>
            </p:cNvSpPr>
            <p:nvPr/>
          </p:nvSpPr>
          <p:spPr bwMode="auto">
            <a:xfrm flipH="1">
              <a:off x="1451" y="198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6" name="Line 136"/>
            <p:cNvSpPr>
              <a:spLocks noChangeShapeType="1"/>
            </p:cNvSpPr>
            <p:nvPr/>
          </p:nvSpPr>
          <p:spPr bwMode="auto">
            <a:xfrm flipH="1">
              <a:off x="1445" y="1993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7" name="Line 137"/>
            <p:cNvSpPr>
              <a:spLocks noChangeShapeType="1"/>
            </p:cNvSpPr>
            <p:nvPr/>
          </p:nvSpPr>
          <p:spPr bwMode="auto">
            <a:xfrm flipH="1">
              <a:off x="1440" y="199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8" name="Line 138"/>
            <p:cNvSpPr>
              <a:spLocks noChangeShapeType="1"/>
            </p:cNvSpPr>
            <p:nvPr/>
          </p:nvSpPr>
          <p:spPr bwMode="auto">
            <a:xfrm flipH="1">
              <a:off x="1440" y="200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9" name="Line 139"/>
            <p:cNvSpPr>
              <a:spLocks noChangeShapeType="1"/>
            </p:cNvSpPr>
            <p:nvPr/>
          </p:nvSpPr>
          <p:spPr bwMode="auto">
            <a:xfrm flipH="1">
              <a:off x="1430" y="2007"/>
              <a:ext cx="3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0" name="Line 140"/>
            <p:cNvSpPr>
              <a:spLocks noChangeShapeType="1"/>
            </p:cNvSpPr>
            <p:nvPr/>
          </p:nvSpPr>
          <p:spPr bwMode="auto">
            <a:xfrm flipH="1">
              <a:off x="1425" y="2010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1" name="Line 141"/>
            <p:cNvSpPr>
              <a:spLocks noChangeShapeType="1"/>
            </p:cNvSpPr>
            <p:nvPr/>
          </p:nvSpPr>
          <p:spPr bwMode="auto">
            <a:xfrm flipH="1">
              <a:off x="1421" y="2014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2" name="Line 142"/>
            <p:cNvSpPr>
              <a:spLocks noChangeShapeType="1"/>
            </p:cNvSpPr>
            <p:nvPr/>
          </p:nvSpPr>
          <p:spPr bwMode="auto">
            <a:xfrm flipH="1">
              <a:off x="1416" y="201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3" name="Line 143"/>
            <p:cNvSpPr>
              <a:spLocks noChangeShapeType="1"/>
            </p:cNvSpPr>
            <p:nvPr/>
          </p:nvSpPr>
          <p:spPr bwMode="auto">
            <a:xfrm flipH="1">
              <a:off x="1411" y="2023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4" name="Line 144"/>
            <p:cNvSpPr>
              <a:spLocks noChangeShapeType="1"/>
            </p:cNvSpPr>
            <p:nvPr/>
          </p:nvSpPr>
          <p:spPr bwMode="auto">
            <a:xfrm flipH="1">
              <a:off x="1407" y="2028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5" name="Line 145"/>
            <p:cNvSpPr>
              <a:spLocks noChangeShapeType="1"/>
            </p:cNvSpPr>
            <p:nvPr/>
          </p:nvSpPr>
          <p:spPr bwMode="auto">
            <a:xfrm flipH="1">
              <a:off x="1398" y="2040"/>
              <a:ext cx="3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6" name="Line 146"/>
            <p:cNvSpPr>
              <a:spLocks noChangeShapeType="1"/>
            </p:cNvSpPr>
            <p:nvPr/>
          </p:nvSpPr>
          <p:spPr bwMode="auto">
            <a:xfrm flipH="1">
              <a:off x="1393" y="2043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7" name="Line 147"/>
            <p:cNvSpPr>
              <a:spLocks noChangeShapeType="1"/>
            </p:cNvSpPr>
            <p:nvPr/>
          </p:nvSpPr>
          <p:spPr bwMode="auto">
            <a:xfrm flipH="1">
              <a:off x="1389" y="2048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8" name="Line 148"/>
            <p:cNvSpPr>
              <a:spLocks noChangeShapeType="1"/>
            </p:cNvSpPr>
            <p:nvPr/>
          </p:nvSpPr>
          <p:spPr bwMode="auto">
            <a:xfrm flipH="1">
              <a:off x="1385" y="205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9" name="Line 149"/>
            <p:cNvSpPr>
              <a:spLocks noChangeShapeType="1"/>
            </p:cNvSpPr>
            <p:nvPr/>
          </p:nvSpPr>
          <p:spPr bwMode="auto">
            <a:xfrm flipH="1">
              <a:off x="1381" y="2058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0" name="Line 150"/>
            <p:cNvSpPr>
              <a:spLocks noChangeShapeType="1"/>
            </p:cNvSpPr>
            <p:nvPr/>
          </p:nvSpPr>
          <p:spPr bwMode="auto">
            <a:xfrm flipH="1">
              <a:off x="1377" y="2064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1" name="Line 151"/>
            <p:cNvSpPr>
              <a:spLocks noChangeShapeType="1"/>
            </p:cNvSpPr>
            <p:nvPr/>
          </p:nvSpPr>
          <p:spPr bwMode="auto">
            <a:xfrm flipH="1">
              <a:off x="1369" y="2076"/>
              <a:ext cx="3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2" name="Line 152"/>
            <p:cNvSpPr>
              <a:spLocks noChangeShapeType="1"/>
            </p:cNvSpPr>
            <p:nvPr/>
          </p:nvSpPr>
          <p:spPr bwMode="auto">
            <a:xfrm flipH="1">
              <a:off x="1366" y="2080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3" name="Line 153"/>
            <p:cNvSpPr>
              <a:spLocks noChangeShapeType="1"/>
            </p:cNvSpPr>
            <p:nvPr/>
          </p:nvSpPr>
          <p:spPr bwMode="auto">
            <a:xfrm flipH="1">
              <a:off x="1362" y="2085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4" name="Line 154"/>
            <p:cNvSpPr>
              <a:spLocks noChangeShapeType="1"/>
            </p:cNvSpPr>
            <p:nvPr/>
          </p:nvSpPr>
          <p:spPr bwMode="auto">
            <a:xfrm flipH="1">
              <a:off x="1359" y="2091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5" name="Line 155"/>
            <p:cNvSpPr>
              <a:spLocks noChangeShapeType="1"/>
            </p:cNvSpPr>
            <p:nvPr/>
          </p:nvSpPr>
          <p:spPr bwMode="auto">
            <a:xfrm flipH="1">
              <a:off x="1355" y="209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6" name="Line 156"/>
            <p:cNvSpPr>
              <a:spLocks noChangeShapeType="1"/>
            </p:cNvSpPr>
            <p:nvPr/>
          </p:nvSpPr>
          <p:spPr bwMode="auto">
            <a:xfrm flipH="1">
              <a:off x="1353" y="2102"/>
              <a:ext cx="2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7" name="Line 157"/>
            <p:cNvSpPr>
              <a:spLocks noChangeShapeType="1"/>
            </p:cNvSpPr>
            <p:nvPr/>
          </p:nvSpPr>
          <p:spPr bwMode="auto">
            <a:xfrm flipH="1">
              <a:off x="1346" y="2115"/>
              <a:ext cx="2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8" name="Line 158"/>
            <p:cNvSpPr>
              <a:spLocks noChangeShapeType="1"/>
            </p:cNvSpPr>
            <p:nvPr/>
          </p:nvSpPr>
          <p:spPr bwMode="auto">
            <a:xfrm flipH="1">
              <a:off x="1343" y="2120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9" name="Line 159"/>
            <p:cNvSpPr>
              <a:spLocks noChangeShapeType="1"/>
            </p:cNvSpPr>
            <p:nvPr/>
          </p:nvSpPr>
          <p:spPr bwMode="auto">
            <a:xfrm flipH="1">
              <a:off x="1340" y="2126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0" name="Line 160"/>
            <p:cNvSpPr>
              <a:spLocks noChangeShapeType="1"/>
            </p:cNvSpPr>
            <p:nvPr/>
          </p:nvSpPr>
          <p:spPr bwMode="auto">
            <a:xfrm flipH="1">
              <a:off x="1337" y="213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1" name="Line 161"/>
            <p:cNvSpPr>
              <a:spLocks noChangeShapeType="1"/>
            </p:cNvSpPr>
            <p:nvPr/>
          </p:nvSpPr>
          <p:spPr bwMode="auto">
            <a:xfrm flipH="1">
              <a:off x="1334" y="213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2" name="Line 162"/>
            <p:cNvSpPr>
              <a:spLocks noChangeShapeType="1"/>
            </p:cNvSpPr>
            <p:nvPr/>
          </p:nvSpPr>
          <p:spPr bwMode="auto">
            <a:xfrm flipH="1">
              <a:off x="1333" y="2144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3" name="Line 163"/>
            <p:cNvSpPr>
              <a:spLocks noChangeShapeType="1"/>
            </p:cNvSpPr>
            <p:nvPr/>
          </p:nvSpPr>
          <p:spPr bwMode="auto">
            <a:xfrm flipH="1">
              <a:off x="1327" y="2157"/>
              <a:ext cx="2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4" name="Line 164"/>
            <p:cNvSpPr>
              <a:spLocks noChangeShapeType="1"/>
            </p:cNvSpPr>
            <p:nvPr/>
          </p:nvSpPr>
          <p:spPr bwMode="auto">
            <a:xfrm flipH="1">
              <a:off x="1325" y="2162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5" name="Line 165"/>
            <p:cNvSpPr>
              <a:spLocks noChangeShapeType="1"/>
            </p:cNvSpPr>
            <p:nvPr/>
          </p:nvSpPr>
          <p:spPr bwMode="auto">
            <a:xfrm flipH="1">
              <a:off x="1323" y="2169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6" name="Line 166"/>
            <p:cNvSpPr>
              <a:spLocks noChangeShapeType="1"/>
            </p:cNvSpPr>
            <p:nvPr/>
          </p:nvSpPr>
          <p:spPr bwMode="auto">
            <a:xfrm flipH="1">
              <a:off x="1321" y="2175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7" name="Line 167"/>
            <p:cNvSpPr>
              <a:spLocks noChangeShapeType="1"/>
            </p:cNvSpPr>
            <p:nvPr/>
          </p:nvSpPr>
          <p:spPr bwMode="auto">
            <a:xfrm flipH="1">
              <a:off x="1319" y="2181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8" name="Line 168"/>
            <p:cNvSpPr>
              <a:spLocks noChangeShapeType="1"/>
            </p:cNvSpPr>
            <p:nvPr/>
          </p:nvSpPr>
          <p:spPr bwMode="auto">
            <a:xfrm flipH="1">
              <a:off x="1318" y="2188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9" name="Line 169"/>
            <p:cNvSpPr>
              <a:spLocks noChangeShapeType="1"/>
            </p:cNvSpPr>
            <p:nvPr/>
          </p:nvSpPr>
          <p:spPr bwMode="auto">
            <a:xfrm flipH="1">
              <a:off x="1314" y="2201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0" name="Line 170"/>
            <p:cNvSpPr>
              <a:spLocks noChangeShapeType="1"/>
            </p:cNvSpPr>
            <p:nvPr/>
          </p:nvSpPr>
          <p:spPr bwMode="auto">
            <a:xfrm flipH="1">
              <a:off x="1313" y="2207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1" name="Line 171"/>
            <p:cNvSpPr>
              <a:spLocks noChangeShapeType="1"/>
            </p:cNvSpPr>
            <p:nvPr/>
          </p:nvSpPr>
          <p:spPr bwMode="auto">
            <a:xfrm flipH="1">
              <a:off x="1311" y="221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2" name="Line 172"/>
            <p:cNvSpPr>
              <a:spLocks noChangeShapeType="1"/>
            </p:cNvSpPr>
            <p:nvPr/>
          </p:nvSpPr>
          <p:spPr bwMode="auto">
            <a:xfrm flipH="1">
              <a:off x="1310" y="2220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3" name="Line 173"/>
            <p:cNvSpPr>
              <a:spLocks noChangeShapeType="1"/>
            </p:cNvSpPr>
            <p:nvPr/>
          </p:nvSpPr>
          <p:spPr bwMode="auto">
            <a:xfrm flipH="1">
              <a:off x="1309" y="2227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4" name="Line 174"/>
            <p:cNvSpPr>
              <a:spLocks noChangeShapeType="1"/>
            </p:cNvSpPr>
            <p:nvPr/>
          </p:nvSpPr>
          <p:spPr bwMode="auto">
            <a:xfrm flipH="1">
              <a:off x="1308" y="2233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5" name="Line 175"/>
            <p:cNvSpPr>
              <a:spLocks noChangeShapeType="1"/>
            </p:cNvSpPr>
            <p:nvPr/>
          </p:nvSpPr>
          <p:spPr bwMode="auto">
            <a:xfrm flipH="1">
              <a:off x="1307" y="2246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6" name="Line 176"/>
            <p:cNvSpPr>
              <a:spLocks noChangeShapeType="1"/>
            </p:cNvSpPr>
            <p:nvPr/>
          </p:nvSpPr>
          <p:spPr bwMode="auto">
            <a:xfrm flipH="1">
              <a:off x="1306" y="224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7" name="Line 177"/>
            <p:cNvSpPr>
              <a:spLocks noChangeShapeType="1"/>
            </p:cNvSpPr>
            <p:nvPr/>
          </p:nvSpPr>
          <p:spPr bwMode="auto">
            <a:xfrm flipH="1">
              <a:off x="1306" y="225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8" name="Line 178"/>
            <p:cNvSpPr>
              <a:spLocks noChangeShapeType="1"/>
            </p:cNvSpPr>
            <p:nvPr/>
          </p:nvSpPr>
          <p:spPr bwMode="auto">
            <a:xfrm flipH="1">
              <a:off x="1305" y="225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9" name="Line 179"/>
            <p:cNvSpPr>
              <a:spLocks noChangeShapeType="1"/>
            </p:cNvSpPr>
            <p:nvPr/>
          </p:nvSpPr>
          <p:spPr bwMode="auto">
            <a:xfrm flipH="1">
              <a:off x="1305" y="226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0" name="Line 180"/>
            <p:cNvSpPr>
              <a:spLocks noChangeShapeType="1"/>
            </p:cNvSpPr>
            <p:nvPr/>
          </p:nvSpPr>
          <p:spPr bwMode="auto">
            <a:xfrm flipH="1">
              <a:off x="1305" y="227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1" name="Line 181"/>
            <p:cNvSpPr>
              <a:spLocks noChangeShapeType="1"/>
            </p:cNvSpPr>
            <p:nvPr/>
          </p:nvSpPr>
          <p:spPr bwMode="auto">
            <a:xfrm flipH="1">
              <a:off x="1304" y="2279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2" name="Line 182"/>
            <p:cNvSpPr>
              <a:spLocks noChangeShapeType="1"/>
            </p:cNvSpPr>
            <p:nvPr/>
          </p:nvSpPr>
          <p:spPr bwMode="auto">
            <a:xfrm>
              <a:off x="1304" y="229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3" name="Line 183"/>
            <p:cNvSpPr>
              <a:spLocks noChangeShapeType="1"/>
            </p:cNvSpPr>
            <p:nvPr/>
          </p:nvSpPr>
          <p:spPr bwMode="auto">
            <a:xfrm>
              <a:off x="1304" y="229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4" name="Line 184"/>
            <p:cNvSpPr>
              <a:spLocks noChangeShapeType="1"/>
            </p:cNvSpPr>
            <p:nvPr/>
          </p:nvSpPr>
          <p:spPr bwMode="auto">
            <a:xfrm>
              <a:off x="1304" y="229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5" name="Line 185"/>
            <p:cNvSpPr>
              <a:spLocks noChangeShapeType="1"/>
            </p:cNvSpPr>
            <p:nvPr/>
          </p:nvSpPr>
          <p:spPr bwMode="auto">
            <a:xfrm>
              <a:off x="1305" y="230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6" name="Line 186"/>
            <p:cNvSpPr>
              <a:spLocks noChangeShapeType="1"/>
            </p:cNvSpPr>
            <p:nvPr/>
          </p:nvSpPr>
          <p:spPr bwMode="auto">
            <a:xfrm>
              <a:off x="1305" y="231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7" name="Line 187"/>
            <p:cNvSpPr>
              <a:spLocks noChangeShapeType="1"/>
            </p:cNvSpPr>
            <p:nvPr/>
          </p:nvSpPr>
          <p:spPr bwMode="auto">
            <a:xfrm>
              <a:off x="1305" y="231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8" name="Line 188"/>
            <p:cNvSpPr>
              <a:spLocks noChangeShapeType="1"/>
            </p:cNvSpPr>
            <p:nvPr/>
          </p:nvSpPr>
          <p:spPr bwMode="auto">
            <a:xfrm>
              <a:off x="1306" y="2326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9" name="Line 189"/>
            <p:cNvSpPr>
              <a:spLocks noChangeShapeType="1"/>
            </p:cNvSpPr>
            <p:nvPr/>
          </p:nvSpPr>
          <p:spPr bwMode="auto">
            <a:xfrm>
              <a:off x="1307" y="2338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0" name="Line 190"/>
            <p:cNvSpPr>
              <a:spLocks noChangeShapeType="1"/>
            </p:cNvSpPr>
            <p:nvPr/>
          </p:nvSpPr>
          <p:spPr bwMode="auto">
            <a:xfrm>
              <a:off x="1307" y="233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1" name="Line 191"/>
            <p:cNvSpPr>
              <a:spLocks noChangeShapeType="1"/>
            </p:cNvSpPr>
            <p:nvPr/>
          </p:nvSpPr>
          <p:spPr bwMode="auto">
            <a:xfrm>
              <a:off x="1308" y="2346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2" name="Line 192"/>
            <p:cNvSpPr>
              <a:spLocks noChangeShapeType="1"/>
            </p:cNvSpPr>
            <p:nvPr/>
          </p:nvSpPr>
          <p:spPr bwMode="auto">
            <a:xfrm>
              <a:off x="1309" y="2352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3" name="Line 193"/>
            <p:cNvSpPr>
              <a:spLocks noChangeShapeType="1"/>
            </p:cNvSpPr>
            <p:nvPr/>
          </p:nvSpPr>
          <p:spPr bwMode="auto">
            <a:xfrm>
              <a:off x="1310" y="2359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4" name="Line 194"/>
            <p:cNvSpPr>
              <a:spLocks noChangeShapeType="1"/>
            </p:cNvSpPr>
            <p:nvPr/>
          </p:nvSpPr>
          <p:spPr bwMode="auto">
            <a:xfrm>
              <a:off x="1311" y="2365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5" name="Line 195"/>
            <p:cNvSpPr>
              <a:spLocks noChangeShapeType="1"/>
            </p:cNvSpPr>
            <p:nvPr/>
          </p:nvSpPr>
          <p:spPr bwMode="auto">
            <a:xfrm>
              <a:off x="1313" y="2372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6" name="Line 196"/>
            <p:cNvSpPr>
              <a:spLocks noChangeShapeType="1"/>
            </p:cNvSpPr>
            <p:nvPr/>
          </p:nvSpPr>
          <p:spPr bwMode="auto">
            <a:xfrm>
              <a:off x="1315" y="2383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7" name="Line 197"/>
            <p:cNvSpPr>
              <a:spLocks noChangeShapeType="1"/>
            </p:cNvSpPr>
            <p:nvPr/>
          </p:nvSpPr>
          <p:spPr bwMode="auto">
            <a:xfrm>
              <a:off x="1316" y="2385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8" name="Line 198"/>
            <p:cNvSpPr>
              <a:spLocks noChangeShapeType="1"/>
            </p:cNvSpPr>
            <p:nvPr/>
          </p:nvSpPr>
          <p:spPr bwMode="auto">
            <a:xfrm>
              <a:off x="1317" y="2391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9" name="Line 199"/>
            <p:cNvSpPr>
              <a:spLocks noChangeShapeType="1"/>
            </p:cNvSpPr>
            <p:nvPr/>
          </p:nvSpPr>
          <p:spPr bwMode="auto">
            <a:xfrm>
              <a:off x="1319" y="2398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0" name="Line 200"/>
            <p:cNvSpPr>
              <a:spLocks noChangeShapeType="1"/>
            </p:cNvSpPr>
            <p:nvPr/>
          </p:nvSpPr>
          <p:spPr bwMode="auto">
            <a:xfrm>
              <a:off x="1321" y="240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1" name="Line 201"/>
            <p:cNvSpPr>
              <a:spLocks noChangeShapeType="1"/>
            </p:cNvSpPr>
            <p:nvPr/>
          </p:nvSpPr>
          <p:spPr bwMode="auto">
            <a:xfrm>
              <a:off x="1323" y="2410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2" name="Line 202"/>
            <p:cNvSpPr>
              <a:spLocks noChangeShapeType="1"/>
            </p:cNvSpPr>
            <p:nvPr/>
          </p:nvSpPr>
          <p:spPr bwMode="auto">
            <a:xfrm>
              <a:off x="1325" y="2417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3" name="Line 203"/>
            <p:cNvSpPr>
              <a:spLocks noChangeShapeType="1"/>
            </p:cNvSpPr>
            <p:nvPr/>
          </p:nvSpPr>
          <p:spPr bwMode="auto">
            <a:xfrm>
              <a:off x="1329" y="2427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4" name="Line 204"/>
            <p:cNvSpPr>
              <a:spLocks noChangeShapeType="1"/>
            </p:cNvSpPr>
            <p:nvPr/>
          </p:nvSpPr>
          <p:spPr bwMode="auto">
            <a:xfrm>
              <a:off x="1330" y="2429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5" name="Line 205"/>
            <p:cNvSpPr>
              <a:spLocks noChangeShapeType="1"/>
            </p:cNvSpPr>
            <p:nvPr/>
          </p:nvSpPr>
          <p:spPr bwMode="auto">
            <a:xfrm>
              <a:off x="1332" y="2435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6" name="Line 206"/>
            <p:cNvSpPr>
              <a:spLocks noChangeShapeType="1"/>
            </p:cNvSpPr>
            <p:nvPr/>
          </p:nvSpPr>
          <p:spPr bwMode="auto">
            <a:xfrm>
              <a:off x="1334" y="244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7" name="Line 207"/>
            <p:cNvSpPr>
              <a:spLocks noChangeShapeType="1"/>
            </p:cNvSpPr>
            <p:nvPr/>
          </p:nvSpPr>
          <p:spPr bwMode="auto">
            <a:xfrm>
              <a:off x="1337" y="244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8" name="Line 208"/>
            <p:cNvSpPr>
              <a:spLocks noChangeShapeType="1"/>
            </p:cNvSpPr>
            <p:nvPr/>
          </p:nvSpPr>
          <p:spPr bwMode="auto">
            <a:xfrm>
              <a:off x="1340" y="2454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9" name="Line 209"/>
            <p:cNvSpPr>
              <a:spLocks noChangeShapeType="1"/>
            </p:cNvSpPr>
            <p:nvPr/>
          </p:nvSpPr>
          <p:spPr bwMode="auto">
            <a:xfrm>
              <a:off x="1343" y="2460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0" name="Line 210"/>
            <p:cNvSpPr>
              <a:spLocks noChangeShapeType="1"/>
            </p:cNvSpPr>
            <p:nvPr/>
          </p:nvSpPr>
          <p:spPr bwMode="auto">
            <a:xfrm>
              <a:off x="1347" y="2469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1" name="Line 211"/>
            <p:cNvSpPr>
              <a:spLocks noChangeShapeType="1"/>
            </p:cNvSpPr>
            <p:nvPr/>
          </p:nvSpPr>
          <p:spPr bwMode="auto">
            <a:xfrm>
              <a:off x="1349" y="2471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2" name="Line 212"/>
            <p:cNvSpPr>
              <a:spLocks noChangeShapeType="1"/>
            </p:cNvSpPr>
            <p:nvPr/>
          </p:nvSpPr>
          <p:spPr bwMode="auto">
            <a:xfrm>
              <a:off x="1352" y="2477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3" name="Line 213"/>
            <p:cNvSpPr>
              <a:spLocks noChangeShapeType="1"/>
            </p:cNvSpPr>
            <p:nvPr/>
          </p:nvSpPr>
          <p:spPr bwMode="auto">
            <a:xfrm>
              <a:off x="1355" y="2483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4" name="Line 214"/>
            <p:cNvSpPr>
              <a:spLocks noChangeShapeType="1"/>
            </p:cNvSpPr>
            <p:nvPr/>
          </p:nvSpPr>
          <p:spPr bwMode="auto">
            <a:xfrm>
              <a:off x="1359" y="2489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5" name="Line 215"/>
            <p:cNvSpPr>
              <a:spLocks noChangeShapeType="1"/>
            </p:cNvSpPr>
            <p:nvPr/>
          </p:nvSpPr>
          <p:spPr bwMode="auto">
            <a:xfrm>
              <a:off x="1362" y="2495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6" name="Line 216"/>
            <p:cNvSpPr>
              <a:spLocks noChangeShapeType="1"/>
            </p:cNvSpPr>
            <p:nvPr/>
          </p:nvSpPr>
          <p:spPr bwMode="auto">
            <a:xfrm>
              <a:off x="1366" y="2500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7" name="Line 217"/>
            <p:cNvSpPr>
              <a:spLocks noChangeShapeType="1"/>
            </p:cNvSpPr>
            <p:nvPr/>
          </p:nvSpPr>
          <p:spPr bwMode="auto">
            <a:xfrm>
              <a:off x="1371" y="2508"/>
              <a:ext cx="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8" name="Line 218"/>
            <p:cNvSpPr>
              <a:spLocks noChangeShapeType="1"/>
            </p:cNvSpPr>
            <p:nvPr/>
          </p:nvSpPr>
          <p:spPr bwMode="auto">
            <a:xfrm>
              <a:off x="1373" y="2511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9" name="Line 219"/>
            <p:cNvSpPr>
              <a:spLocks noChangeShapeType="1"/>
            </p:cNvSpPr>
            <p:nvPr/>
          </p:nvSpPr>
          <p:spPr bwMode="auto">
            <a:xfrm>
              <a:off x="1377" y="2516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0" name="Line 220"/>
            <p:cNvSpPr>
              <a:spLocks noChangeShapeType="1"/>
            </p:cNvSpPr>
            <p:nvPr/>
          </p:nvSpPr>
          <p:spPr bwMode="auto">
            <a:xfrm>
              <a:off x="1381" y="252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1" name="Line 221"/>
            <p:cNvSpPr>
              <a:spLocks noChangeShapeType="1"/>
            </p:cNvSpPr>
            <p:nvPr/>
          </p:nvSpPr>
          <p:spPr bwMode="auto">
            <a:xfrm>
              <a:off x="1385" y="252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2" name="Line 222"/>
            <p:cNvSpPr>
              <a:spLocks noChangeShapeType="1"/>
            </p:cNvSpPr>
            <p:nvPr/>
          </p:nvSpPr>
          <p:spPr bwMode="auto">
            <a:xfrm>
              <a:off x="1389" y="253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3" name="Line 223"/>
            <p:cNvSpPr>
              <a:spLocks noChangeShapeType="1"/>
            </p:cNvSpPr>
            <p:nvPr/>
          </p:nvSpPr>
          <p:spPr bwMode="auto">
            <a:xfrm>
              <a:off x="1399" y="2544"/>
              <a:ext cx="3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4" name="Line 224"/>
            <p:cNvSpPr>
              <a:spLocks noChangeShapeType="1"/>
            </p:cNvSpPr>
            <p:nvPr/>
          </p:nvSpPr>
          <p:spPr bwMode="auto">
            <a:xfrm>
              <a:off x="1402" y="2548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5" name="Line 225"/>
            <p:cNvSpPr>
              <a:spLocks noChangeShapeType="1"/>
            </p:cNvSpPr>
            <p:nvPr/>
          </p:nvSpPr>
          <p:spPr bwMode="auto">
            <a:xfrm>
              <a:off x="1407" y="255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6" name="Line 226"/>
            <p:cNvSpPr>
              <a:spLocks noChangeShapeType="1"/>
            </p:cNvSpPr>
            <p:nvPr/>
          </p:nvSpPr>
          <p:spPr bwMode="auto">
            <a:xfrm>
              <a:off x="1411" y="2557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7" name="Line 227"/>
            <p:cNvSpPr>
              <a:spLocks noChangeShapeType="1"/>
            </p:cNvSpPr>
            <p:nvPr/>
          </p:nvSpPr>
          <p:spPr bwMode="auto">
            <a:xfrm>
              <a:off x="1416" y="2562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8" name="Line 228"/>
            <p:cNvSpPr>
              <a:spLocks noChangeShapeType="1"/>
            </p:cNvSpPr>
            <p:nvPr/>
          </p:nvSpPr>
          <p:spPr bwMode="auto">
            <a:xfrm>
              <a:off x="1421" y="2567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9" name="Line 229"/>
            <p:cNvSpPr>
              <a:spLocks noChangeShapeType="1"/>
            </p:cNvSpPr>
            <p:nvPr/>
          </p:nvSpPr>
          <p:spPr bwMode="auto">
            <a:xfrm>
              <a:off x="1431" y="2577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0" name="Line 230"/>
            <p:cNvSpPr>
              <a:spLocks noChangeShapeType="1"/>
            </p:cNvSpPr>
            <p:nvPr/>
          </p:nvSpPr>
          <p:spPr bwMode="auto">
            <a:xfrm>
              <a:off x="1435" y="2580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1" name="Line 231"/>
            <p:cNvSpPr>
              <a:spLocks noChangeShapeType="1"/>
            </p:cNvSpPr>
            <p:nvPr/>
          </p:nvSpPr>
          <p:spPr bwMode="auto">
            <a:xfrm>
              <a:off x="1440" y="2584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2" name="Line 232"/>
            <p:cNvSpPr>
              <a:spLocks noChangeShapeType="1"/>
            </p:cNvSpPr>
            <p:nvPr/>
          </p:nvSpPr>
          <p:spPr bwMode="auto">
            <a:xfrm>
              <a:off x="1445" y="2589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3" name="Line 233"/>
            <p:cNvSpPr>
              <a:spLocks noChangeShapeType="1"/>
            </p:cNvSpPr>
            <p:nvPr/>
          </p:nvSpPr>
          <p:spPr bwMode="auto">
            <a:xfrm>
              <a:off x="1451" y="2593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4" name="Line 234"/>
            <p:cNvSpPr>
              <a:spLocks noChangeShapeType="1"/>
            </p:cNvSpPr>
            <p:nvPr/>
          </p:nvSpPr>
          <p:spPr bwMode="auto">
            <a:xfrm>
              <a:off x="1456" y="2597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5" name="Line 235"/>
            <p:cNvSpPr>
              <a:spLocks noChangeShapeType="1"/>
            </p:cNvSpPr>
            <p:nvPr/>
          </p:nvSpPr>
          <p:spPr bwMode="auto">
            <a:xfrm>
              <a:off x="1468" y="2605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6" name="Line 236"/>
            <p:cNvSpPr>
              <a:spLocks noChangeShapeType="1"/>
            </p:cNvSpPr>
            <p:nvPr/>
          </p:nvSpPr>
          <p:spPr bwMode="auto">
            <a:xfrm>
              <a:off x="1472" y="2608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7" name="Line 237"/>
            <p:cNvSpPr>
              <a:spLocks noChangeShapeType="1"/>
            </p:cNvSpPr>
            <p:nvPr/>
          </p:nvSpPr>
          <p:spPr bwMode="auto">
            <a:xfrm>
              <a:off x="1478" y="2612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8" name="Line 238"/>
            <p:cNvSpPr>
              <a:spLocks noChangeShapeType="1"/>
            </p:cNvSpPr>
            <p:nvPr/>
          </p:nvSpPr>
          <p:spPr bwMode="auto">
            <a:xfrm>
              <a:off x="1483" y="2616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9" name="Line 239"/>
            <p:cNvSpPr>
              <a:spLocks noChangeShapeType="1"/>
            </p:cNvSpPr>
            <p:nvPr/>
          </p:nvSpPr>
          <p:spPr bwMode="auto">
            <a:xfrm>
              <a:off x="1489" y="2619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0" name="Line 240"/>
            <p:cNvSpPr>
              <a:spLocks noChangeShapeType="1"/>
            </p:cNvSpPr>
            <p:nvPr/>
          </p:nvSpPr>
          <p:spPr bwMode="auto">
            <a:xfrm>
              <a:off x="1495" y="2622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1" name="Line 241"/>
            <p:cNvSpPr>
              <a:spLocks noChangeShapeType="1"/>
            </p:cNvSpPr>
            <p:nvPr/>
          </p:nvSpPr>
          <p:spPr bwMode="auto">
            <a:xfrm>
              <a:off x="1507" y="2629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2" name="Line 242"/>
            <p:cNvSpPr>
              <a:spLocks noChangeShapeType="1"/>
            </p:cNvSpPr>
            <p:nvPr/>
          </p:nvSpPr>
          <p:spPr bwMode="auto">
            <a:xfrm>
              <a:off x="1512" y="2632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3" name="Line 243"/>
            <p:cNvSpPr>
              <a:spLocks noChangeShapeType="1"/>
            </p:cNvSpPr>
            <p:nvPr/>
          </p:nvSpPr>
          <p:spPr bwMode="auto">
            <a:xfrm>
              <a:off x="1518" y="263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4" name="Line 244"/>
            <p:cNvSpPr>
              <a:spLocks noChangeShapeType="1"/>
            </p:cNvSpPr>
            <p:nvPr/>
          </p:nvSpPr>
          <p:spPr bwMode="auto">
            <a:xfrm>
              <a:off x="1524" y="263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5" name="Line 245"/>
            <p:cNvSpPr>
              <a:spLocks noChangeShapeType="1"/>
            </p:cNvSpPr>
            <p:nvPr/>
          </p:nvSpPr>
          <p:spPr bwMode="auto">
            <a:xfrm>
              <a:off x="1530" y="264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6" name="Line 246"/>
            <p:cNvSpPr>
              <a:spLocks noChangeShapeType="1"/>
            </p:cNvSpPr>
            <p:nvPr/>
          </p:nvSpPr>
          <p:spPr bwMode="auto">
            <a:xfrm>
              <a:off x="1536" y="2643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7" name="Line 247"/>
            <p:cNvSpPr>
              <a:spLocks noChangeShapeType="1"/>
            </p:cNvSpPr>
            <p:nvPr/>
          </p:nvSpPr>
          <p:spPr bwMode="auto">
            <a:xfrm>
              <a:off x="1549" y="264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8" name="Line 248"/>
            <p:cNvSpPr>
              <a:spLocks noChangeShapeType="1"/>
            </p:cNvSpPr>
            <p:nvPr/>
          </p:nvSpPr>
          <p:spPr bwMode="auto">
            <a:xfrm>
              <a:off x="1555" y="265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9" name="Line 249"/>
            <p:cNvSpPr>
              <a:spLocks noChangeShapeType="1"/>
            </p:cNvSpPr>
            <p:nvPr/>
          </p:nvSpPr>
          <p:spPr bwMode="auto">
            <a:xfrm>
              <a:off x="1561" y="265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0" name="Line 250"/>
            <p:cNvSpPr>
              <a:spLocks noChangeShapeType="1"/>
            </p:cNvSpPr>
            <p:nvPr/>
          </p:nvSpPr>
          <p:spPr bwMode="auto">
            <a:xfrm>
              <a:off x="1567" y="2655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1" name="Line 251"/>
            <p:cNvSpPr>
              <a:spLocks noChangeShapeType="1"/>
            </p:cNvSpPr>
            <p:nvPr/>
          </p:nvSpPr>
          <p:spPr bwMode="auto">
            <a:xfrm>
              <a:off x="1574" y="2657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2" name="Line 252"/>
            <p:cNvSpPr>
              <a:spLocks noChangeShapeType="1"/>
            </p:cNvSpPr>
            <p:nvPr/>
          </p:nvSpPr>
          <p:spPr bwMode="auto">
            <a:xfrm>
              <a:off x="1580" y="2659"/>
              <a:ext cx="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3" name="Line 253"/>
            <p:cNvSpPr>
              <a:spLocks noChangeShapeType="1"/>
            </p:cNvSpPr>
            <p:nvPr/>
          </p:nvSpPr>
          <p:spPr bwMode="auto">
            <a:xfrm>
              <a:off x="1593" y="266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4" name="Line 254"/>
            <p:cNvSpPr>
              <a:spLocks noChangeShapeType="1"/>
            </p:cNvSpPr>
            <p:nvPr/>
          </p:nvSpPr>
          <p:spPr bwMode="auto">
            <a:xfrm>
              <a:off x="1593" y="2662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5" name="Line 255"/>
            <p:cNvSpPr>
              <a:spLocks noChangeShapeType="1"/>
            </p:cNvSpPr>
            <p:nvPr/>
          </p:nvSpPr>
          <p:spPr bwMode="auto">
            <a:xfrm>
              <a:off x="1599" y="2664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6" name="Line 256"/>
            <p:cNvSpPr>
              <a:spLocks noChangeShapeType="1"/>
            </p:cNvSpPr>
            <p:nvPr/>
          </p:nvSpPr>
          <p:spPr bwMode="auto">
            <a:xfrm>
              <a:off x="1606" y="2665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7" name="Line 257"/>
            <p:cNvSpPr>
              <a:spLocks noChangeShapeType="1"/>
            </p:cNvSpPr>
            <p:nvPr/>
          </p:nvSpPr>
          <p:spPr bwMode="auto">
            <a:xfrm>
              <a:off x="1612" y="2666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8" name="Line 258"/>
            <p:cNvSpPr>
              <a:spLocks noChangeShapeType="1"/>
            </p:cNvSpPr>
            <p:nvPr/>
          </p:nvSpPr>
          <p:spPr bwMode="auto">
            <a:xfrm>
              <a:off x="1619" y="2668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9" name="Line 259"/>
            <p:cNvSpPr>
              <a:spLocks noChangeShapeType="1"/>
            </p:cNvSpPr>
            <p:nvPr/>
          </p:nvSpPr>
          <p:spPr bwMode="auto">
            <a:xfrm>
              <a:off x="1626" y="2669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0" name="Line 260"/>
            <p:cNvSpPr>
              <a:spLocks noChangeShapeType="1"/>
            </p:cNvSpPr>
            <p:nvPr/>
          </p:nvSpPr>
          <p:spPr bwMode="auto">
            <a:xfrm>
              <a:off x="1638" y="267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1" name="Line 261"/>
            <p:cNvSpPr>
              <a:spLocks noChangeShapeType="1"/>
            </p:cNvSpPr>
            <p:nvPr/>
          </p:nvSpPr>
          <p:spPr bwMode="auto">
            <a:xfrm>
              <a:off x="1639" y="2671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2" name="Line 262"/>
            <p:cNvSpPr>
              <a:spLocks noChangeShapeType="1"/>
            </p:cNvSpPr>
            <p:nvPr/>
          </p:nvSpPr>
          <p:spPr bwMode="auto">
            <a:xfrm>
              <a:off x="1645" y="2671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3" name="Line 263"/>
            <p:cNvSpPr>
              <a:spLocks noChangeShapeType="1"/>
            </p:cNvSpPr>
            <p:nvPr/>
          </p:nvSpPr>
          <p:spPr bwMode="auto">
            <a:xfrm>
              <a:off x="1652" y="267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4" name="Line 264"/>
            <p:cNvSpPr>
              <a:spLocks noChangeShapeType="1"/>
            </p:cNvSpPr>
            <p:nvPr/>
          </p:nvSpPr>
          <p:spPr bwMode="auto">
            <a:xfrm>
              <a:off x="1659" y="2673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5" name="Line 265"/>
            <p:cNvSpPr>
              <a:spLocks noChangeShapeType="1"/>
            </p:cNvSpPr>
            <p:nvPr/>
          </p:nvSpPr>
          <p:spPr bwMode="auto">
            <a:xfrm>
              <a:off x="1665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6" name="Line 266"/>
            <p:cNvSpPr>
              <a:spLocks noChangeShapeType="1"/>
            </p:cNvSpPr>
            <p:nvPr/>
          </p:nvSpPr>
          <p:spPr bwMode="auto">
            <a:xfrm>
              <a:off x="1672" y="2673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7" name="Line 267"/>
            <p:cNvSpPr>
              <a:spLocks noChangeShapeType="1"/>
            </p:cNvSpPr>
            <p:nvPr/>
          </p:nvSpPr>
          <p:spPr bwMode="auto">
            <a:xfrm>
              <a:off x="1684" y="2673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8" name="Line 268"/>
            <p:cNvSpPr>
              <a:spLocks noChangeShapeType="1"/>
            </p:cNvSpPr>
            <p:nvPr/>
          </p:nvSpPr>
          <p:spPr bwMode="auto">
            <a:xfrm flipV="1">
              <a:off x="1685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9" name="Line 269"/>
            <p:cNvSpPr>
              <a:spLocks noChangeShapeType="1"/>
            </p:cNvSpPr>
            <p:nvPr/>
          </p:nvSpPr>
          <p:spPr bwMode="auto">
            <a:xfrm flipV="1">
              <a:off x="1692" y="2673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0" name="Line 270"/>
            <p:cNvSpPr>
              <a:spLocks noChangeShapeType="1"/>
            </p:cNvSpPr>
            <p:nvPr/>
          </p:nvSpPr>
          <p:spPr bwMode="auto">
            <a:xfrm flipV="1">
              <a:off x="1698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1" name="Line 271"/>
            <p:cNvSpPr>
              <a:spLocks noChangeShapeType="1"/>
            </p:cNvSpPr>
            <p:nvPr/>
          </p:nvSpPr>
          <p:spPr bwMode="auto">
            <a:xfrm flipV="1">
              <a:off x="1705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2" name="Line 272"/>
            <p:cNvSpPr>
              <a:spLocks noChangeShapeType="1"/>
            </p:cNvSpPr>
            <p:nvPr/>
          </p:nvSpPr>
          <p:spPr bwMode="auto">
            <a:xfrm flipV="1">
              <a:off x="1712" y="267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3" name="Line 273"/>
            <p:cNvSpPr>
              <a:spLocks noChangeShapeType="1"/>
            </p:cNvSpPr>
            <p:nvPr/>
          </p:nvSpPr>
          <p:spPr bwMode="auto">
            <a:xfrm flipV="1">
              <a:off x="1718" y="2672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4" name="Line 274"/>
            <p:cNvSpPr>
              <a:spLocks noChangeShapeType="1"/>
            </p:cNvSpPr>
            <p:nvPr/>
          </p:nvSpPr>
          <p:spPr bwMode="auto">
            <a:xfrm flipV="1">
              <a:off x="1730" y="2671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5" name="Line 275"/>
            <p:cNvSpPr>
              <a:spLocks noChangeShapeType="1"/>
            </p:cNvSpPr>
            <p:nvPr/>
          </p:nvSpPr>
          <p:spPr bwMode="auto">
            <a:xfrm flipV="1">
              <a:off x="1732" y="2670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6" name="Line 276"/>
            <p:cNvSpPr>
              <a:spLocks noChangeShapeType="1"/>
            </p:cNvSpPr>
            <p:nvPr/>
          </p:nvSpPr>
          <p:spPr bwMode="auto">
            <a:xfrm flipV="1">
              <a:off x="1738" y="2669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7" name="Line 277"/>
            <p:cNvSpPr>
              <a:spLocks noChangeShapeType="1"/>
            </p:cNvSpPr>
            <p:nvPr/>
          </p:nvSpPr>
          <p:spPr bwMode="auto">
            <a:xfrm flipV="1">
              <a:off x="1745" y="2668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8" name="Line 278"/>
            <p:cNvSpPr>
              <a:spLocks noChangeShapeType="1"/>
            </p:cNvSpPr>
            <p:nvPr/>
          </p:nvSpPr>
          <p:spPr bwMode="auto">
            <a:xfrm flipV="1">
              <a:off x="1751" y="2666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9" name="Line 279"/>
            <p:cNvSpPr>
              <a:spLocks noChangeShapeType="1"/>
            </p:cNvSpPr>
            <p:nvPr/>
          </p:nvSpPr>
          <p:spPr bwMode="auto">
            <a:xfrm flipV="1">
              <a:off x="1758" y="2665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0" name="Line 280"/>
            <p:cNvSpPr>
              <a:spLocks noChangeShapeType="1"/>
            </p:cNvSpPr>
            <p:nvPr/>
          </p:nvSpPr>
          <p:spPr bwMode="auto">
            <a:xfrm flipV="1">
              <a:off x="1764" y="2665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1" name="Line 281"/>
            <p:cNvSpPr>
              <a:spLocks noChangeShapeType="1"/>
            </p:cNvSpPr>
            <p:nvPr/>
          </p:nvSpPr>
          <p:spPr bwMode="auto">
            <a:xfrm flipV="1">
              <a:off x="1775" y="2662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2" name="Line 282"/>
            <p:cNvSpPr>
              <a:spLocks noChangeShapeType="1"/>
            </p:cNvSpPr>
            <p:nvPr/>
          </p:nvSpPr>
          <p:spPr bwMode="auto">
            <a:xfrm flipV="1">
              <a:off x="1777" y="2661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3" name="Line 283"/>
            <p:cNvSpPr>
              <a:spLocks noChangeShapeType="1"/>
            </p:cNvSpPr>
            <p:nvPr/>
          </p:nvSpPr>
          <p:spPr bwMode="auto">
            <a:xfrm flipV="1">
              <a:off x="1784" y="2659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4" name="Line 284"/>
            <p:cNvSpPr>
              <a:spLocks noChangeShapeType="1"/>
            </p:cNvSpPr>
            <p:nvPr/>
          </p:nvSpPr>
          <p:spPr bwMode="auto">
            <a:xfrm flipV="1">
              <a:off x="1790" y="2657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5" name="Line 285"/>
            <p:cNvSpPr>
              <a:spLocks noChangeShapeType="1"/>
            </p:cNvSpPr>
            <p:nvPr/>
          </p:nvSpPr>
          <p:spPr bwMode="auto">
            <a:xfrm flipV="1">
              <a:off x="1797" y="2655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6" name="Line 286"/>
            <p:cNvSpPr>
              <a:spLocks noChangeShapeType="1"/>
            </p:cNvSpPr>
            <p:nvPr/>
          </p:nvSpPr>
          <p:spPr bwMode="auto">
            <a:xfrm flipV="1">
              <a:off x="1803" y="265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7" name="Line 287"/>
            <p:cNvSpPr>
              <a:spLocks noChangeShapeType="1"/>
            </p:cNvSpPr>
            <p:nvPr/>
          </p:nvSpPr>
          <p:spPr bwMode="auto">
            <a:xfrm flipV="1">
              <a:off x="1809" y="265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8" name="Line 288"/>
            <p:cNvSpPr>
              <a:spLocks noChangeShapeType="1"/>
            </p:cNvSpPr>
            <p:nvPr/>
          </p:nvSpPr>
          <p:spPr bwMode="auto">
            <a:xfrm flipV="1">
              <a:off x="1819" y="2648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9" name="Line 289"/>
            <p:cNvSpPr>
              <a:spLocks noChangeShapeType="1"/>
            </p:cNvSpPr>
            <p:nvPr/>
          </p:nvSpPr>
          <p:spPr bwMode="auto">
            <a:xfrm flipV="1">
              <a:off x="1822" y="2646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0" name="Line 290"/>
            <p:cNvSpPr>
              <a:spLocks noChangeShapeType="1"/>
            </p:cNvSpPr>
            <p:nvPr/>
          </p:nvSpPr>
          <p:spPr bwMode="auto">
            <a:xfrm flipV="1">
              <a:off x="1828" y="2643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1" name="Line 291"/>
            <p:cNvSpPr>
              <a:spLocks noChangeShapeType="1"/>
            </p:cNvSpPr>
            <p:nvPr/>
          </p:nvSpPr>
          <p:spPr bwMode="auto">
            <a:xfrm flipV="1">
              <a:off x="1834" y="264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2" name="Line 292"/>
            <p:cNvSpPr>
              <a:spLocks noChangeShapeType="1"/>
            </p:cNvSpPr>
            <p:nvPr/>
          </p:nvSpPr>
          <p:spPr bwMode="auto">
            <a:xfrm flipV="1">
              <a:off x="1840" y="263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3" name="Line 293"/>
            <p:cNvSpPr>
              <a:spLocks noChangeShapeType="1"/>
            </p:cNvSpPr>
            <p:nvPr/>
          </p:nvSpPr>
          <p:spPr bwMode="auto">
            <a:xfrm flipV="1">
              <a:off x="1846" y="263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4" name="Line 294"/>
            <p:cNvSpPr>
              <a:spLocks noChangeShapeType="1"/>
            </p:cNvSpPr>
            <p:nvPr/>
          </p:nvSpPr>
          <p:spPr bwMode="auto">
            <a:xfrm flipV="1">
              <a:off x="1852" y="2635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5" name="Line 295"/>
            <p:cNvSpPr>
              <a:spLocks noChangeShapeType="1"/>
            </p:cNvSpPr>
            <p:nvPr/>
          </p:nvSpPr>
          <p:spPr bwMode="auto">
            <a:xfrm flipV="1">
              <a:off x="1861" y="2629"/>
              <a:ext cx="3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6" name="Line 296"/>
            <p:cNvSpPr>
              <a:spLocks noChangeShapeType="1"/>
            </p:cNvSpPr>
            <p:nvPr/>
          </p:nvSpPr>
          <p:spPr bwMode="auto">
            <a:xfrm flipV="1">
              <a:off x="1864" y="2626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7" name="Line 297"/>
            <p:cNvSpPr>
              <a:spLocks noChangeShapeType="1"/>
            </p:cNvSpPr>
            <p:nvPr/>
          </p:nvSpPr>
          <p:spPr bwMode="auto">
            <a:xfrm flipV="1">
              <a:off x="1870" y="2622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8" name="Line 298"/>
            <p:cNvSpPr>
              <a:spLocks noChangeShapeType="1"/>
            </p:cNvSpPr>
            <p:nvPr/>
          </p:nvSpPr>
          <p:spPr bwMode="auto">
            <a:xfrm flipV="1">
              <a:off x="1876" y="2619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9" name="Line 299"/>
            <p:cNvSpPr>
              <a:spLocks noChangeShapeType="1"/>
            </p:cNvSpPr>
            <p:nvPr/>
          </p:nvSpPr>
          <p:spPr bwMode="auto">
            <a:xfrm flipV="1">
              <a:off x="1881" y="2616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0" name="Line 300"/>
            <p:cNvSpPr>
              <a:spLocks noChangeShapeType="1"/>
            </p:cNvSpPr>
            <p:nvPr/>
          </p:nvSpPr>
          <p:spPr bwMode="auto">
            <a:xfrm flipV="1">
              <a:off x="1887" y="2612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1" name="Line 301"/>
            <p:cNvSpPr>
              <a:spLocks noChangeShapeType="1"/>
            </p:cNvSpPr>
            <p:nvPr/>
          </p:nvSpPr>
          <p:spPr bwMode="auto">
            <a:xfrm flipV="1">
              <a:off x="1900" y="2605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2" name="Line 302"/>
            <p:cNvSpPr>
              <a:spLocks noChangeShapeType="1"/>
            </p:cNvSpPr>
            <p:nvPr/>
          </p:nvSpPr>
          <p:spPr bwMode="auto">
            <a:xfrm flipV="1">
              <a:off x="1904" y="2601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3" name="Line 303"/>
            <p:cNvSpPr>
              <a:spLocks noChangeShapeType="1"/>
            </p:cNvSpPr>
            <p:nvPr/>
          </p:nvSpPr>
          <p:spPr bwMode="auto">
            <a:xfrm flipV="1">
              <a:off x="1909" y="259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4" name="Line 304"/>
            <p:cNvSpPr>
              <a:spLocks noChangeShapeType="1"/>
            </p:cNvSpPr>
            <p:nvPr/>
          </p:nvSpPr>
          <p:spPr bwMode="auto">
            <a:xfrm flipV="1">
              <a:off x="1914" y="2593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5" name="Line 305"/>
            <p:cNvSpPr>
              <a:spLocks noChangeShapeType="1"/>
            </p:cNvSpPr>
            <p:nvPr/>
          </p:nvSpPr>
          <p:spPr bwMode="auto">
            <a:xfrm flipV="1">
              <a:off x="1920" y="258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6" name="Line 306"/>
            <p:cNvSpPr>
              <a:spLocks noChangeShapeType="1"/>
            </p:cNvSpPr>
            <p:nvPr/>
          </p:nvSpPr>
          <p:spPr bwMode="auto">
            <a:xfrm flipV="1">
              <a:off x="1925" y="2585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7" name="Line 307"/>
            <p:cNvSpPr>
              <a:spLocks noChangeShapeType="1"/>
            </p:cNvSpPr>
            <p:nvPr/>
          </p:nvSpPr>
          <p:spPr bwMode="auto">
            <a:xfrm flipV="1">
              <a:off x="1936" y="2576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8" name="Line 308"/>
            <p:cNvSpPr>
              <a:spLocks noChangeShapeType="1"/>
            </p:cNvSpPr>
            <p:nvPr/>
          </p:nvSpPr>
          <p:spPr bwMode="auto">
            <a:xfrm flipV="1">
              <a:off x="1940" y="2571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9" name="Line 309"/>
            <p:cNvSpPr>
              <a:spLocks noChangeShapeType="1"/>
            </p:cNvSpPr>
            <p:nvPr/>
          </p:nvSpPr>
          <p:spPr bwMode="auto">
            <a:xfrm flipV="1">
              <a:off x="1945" y="256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0" name="Line 310"/>
            <p:cNvSpPr>
              <a:spLocks noChangeShapeType="1"/>
            </p:cNvSpPr>
            <p:nvPr/>
          </p:nvSpPr>
          <p:spPr bwMode="auto">
            <a:xfrm flipV="1">
              <a:off x="1950" y="2562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1" name="Line 311"/>
            <p:cNvSpPr>
              <a:spLocks noChangeShapeType="1"/>
            </p:cNvSpPr>
            <p:nvPr/>
          </p:nvSpPr>
          <p:spPr bwMode="auto">
            <a:xfrm flipV="1">
              <a:off x="1955" y="255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2" name="Line 312"/>
            <p:cNvSpPr>
              <a:spLocks noChangeShapeType="1"/>
            </p:cNvSpPr>
            <p:nvPr/>
          </p:nvSpPr>
          <p:spPr bwMode="auto">
            <a:xfrm flipV="1">
              <a:off x="1959" y="2553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3" name="Line 313"/>
            <p:cNvSpPr>
              <a:spLocks noChangeShapeType="1"/>
            </p:cNvSpPr>
            <p:nvPr/>
          </p:nvSpPr>
          <p:spPr bwMode="auto">
            <a:xfrm flipV="1">
              <a:off x="1969" y="254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4" name="Line 314"/>
            <p:cNvSpPr>
              <a:spLocks noChangeShapeType="1"/>
            </p:cNvSpPr>
            <p:nvPr/>
          </p:nvSpPr>
          <p:spPr bwMode="auto">
            <a:xfrm flipV="1">
              <a:off x="1973" y="253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5" name="Line 315"/>
            <p:cNvSpPr>
              <a:spLocks noChangeShapeType="1"/>
            </p:cNvSpPr>
            <p:nvPr/>
          </p:nvSpPr>
          <p:spPr bwMode="auto">
            <a:xfrm flipV="1">
              <a:off x="1977" y="253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6" name="Line 316"/>
            <p:cNvSpPr>
              <a:spLocks noChangeShapeType="1"/>
            </p:cNvSpPr>
            <p:nvPr/>
          </p:nvSpPr>
          <p:spPr bwMode="auto">
            <a:xfrm flipV="1">
              <a:off x="1981" y="252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7" name="Line 317"/>
            <p:cNvSpPr>
              <a:spLocks noChangeShapeType="1"/>
            </p:cNvSpPr>
            <p:nvPr/>
          </p:nvSpPr>
          <p:spPr bwMode="auto">
            <a:xfrm flipV="1">
              <a:off x="1985" y="252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8" name="Line 318"/>
            <p:cNvSpPr>
              <a:spLocks noChangeShapeType="1"/>
            </p:cNvSpPr>
            <p:nvPr/>
          </p:nvSpPr>
          <p:spPr bwMode="auto">
            <a:xfrm flipV="1">
              <a:off x="1989" y="2518"/>
              <a:ext cx="3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9" name="Line 319"/>
            <p:cNvSpPr>
              <a:spLocks noChangeShapeType="1"/>
            </p:cNvSpPr>
            <p:nvPr/>
          </p:nvSpPr>
          <p:spPr bwMode="auto">
            <a:xfrm flipV="1">
              <a:off x="1998" y="2506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0" name="Line 320"/>
            <p:cNvSpPr>
              <a:spLocks noChangeShapeType="1"/>
            </p:cNvSpPr>
            <p:nvPr/>
          </p:nvSpPr>
          <p:spPr bwMode="auto">
            <a:xfrm flipV="1">
              <a:off x="2001" y="2500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1" name="Line 321"/>
            <p:cNvSpPr>
              <a:spLocks noChangeShapeType="1"/>
            </p:cNvSpPr>
            <p:nvPr/>
          </p:nvSpPr>
          <p:spPr bwMode="auto">
            <a:xfrm flipV="1">
              <a:off x="2005" y="2495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2" name="Line 322"/>
            <p:cNvSpPr>
              <a:spLocks noChangeShapeType="1"/>
            </p:cNvSpPr>
            <p:nvPr/>
          </p:nvSpPr>
          <p:spPr bwMode="auto">
            <a:xfrm flipV="1">
              <a:off x="2008" y="2489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3" name="Line 323"/>
            <p:cNvSpPr>
              <a:spLocks noChangeShapeType="1"/>
            </p:cNvSpPr>
            <p:nvPr/>
          </p:nvSpPr>
          <p:spPr bwMode="auto">
            <a:xfrm flipV="1">
              <a:off x="2012" y="2483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4" name="Line 324"/>
            <p:cNvSpPr>
              <a:spLocks noChangeShapeType="1"/>
            </p:cNvSpPr>
            <p:nvPr/>
          </p:nvSpPr>
          <p:spPr bwMode="auto">
            <a:xfrm flipV="1">
              <a:off x="2015" y="2479"/>
              <a:ext cx="2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5" name="Line 325"/>
            <p:cNvSpPr>
              <a:spLocks noChangeShapeType="1"/>
            </p:cNvSpPr>
            <p:nvPr/>
          </p:nvSpPr>
          <p:spPr bwMode="auto">
            <a:xfrm flipV="1">
              <a:off x="2021" y="2466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6" name="Line 326"/>
            <p:cNvSpPr>
              <a:spLocks noChangeShapeType="1"/>
            </p:cNvSpPr>
            <p:nvPr/>
          </p:nvSpPr>
          <p:spPr bwMode="auto">
            <a:xfrm flipV="1">
              <a:off x="2025" y="2460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" name="Line 327"/>
            <p:cNvSpPr>
              <a:spLocks noChangeShapeType="1"/>
            </p:cNvSpPr>
            <p:nvPr/>
          </p:nvSpPr>
          <p:spPr bwMode="auto">
            <a:xfrm flipV="1">
              <a:off x="2028" y="245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8" name="Line 328"/>
            <p:cNvSpPr>
              <a:spLocks noChangeShapeType="1"/>
            </p:cNvSpPr>
            <p:nvPr/>
          </p:nvSpPr>
          <p:spPr bwMode="auto">
            <a:xfrm flipV="1">
              <a:off x="2030" y="244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9" name="Line 329"/>
            <p:cNvSpPr>
              <a:spLocks noChangeShapeType="1"/>
            </p:cNvSpPr>
            <p:nvPr/>
          </p:nvSpPr>
          <p:spPr bwMode="auto">
            <a:xfrm flipV="1">
              <a:off x="2033" y="244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0" name="Line 330"/>
            <p:cNvSpPr>
              <a:spLocks noChangeShapeType="1"/>
            </p:cNvSpPr>
            <p:nvPr/>
          </p:nvSpPr>
          <p:spPr bwMode="auto">
            <a:xfrm flipV="1">
              <a:off x="2036" y="2438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1" name="Line 331"/>
            <p:cNvSpPr>
              <a:spLocks noChangeShapeType="1"/>
            </p:cNvSpPr>
            <p:nvPr/>
          </p:nvSpPr>
          <p:spPr bwMode="auto">
            <a:xfrm flipV="1">
              <a:off x="2041" y="2429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2" name="Line 332"/>
            <p:cNvSpPr>
              <a:spLocks noChangeShapeType="1"/>
            </p:cNvSpPr>
            <p:nvPr/>
          </p:nvSpPr>
          <p:spPr bwMode="auto">
            <a:xfrm flipV="1">
              <a:off x="2041" y="2423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3" name="Line 333"/>
            <p:cNvSpPr>
              <a:spLocks noChangeShapeType="1"/>
            </p:cNvSpPr>
            <p:nvPr/>
          </p:nvSpPr>
          <p:spPr bwMode="auto">
            <a:xfrm flipV="1">
              <a:off x="2043" y="2417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4" name="Line 334"/>
            <p:cNvSpPr>
              <a:spLocks noChangeShapeType="1"/>
            </p:cNvSpPr>
            <p:nvPr/>
          </p:nvSpPr>
          <p:spPr bwMode="auto">
            <a:xfrm flipV="1">
              <a:off x="2045" y="2410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5" name="Line 335"/>
            <p:cNvSpPr>
              <a:spLocks noChangeShapeType="1"/>
            </p:cNvSpPr>
            <p:nvPr/>
          </p:nvSpPr>
          <p:spPr bwMode="auto">
            <a:xfrm flipV="1">
              <a:off x="2047" y="240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6" name="Line 336"/>
            <p:cNvSpPr>
              <a:spLocks noChangeShapeType="1"/>
            </p:cNvSpPr>
            <p:nvPr/>
          </p:nvSpPr>
          <p:spPr bwMode="auto">
            <a:xfrm flipV="1">
              <a:off x="2049" y="2398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7" name="Line 337"/>
            <p:cNvSpPr>
              <a:spLocks noChangeShapeType="1"/>
            </p:cNvSpPr>
            <p:nvPr/>
          </p:nvSpPr>
          <p:spPr bwMode="auto">
            <a:xfrm flipV="1">
              <a:off x="2051" y="2395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8" name="Line 338"/>
            <p:cNvSpPr>
              <a:spLocks noChangeShapeType="1"/>
            </p:cNvSpPr>
            <p:nvPr/>
          </p:nvSpPr>
          <p:spPr bwMode="auto">
            <a:xfrm flipV="1">
              <a:off x="2055" y="2385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9" name="Line 339"/>
            <p:cNvSpPr>
              <a:spLocks noChangeShapeType="1"/>
            </p:cNvSpPr>
            <p:nvPr/>
          </p:nvSpPr>
          <p:spPr bwMode="auto">
            <a:xfrm flipV="1">
              <a:off x="2055" y="2378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0" name="Line 340"/>
            <p:cNvSpPr>
              <a:spLocks noChangeShapeType="1"/>
            </p:cNvSpPr>
            <p:nvPr/>
          </p:nvSpPr>
          <p:spPr bwMode="auto">
            <a:xfrm flipV="1">
              <a:off x="2056" y="2372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1" name="Line 341"/>
            <p:cNvSpPr>
              <a:spLocks noChangeShapeType="1"/>
            </p:cNvSpPr>
            <p:nvPr/>
          </p:nvSpPr>
          <p:spPr bwMode="auto">
            <a:xfrm flipV="1">
              <a:off x="2058" y="2365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2" name="Line 342"/>
            <p:cNvSpPr>
              <a:spLocks noChangeShapeType="1"/>
            </p:cNvSpPr>
            <p:nvPr/>
          </p:nvSpPr>
          <p:spPr bwMode="auto">
            <a:xfrm flipV="1">
              <a:off x="2059" y="2359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3" name="Line 343"/>
            <p:cNvSpPr>
              <a:spLocks noChangeShapeType="1"/>
            </p:cNvSpPr>
            <p:nvPr/>
          </p:nvSpPr>
          <p:spPr bwMode="auto">
            <a:xfrm flipV="1">
              <a:off x="2060" y="2352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4" name="Line 344"/>
            <p:cNvSpPr>
              <a:spLocks noChangeShapeType="1"/>
            </p:cNvSpPr>
            <p:nvPr/>
          </p:nvSpPr>
          <p:spPr bwMode="auto">
            <a:xfrm flipV="1">
              <a:off x="2061" y="2350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5" name="Line 345"/>
            <p:cNvSpPr>
              <a:spLocks noChangeShapeType="1"/>
            </p:cNvSpPr>
            <p:nvPr/>
          </p:nvSpPr>
          <p:spPr bwMode="auto">
            <a:xfrm flipV="1">
              <a:off x="2063" y="2339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6" name="Line 346"/>
            <p:cNvSpPr>
              <a:spLocks noChangeShapeType="1"/>
            </p:cNvSpPr>
            <p:nvPr/>
          </p:nvSpPr>
          <p:spPr bwMode="auto">
            <a:xfrm flipV="1">
              <a:off x="2063" y="2332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7" name="Line 347"/>
            <p:cNvSpPr>
              <a:spLocks noChangeShapeType="1"/>
            </p:cNvSpPr>
            <p:nvPr/>
          </p:nvSpPr>
          <p:spPr bwMode="auto">
            <a:xfrm flipV="1">
              <a:off x="2064" y="2326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8" name="Line 348"/>
            <p:cNvSpPr>
              <a:spLocks noChangeShapeType="1"/>
            </p:cNvSpPr>
            <p:nvPr/>
          </p:nvSpPr>
          <p:spPr bwMode="auto">
            <a:xfrm flipV="1">
              <a:off x="2065" y="231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9" name="Line 349"/>
            <p:cNvSpPr>
              <a:spLocks noChangeShapeType="1"/>
            </p:cNvSpPr>
            <p:nvPr/>
          </p:nvSpPr>
          <p:spPr bwMode="auto">
            <a:xfrm flipV="1">
              <a:off x="2065" y="231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0" name="Line 350"/>
            <p:cNvSpPr>
              <a:spLocks noChangeShapeType="1"/>
            </p:cNvSpPr>
            <p:nvPr/>
          </p:nvSpPr>
          <p:spPr bwMode="auto">
            <a:xfrm flipV="1">
              <a:off x="2066" y="230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1" name="Line 351"/>
            <p:cNvSpPr>
              <a:spLocks noChangeShapeType="1"/>
            </p:cNvSpPr>
            <p:nvPr/>
          </p:nvSpPr>
          <p:spPr bwMode="auto">
            <a:xfrm flipV="1">
              <a:off x="2066" y="2304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2" name="Line 352"/>
            <p:cNvSpPr>
              <a:spLocks noChangeShapeType="1"/>
            </p:cNvSpPr>
            <p:nvPr/>
          </p:nvSpPr>
          <p:spPr bwMode="auto">
            <a:xfrm flipV="1">
              <a:off x="2066" y="2293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655" y="1814"/>
              <a:ext cx="868" cy="180"/>
            </a:xfrm>
            <a:custGeom>
              <a:avLst/>
              <a:gdLst>
                <a:gd name="T0" fmla="*/ 0 w 6941"/>
                <a:gd name="T1" fmla="*/ 719 h 1436"/>
                <a:gd name="T2" fmla="*/ 6941 w 6941"/>
                <a:gd name="T3" fmla="*/ 0 h 1436"/>
                <a:gd name="T4" fmla="*/ 6941 w 6941"/>
                <a:gd name="T5" fmla="*/ 1436 h 1436"/>
                <a:gd name="T6" fmla="*/ 0 w 6941"/>
                <a:gd name="T7" fmla="*/ 719 h 14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41"/>
                <a:gd name="T13" fmla="*/ 0 h 1436"/>
                <a:gd name="T14" fmla="*/ 6941 w 6941"/>
                <a:gd name="T15" fmla="*/ 1436 h 14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41" h="1436">
                  <a:moveTo>
                    <a:pt x="0" y="719"/>
                  </a:moveTo>
                  <a:lnTo>
                    <a:pt x="6941" y="0"/>
                  </a:lnTo>
                  <a:lnTo>
                    <a:pt x="6941" y="1436"/>
                  </a:lnTo>
                  <a:lnTo>
                    <a:pt x="0" y="71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Oval 362"/>
            <p:cNvSpPr>
              <a:spLocks noChangeArrowheads="1"/>
            </p:cNvSpPr>
            <p:nvPr/>
          </p:nvSpPr>
          <p:spPr bwMode="auto">
            <a:xfrm>
              <a:off x="2438" y="1819"/>
              <a:ext cx="169" cy="169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Oval 363"/>
            <p:cNvSpPr>
              <a:spLocks noChangeArrowheads="1"/>
            </p:cNvSpPr>
            <p:nvPr/>
          </p:nvSpPr>
          <p:spPr bwMode="auto">
            <a:xfrm>
              <a:off x="2503" y="1884"/>
              <a:ext cx="40" cy="4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364"/>
            <p:cNvSpPr>
              <a:spLocks/>
            </p:cNvSpPr>
            <p:nvPr/>
          </p:nvSpPr>
          <p:spPr bwMode="auto">
            <a:xfrm>
              <a:off x="2044" y="1840"/>
              <a:ext cx="17" cy="128"/>
            </a:xfrm>
            <a:custGeom>
              <a:avLst/>
              <a:gdLst>
                <a:gd name="T0" fmla="*/ 134 w 134"/>
                <a:gd name="T1" fmla="*/ 0 h 1020"/>
                <a:gd name="T2" fmla="*/ 125 w 134"/>
                <a:gd name="T3" fmla="*/ 16 h 1020"/>
                <a:gd name="T4" fmla="*/ 116 w 134"/>
                <a:gd name="T5" fmla="*/ 32 h 1020"/>
                <a:gd name="T6" fmla="*/ 108 w 134"/>
                <a:gd name="T7" fmla="*/ 48 h 1020"/>
                <a:gd name="T8" fmla="*/ 100 w 134"/>
                <a:gd name="T9" fmla="*/ 64 h 1020"/>
                <a:gd name="T10" fmla="*/ 92 w 134"/>
                <a:gd name="T11" fmla="*/ 81 h 1020"/>
                <a:gd name="T12" fmla="*/ 85 w 134"/>
                <a:gd name="T13" fmla="*/ 97 h 1020"/>
                <a:gd name="T14" fmla="*/ 78 w 134"/>
                <a:gd name="T15" fmla="*/ 114 h 1020"/>
                <a:gd name="T16" fmla="*/ 71 w 134"/>
                <a:gd name="T17" fmla="*/ 131 h 1020"/>
                <a:gd name="T18" fmla="*/ 65 w 134"/>
                <a:gd name="T19" fmla="*/ 148 h 1020"/>
                <a:gd name="T20" fmla="*/ 58 w 134"/>
                <a:gd name="T21" fmla="*/ 164 h 1020"/>
                <a:gd name="T22" fmla="*/ 53 w 134"/>
                <a:gd name="T23" fmla="*/ 181 h 1020"/>
                <a:gd name="T24" fmla="*/ 47 w 134"/>
                <a:gd name="T25" fmla="*/ 199 h 1020"/>
                <a:gd name="T26" fmla="*/ 42 w 134"/>
                <a:gd name="T27" fmla="*/ 216 h 1020"/>
                <a:gd name="T28" fmla="*/ 37 w 134"/>
                <a:gd name="T29" fmla="*/ 233 h 1020"/>
                <a:gd name="T30" fmla="*/ 33 w 134"/>
                <a:gd name="T31" fmla="*/ 251 h 1020"/>
                <a:gd name="T32" fmla="*/ 28 w 134"/>
                <a:gd name="T33" fmla="*/ 269 h 1020"/>
                <a:gd name="T34" fmla="*/ 24 w 134"/>
                <a:gd name="T35" fmla="*/ 286 h 1020"/>
                <a:gd name="T36" fmla="*/ 20 w 134"/>
                <a:gd name="T37" fmla="*/ 304 h 1020"/>
                <a:gd name="T38" fmla="*/ 17 w 134"/>
                <a:gd name="T39" fmla="*/ 322 h 1020"/>
                <a:gd name="T40" fmla="*/ 13 w 134"/>
                <a:gd name="T41" fmla="*/ 340 h 1020"/>
                <a:gd name="T42" fmla="*/ 11 w 134"/>
                <a:gd name="T43" fmla="*/ 357 h 1020"/>
                <a:gd name="T44" fmla="*/ 8 w 134"/>
                <a:gd name="T45" fmla="*/ 375 h 1020"/>
                <a:gd name="T46" fmla="*/ 6 w 134"/>
                <a:gd name="T47" fmla="*/ 393 h 1020"/>
                <a:gd name="T48" fmla="*/ 4 w 134"/>
                <a:gd name="T49" fmla="*/ 411 h 1020"/>
                <a:gd name="T50" fmla="*/ 2 w 134"/>
                <a:gd name="T51" fmla="*/ 429 h 1020"/>
                <a:gd name="T52" fmla="*/ 1 w 134"/>
                <a:gd name="T53" fmla="*/ 447 h 1020"/>
                <a:gd name="T54" fmla="*/ 0 w 134"/>
                <a:gd name="T55" fmla="*/ 465 h 1020"/>
                <a:gd name="T56" fmla="*/ 0 w 134"/>
                <a:gd name="T57" fmla="*/ 484 h 1020"/>
                <a:gd name="T58" fmla="*/ 0 w 134"/>
                <a:gd name="T59" fmla="*/ 502 h 1020"/>
                <a:gd name="T60" fmla="*/ 0 w 134"/>
                <a:gd name="T61" fmla="*/ 520 h 1020"/>
                <a:gd name="T62" fmla="*/ 0 w 134"/>
                <a:gd name="T63" fmla="*/ 538 h 1020"/>
                <a:gd name="T64" fmla="*/ 0 w 134"/>
                <a:gd name="T65" fmla="*/ 556 h 1020"/>
                <a:gd name="T66" fmla="*/ 1 w 134"/>
                <a:gd name="T67" fmla="*/ 574 h 1020"/>
                <a:gd name="T68" fmla="*/ 2 w 134"/>
                <a:gd name="T69" fmla="*/ 592 h 1020"/>
                <a:gd name="T70" fmla="*/ 4 w 134"/>
                <a:gd name="T71" fmla="*/ 610 h 1020"/>
                <a:gd name="T72" fmla="*/ 6 w 134"/>
                <a:gd name="T73" fmla="*/ 628 h 1020"/>
                <a:gd name="T74" fmla="*/ 8 w 134"/>
                <a:gd name="T75" fmla="*/ 646 h 1020"/>
                <a:gd name="T76" fmla="*/ 11 w 134"/>
                <a:gd name="T77" fmla="*/ 664 h 1020"/>
                <a:gd name="T78" fmla="*/ 13 w 134"/>
                <a:gd name="T79" fmla="*/ 682 h 1020"/>
                <a:gd name="T80" fmla="*/ 17 w 134"/>
                <a:gd name="T81" fmla="*/ 700 h 1020"/>
                <a:gd name="T82" fmla="*/ 20 w 134"/>
                <a:gd name="T83" fmla="*/ 717 h 1020"/>
                <a:gd name="T84" fmla="*/ 24 w 134"/>
                <a:gd name="T85" fmla="*/ 735 h 1020"/>
                <a:gd name="T86" fmla="*/ 28 w 134"/>
                <a:gd name="T87" fmla="*/ 753 h 1020"/>
                <a:gd name="T88" fmla="*/ 33 w 134"/>
                <a:gd name="T89" fmla="*/ 770 h 1020"/>
                <a:gd name="T90" fmla="*/ 37 w 134"/>
                <a:gd name="T91" fmla="*/ 787 h 1020"/>
                <a:gd name="T92" fmla="*/ 42 w 134"/>
                <a:gd name="T93" fmla="*/ 804 h 1020"/>
                <a:gd name="T94" fmla="*/ 47 w 134"/>
                <a:gd name="T95" fmla="*/ 822 h 1020"/>
                <a:gd name="T96" fmla="*/ 53 w 134"/>
                <a:gd name="T97" fmla="*/ 839 h 1020"/>
                <a:gd name="T98" fmla="*/ 58 w 134"/>
                <a:gd name="T99" fmla="*/ 856 h 1020"/>
                <a:gd name="T100" fmla="*/ 65 w 134"/>
                <a:gd name="T101" fmla="*/ 873 h 1020"/>
                <a:gd name="T102" fmla="*/ 71 w 134"/>
                <a:gd name="T103" fmla="*/ 890 h 1020"/>
                <a:gd name="T104" fmla="*/ 78 w 134"/>
                <a:gd name="T105" fmla="*/ 907 h 1020"/>
                <a:gd name="T106" fmla="*/ 85 w 134"/>
                <a:gd name="T107" fmla="*/ 924 h 1020"/>
                <a:gd name="T108" fmla="*/ 92 w 134"/>
                <a:gd name="T109" fmla="*/ 940 h 1020"/>
                <a:gd name="T110" fmla="*/ 100 w 134"/>
                <a:gd name="T111" fmla="*/ 956 h 1020"/>
                <a:gd name="T112" fmla="*/ 108 w 134"/>
                <a:gd name="T113" fmla="*/ 973 h 1020"/>
                <a:gd name="T114" fmla="*/ 116 w 134"/>
                <a:gd name="T115" fmla="*/ 989 h 1020"/>
                <a:gd name="T116" fmla="*/ 125 w 134"/>
                <a:gd name="T117" fmla="*/ 1005 h 1020"/>
                <a:gd name="T118" fmla="*/ 134 w 134"/>
                <a:gd name="T119" fmla="*/ 1020 h 102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4"/>
                <a:gd name="T181" fmla="*/ 0 h 1020"/>
                <a:gd name="T182" fmla="*/ 134 w 134"/>
                <a:gd name="T183" fmla="*/ 1020 h 102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4" h="1020">
                  <a:moveTo>
                    <a:pt x="134" y="0"/>
                  </a:moveTo>
                  <a:lnTo>
                    <a:pt x="125" y="16"/>
                  </a:lnTo>
                  <a:lnTo>
                    <a:pt x="116" y="32"/>
                  </a:lnTo>
                  <a:lnTo>
                    <a:pt x="108" y="48"/>
                  </a:lnTo>
                  <a:lnTo>
                    <a:pt x="100" y="64"/>
                  </a:lnTo>
                  <a:lnTo>
                    <a:pt x="92" y="81"/>
                  </a:lnTo>
                  <a:lnTo>
                    <a:pt x="85" y="97"/>
                  </a:lnTo>
                  <a:lnTo>
                    <a:pt x="78" y="114"/>
                  </a:lnTo>
                  <a:lnTo>
                    <a:pt x="71" y="131"/>
                  </a:lnTo>
                  <a:lnTo>
                    <a:pt x="65" y="148"/>
                  </a:lnTo>
                  <a:lnTo>
                    <a:pt x="58" y="164"/>
                  </a:lnTo>
                  <a:lnTo>
                    <a:pt x="53" y="181"/>
                  </a:lnTo>
                  <a:lnTo>
                    <a:pt x="47" y="199"/>
                  </a:lnTo>
                  <a:lnTo>
                    <a:pt x="42" y="216"/>
                  </a:lnTo>
                  <a:lnTo>
                    <a:pt x="37" y="233"/>
                  </a:lnTo>
                  <a:lnTo>
                    <a:pt x="33" y="251"/>
                  </a:lnTo>
                  <a:lnTo>
                    <a:pt x="28" y="269"/>
                  </a:lnTo>
                  <a:lnTo>
                    <a:pt x="24" y="286"/>
                  </a:lnTo>
                  <a:lnTo>
                    <a:pt x="20" y="304"/>
                  </a:lnTo>
                  <a:lnTo>
                    <a:pt x="17" y="322"/>
                  </a:lnTo>
                  <a:lnTo>
                    <a:pt x="13" y="340"/>
                  </a:lnTo>
                  <a:lnTo>
                    <a:pt x="11" y="357"/>
                  </a:lnTo>
                  <a:lnTo>
                    <a:pt x="8" y="375"/>
                  </a:lnTo>
                  <a:lnTo>
                    <a:pt x="6" y="393"/>
                  </a:lnTo>
                  <a:lnTo>
                    <a:pt x="4" y="411"/>
                  </a:lnTo>
                  <a:lnTo>
                    <a:pt x="2" y="429"/>
                  </a:lnTo>
                  <a:lnTo>
                    <a:pt x="1" y="447"/>
                  </a:lnTo>
                  <a:lnTo>
                    <a:pt x="0" y="465"/>
                  </a:lnTo>
                  <a:lnTo>
                    <a:pt x="0" y="484"/>
                  </a:lnTo>
                  <a:lnTo>
                    <a:pt x="0" y="502"/>
                  </a:lnTo>
                  <a:lnTo>
                    <a:pt x="0" y="520"/>
                  </a:lnTo>
                  <a:lnTo>
                    <a:pt x="0" y="538"/>
                  </a:lnTo>
                  <a:lnTo>
                    <a:pt x="0" y="556"/>
                  </a:lnTo>
                  <a:lnTo>
                    <a:pt x="1" y="574"/>
                  </a:lnTo>
                  <a:lnTo>
                    <a:pt x="2" y="592"/>
                  </a:lnTo>
                  <a:lnTo>
                    <a:pt x="4" y="610"/>
                  </a:lnTo>
                  <a:lnTo>
                    <a:pt x="6" y="628"/>
                  </a:lnTo>
                  <a:lnTo>
                    <a:pt x="8" y="646"/>
                  </a:lnTo>
                  <a:lnTo>
                    <a:pt x="11" y="664"/>
                  </a:lnTo>
                  <a:lnTo>
                    <a:pt x="13" y="682"/>
                  </a:lnTo>
                  <a:lnTo>
                    <a:pt x="17" y="700"/>
                  </a:lnTo>
                  <a:lnTo>
                    <a:pt x="20" y="717"/>
                  </a:lnTo>
                  <a:lnTo>
                    <a:pt x="24" y="735"/>
                  </a:lnTo>
                  <a:lnTo>
                    <a:pt x="28" y="753"/>
                  </a:lnTo>
                  <a:lnTo>
                    <a:pt x="33" y="770"/>
                  </a:lnTo>
                  <a:lnTo>
                    <a:pt x="37" y="787"/>
                  </a:lnTo>
                  <a:lnTo>
                    <a:pt x="42" y="804"/>
                  </a:lnTo>
                  <a:lnTo>
                    <a:pt x="47" y="822"/>
                  </a:lnTo>
                  <a:lnTo>
                    <a:pt x="53" y="839"/>
                  </a:lnTo>
                  <a:lnTo>
                    <a:pt x="58" y="856"/>
                  </a:lnTo>
                  <a:lnTo>
                    <a:pt x="65" y="873"/>
                  </a:lnTo>
                  <a:lnTo>
                    <a:pt x="71" y="890"/>
                  </a:lnTo>
                  <a:lnTo>
                    <a:pt x="78" y="907"/>
                  </a:lnTo>
                  <a:lnTo>
                    <a:pt x="85" y="924"/>
                  </a:lnTo>
                  <a:lnTo>
                    <a:pt x="92" y="940"/>
                  </a:lnTo>
                  <a:lnTo>
                    <a:pt x="100" y="956"/>
                  </a:lnTo>
                  <a:lnTo>
                    <a:pt x="108" y="973"/>
                  </a:lnTo>
                  <a:lnTo>
                    <a:pt x="116" y="989"/>
                  </a:lnTo>
                  <a:lnTo>
                    <a:pt x="125" y="1005"/>
                  </a:lnTo>
                  <a:lnTo>
                    <a:pt x="134" y="102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365"/>
            <p:cNvSpPr>
              <a:spLocks/>
            </p:cNvSpPr>
            <p:nvPr/>
          </p:nvSpPr>
          <p:spPr bwMode="auto">
            <a:xfrm>
              <a:off x="2054" y="1803"/>
              <a:ext cx="42" cy="43"/>
            </a:xfrm>
            <a:custGeom>
              <a:avLst/>
              <a:gdLst>
                <a:gd name="T0" fmla="*/ 0 w 332"/>
                <a:gd name="T1" fmla="*/ 214 h 345"/>
                <a:gd name="T2" fmla="*/ 332 w 332"/>
                <a:gd name="T3" fmla="*/ 0 h 345"/>
                <a:gd name="T4" fmla="*/ 140 w 332"/>
                <a:gd name="T5" fmla="*/ 345 h 345"/>
                <a:gd name="T6" fmla="*/ 0 w 332"/>
                <a:gd name="T7" fmla="*/ 214 h 3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2"/>
                <a:gd name="T13" fmla="*/ 0 h 345"/>
                <a:gd name="T14" fmla="*/ 332 w 332"/>
                <a:gd name="T15" fmla="*/ 345 h 3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2" h="345">
                  <a:moveTo>
                    <a:pt x="0" y="214"/>
                  </a:moveTo>
                  <a:lnTo>
                    <a:pt x="332" y="0"/>
                  </a:lnTo>
                  <a:lnTo>
                    <a:pt x="140" y="345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366"/>
            <p:cNvSpPr>
              <a:spLocks/>
            </p:cNvSpPr>
            <p:nvPr/>
          </p:nvSpPr>
          <p:spPr bwMode="auto">
            <a:xfrm>
              <a:off x="2054" y="1962"/>
              <a:ext cx="42" cy="43"/>
            </a:xfrm>
            <a:custGeom>
              <a:avLst/>
              <a:gdLst>
                <a:gd name="T0" fmla="*/ 140 w 332"/>
                <a:gd name="T1" fmla="*/ 0 h 344"/>
                <a:gd name="T2" fmla="*/ 332 w 332"/>
                <a:gd name="T3" fmla="*/ 344 h 344"/>
                <a:gd name="T4" fmla="*/ 0 w 332"/>
                <a:gd name="T5" fmla="*/ 131 h 344"/>
                <a:gd name="T6" fmla="*/ 140 w 332"/>
                <a:gd name="T7" fmla="*/ 0 h 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2"/>
                <a:gd name="T13" fmla="*/ 0 h 344"/>
                <a:gd name="T14" fmla="*/ 332 w 332"/>
                <a:gd name="T15" fmla="*/ 344 h 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2" h="344">
                  <a:moveTo>
                    <a:pt x="140" y="0"/>
                  </a:moveTo>
                  <a:lnTo>
                    <a:pt x="332" y="344"/>
                  </a:lnTo>
                  <a:lnTo>
                    <a:pt x="0" y="131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9" name="Picture 3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76" y="4149080"/>
            <a:ext cx="1056860" cy="1319426"/>
          </a:xfrm>
          <a:prstGeom prst="rect">
            <a:avLst/>
          </a:prstGeom>
        </p:spPr>
      </p:pic>
      <p:pic>
        <p:nvPicPr>
          <p:cNvPr id="360" name="Picture 5" descr="set1_mesh"/>
          <p:cNvPicPr>
            <a:picLocks noChangeAspect="1" noChangeArrowheads="1"/>
          </p:cNvPicPr>
          <p:nvPr/>
        </p:nvPicPr>
        <p:blipFill>
          <a:blip r:embed="rId6" cstate="print"/>
          <a:srcRect t="80000" r="41176"/>
          <a:stretch>
            <a:fillRect/>
          </a:stretch>
        </p:blipFill>
        <p:spPr bwMode="auto">
          <a:xfrm>
            <a:off x="6867429" y="3309599"/>
            <a:ext cx="2683972" cy="103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" name="Picture 360" descr="SCALGOLogoVer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45" y="5035337"/>
            <a:ext cx="2591954" cy="65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694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I/O-model Terrain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282236" cy="536488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Contours from model (TIN/Raster)</a:t>
            </a:r>
          </a:p>
          <a:p>
            <a:r>
              <a:rPr lang="en-US" dirty="0" smtClean="0"/>
              <a:t>Easy to construct contour segments in </a:t>
            </a:r>
            <a:r>
              <a:rPr lang="en-US" i="1" dirty="0" smtClean="0"/>
              <a:t>O</a:t>
            </a:r>
            <a:r>
              <a:rPr lang="en-US" dirty="0" smtClean="0"/>
              <a:t>(</a:t>
            </a:r>
            <a:r>
              <a:rPr lang="en-US" i="1" dirty="0" smtClean="0"/>
              <a:t>N/B+T/B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342900" lvl="1" indent="-342900"/>
            <a:endParaRPr lang="en-US" sz="1000" dirty="0" smtClean="0"/>
          </a:p>
          <a:p>
            <a:pPr marL="342900" lvl="1" indent="-342900"/>
            <a:r>
              <a:rPr lang="en-US" dirty="0" smtClean="0"/>
              <a:t>Hard </a:t>
            </a:r>
            <a:r>
              <a:rPr lang="en-US" dirty="0"/>
              <a:t>to order segments along individual contours</a:t>
            </a:r>
          </a:p>
          <a:p>
            <a:pPr lvl="1"/>
            <a:r>
              <a:rPr lang="en-US" dirty="0" smtClean="0"/>
              <a:t>Tracing contours </a:t>
            </a:r>
            <a:r>
              <a:rPr lang="en-US" dirty="0" smtClean="0">
                <a:sym typeface="Symbol" pitchFamily="18" charset="2"/>
              </a:rPr>
              <a:t> </a:t>
            </a:r>
            <a:r>
              <a:rPr lang="en-US" i="1" dirty="0" smtClean="0">
                <a:sym typeface="Symbol" pitchFamily="18" charset="2"/>
              </a:rPr>
              <a:t>O</a:t>
            </a:r>
            <a:r>
              <a:rPr lang="en-US" dirty="0" smtClean="0">
                <a:sym typeface="Symbol" pitchFamily="18" charset="2"/>
              </a:rPr>
              <a:t>(</a:t>
            </a:r>
            <a:r>
              <a:rPr lang="en-US" i="1" dirty="0" smtClean="0">
                <a:sym typeface="Symbol" pitchFamily="18" charset="2"/>
              </a:rPr>
              <a:t>T</a:t>
            </a:r>
            <a:r>
              <a:rPr lang="en-US" dirty="0" smtClean="0">
                <a:sym typeface="Symbol" pitchFamily="18" charset="2"/>
              </a:rPr>
              <a:t>) I/</a:t>
            </a:r>
            <a:r>
              <a:rPr lang="en-US" dirty="0" err="1" smtClean="0">
                <a:sym typeface="Symbol" pitchFamily="18" charset="2"/>
              </a:rPr>
              <a:t>Os</a:t>
            </a:r>
            <a:endParaRPr lang="en-US" dirty="0" smtClean="0">
              <a:sym typeface="Symbol" pitchFamily="18" charset="2"/>
            </a:endParaRPr>
          </a:p>
          <a:p>
            <a:pPr lvl="1"/>
            <a:r>
              <a:rPr lang="en-US" dirty="0">
                <a:sym typeface="Symbol" pitchFamily="18" charset="2"/>
              </a:rPr>
              <a:t>Sorting/List ranking contours </a:t>
            </a:r>
            <a:r>
              <a:rPr lang="en-US" dirty="0" smtClean="0">
                <a:sym typeface="Symbol" pitchFamily="18" charset="2"/>
              </a:rPr>
              <a:t> </a:t>
            </a:r>
            <a:r>
              <a:rPr lang="en-US" i="1" dirty="0" smtClean="0">
                <a:sym typeface="Symbol" pitchFamily="18" charset="2"/>
              </a:rPr>
              <a:t>O</a:t>
            </a:r>
            <a:r>
              <a:rPr lang="en-US" dirty="0" smtClean="0">
                <a:sym typeface="Symbol" pitchFamily="18" charset="2"/>
              </a:rPr>
              <a:t>(Sort(</a:t>
            </a:r>
            <a:r>
              <a:rPr lang="en-US" i="1" dirty="0" smtClean="0">
                <a:sym typeface="Symbol" pitchFamily="18" charset="2"/>
              </a:rPr>
              <a:t>T</a:t>
            </a:r>
            <a:r>
              <a:rPr lang="en-US" dirty="0" smtClean="0">
                <a:sym typeface="Symbol" pitchFamily="18" charset="2"/>
              </a:rPr>
              <a:t>))</a:t>
            </a:r>
            <a:endParaRPr lang="en-US" dirty="0" smtClean="0"/>
          </a:p>
          <a:p>
            <a:endParaRPr lang="en-US" i="1" dirty="0" smtClean="0"/>
          </a:p>
          <a:p>
            <a:r>
              <a:rPr lang="en-US" i="1" dirty="0" smtClean="0"/>
              <a:t>O</a:t>
            </a:r>
            <a:r>
              <a:rPr lang="en-US" dirty="0" smtClean="0"/>
              <a:t>(Sort(</a:t>
            </a:r>
            <a:r>
              <a:rPr lang="en-US" i="1" dirty="0" smtClean="0"/>
              <a:t>N</a:t>
            </a:r>
            <a:r>
              <a:rPr lang="en-US" dirty="0" smtClean="0"/>
              <a:t>)+</a:t>
            </a:r>
            <a:r>
              <a:rPr lang="en-US" i="1" dirty="0" smtClean="0"/>
              <a:t>T/B</a:t>
            </a:r>
            <a:r>
              <a:rPr lang="en-US" dirty="0" smtClean="0"/>
              <a:t>)) ordered contour map and nesting info [AAMS08]</a:t>
            </a:r>
          </a:p>
          <a:p>
            <a:pPr lvl="1"/>
            <a:r>
              <a:rPr lang="en-US" dirty="0" smtClean="0"/>
              <a:t>Order TIN triangles such that partial connected contours are nested like balanced parenthesis </a:t>
            </a:r>
            <a:endParaRPr lang="en-US" dirty="0"/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2036676" y="2060848"/>
            <a:ext cx="3013990" cy="1260140"/>
            <a:chOff x="1064568" y="2319490"/>
            <a:chExt cx="2792013" cy="1167332"/>
          </a:xfrm>
        </p:grpSpPr>
        <p:sp>
          <p:nvSpPr>
            <p:cNvPr id="7" name="Freeform 6"/>
            <p:cNvSpPr>
              <a:spLocks noChangeAspect="1"/>
            </p:cNvSpPr>
            <p:nvPr/>
          </p:nvSpPr>
          <p:spPr bwMode="auto">
            <a:xfrm>
              <a:off x="1199452" y="2319490"/>
              <a:ext cx="2556974" cy="1167332"/>
            </a:xfrm>
            <a:custGeom>
              <a:avLst/>
              <a:gdLst>
                <a:gd name="connsiteX0" fmla="*/ 0 w 8420431"/>
                <a:gd name="connsiteY0" fmla="*/ 3717235 h 4545496"/>
                <a:gd name="connsiteX1" fmla="*/ 381663 w 8420431"/>
                <a:gd name="connsiteY1" fmla="*/ 163002 h 4545496"/>
                <a:gd name="connsiteX2" fmla="*/ 1518699 w 8420431"/>
                <a:gd name="connsiteY2" fmla="*/ 2739225 h 4545496"/>
                <a:gd name="connsiteX3" fmla="*/ 2719346 w 8420431"/>
                <a:gd name="connsiteY3" fmla="*/ 2818738 h 4545496"/>
                <a:gd name="connsiteX4" fmla="*/ 3077155 w 8420431"/>
                <a:gd name="connsiteY4" fmla="*/ 3399183 h 4545496"/>
                <a:gd name="connsiteX5" fmla="*/ 4365266 w 8420431"/>
                <a:gd name="connsiteY5" fmla="*/ 1443162 h 4545496"/>
                <a:gd name="connsiteX6" fmla="*/ 4762831 w 8420431"/>
                <a:gd name="connsiteY6" fmla="*/ 4377193 h 4545496"/>
                <a:gd name="connsiteX7" fmla="*/ 4929809 w 8420431"/>
                <a:gd name="connsiteY7" fmla="*/ 2452978 h 4545496"/>
                <a:gd name="connsiteX8" fmla="*/ 5685183 w 8420431"/>
                <a:gd name="connsiteY8" fmla="*/ 2651760 h 4545496"/>
                <a:gd name="connsiteX9" fmla="*/ 5971430 w 8420431"/>
                <a:gd name="connsiteY9" fmla="*/ 3295816 h 4545496"/>
                <a:gd name="connsiteX10" fmla="*/ 7959256 w 8420431"/>
                <a:gd name="connsiteY10" fmla="*/ 2429124 h 4545496"/>
                <a:gd name="connsiteX11" fmla="*/ 8420431 w 8420431"/>
                <a:gd name="connsiteY11" fmla="*/ 4448755 h 4545496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4365266 w 8420431"/>
                <a:gd name="connsiteY5" fmla="*/ 1443162 h 4448755"/>
                <a:gd name="connsiteX6" fmla="*/ 4762831 w 8420431"/>
                <a:gd name="connsiteY6" fmla="*/ 3729493 h 4448755"/>
                <a:gd name="connsiteX7" fmla="*/ 49298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7959256 w 8420431"/>
                <a:gd name="connsiteY10" fmla="*/ 2429124 h 4448755"/>
                <a:gd name="connsiteX11" fmla="*/ 8420431 w 8420431"/>
                <a:gd name="connsiteY11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49298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7959256 w 8420431"/>
                <a:gd name="connsiteY10" fmla="*/ 2429124 h 4448755"/>
                <a:gd name="connsiteX11" fmla="*/ 8420431 w 8420431"/>
                <a:gd name="connsiteY11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7959256 w 8420431"/>
                <a:gd name="connsiteY10" fmla="*/ 2429124 h 4448755"/>
                <a:gd name="connsiteX11" fmla="*/ 8420431 w 8420431"/>
                <a:gd name="connsiteY11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7959256 w 8420431"/>
                <a:gd name="connsiteY10" fmla="*/ 2429124 h 4448755"/>
                <a:gd name="connsiteX11" fmla="*/ 8420431 w 8420431"/>
                <a:gd name="connsiteY11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7959256 w 8420431"/>
                <a:gd name="connsiteY10" fmla="*/ 2429124 h 4448755"/>
                <a:gd name="connsiteX11" fmla="*/ 8420431 w 8420431"/>
                <a:gd name="connsiteY11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6681083 w 8420431"/>
                <a:gd name="connsiteY10" fmla="*/ 3448217 h 4448755"/>
                <a:gd name="connsiteX11" fmla="*/ 7959256 w 8420431"/>
                <a:gd name="connsiteY11" fmla="*/ 2429124 h 4448755"/>
                <a:gd name="connsiteX12" fmla="*/ 8420431 w 8420431"/>
                <a:gd name="connsiteY12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6681083 w 8420431"/>
                <a:gd name="connsiteY10" fmla="*/ 3448217 h 4448755"/>
                <a:gd name="connsiteX11" fmla="*/ 7959256 w 8420431"/>
                <a:gd name="connsiteY11" fmla="*/ 2429124 h 4448755"/>
                <a:gd name="connsiteX12" fmla="*/ 8420431 w 8420431"/>
                <a:gd name="connsiteY12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181516 h 4448755"/>
                <a:gd name="connsiteX10" fmla="*/ 6681083 w 8420431"/>
                <a:gd name="connsiteY10" fmla="*/ 3448217 h 4448755"/>
                <a:gd name="connsiteX11" fmla="*/ 7959256 w 8420431"/>
                <a:gd name="connsiteY11" fmla="*/ 2429124 h 4448755"/>
                <a:gd name="connsiteX12" fmla="*/ 8420431 w 8420431"/>
                <a:gd name="connsiteY12" fmla="*/ 4448755 h 4448755"/>
                <a:gd name="connsiteX0" fmla="*/ 0 w 8420431"/>
                <a:gd name="connsiteY0" fmla="*/ 3581234 h 4312754"/>
                <a:gd name="connsiteX1" fmla="*/ 533400 w 8420431"/>
                <a:gd name="connsiteY1" fmla="*/ 2765232 h 4312754"/>
                <a:gd name="connsiteX2" fmla="*/ 381663 w 8420431"/>
                <a:gd name="connsiteY2" fmla="*/ 27001 h 4312754"/>
                <a:gd name="connsiteX3" fmla="*/ 1518699 w 8420431"/>
                <a:gd name="connsiteY3" fmla="*/ 2603224 h 4312754"/>
                <a:gd name="connsiteX4" fmla="*/ 2719346 w 8420431"/>
                <a:gd name="connsiteY4" fmla="*/ 2682737 h 4312754"/>
                <a:gd name="connsiteX5" fmla="*/ 3077155 w 8420431"/>
                <a:gd name="connsiteY5" fmla="*/ 3263182 h 4312754"/>
                <a:gd name="connsiteX6" fmla="*/ 3946166 w 8420431"/>
                <a:gd name="connsiteY6" fmla="*/ 1307161 h 4312754"/>
                <a:gd name="connsiteX7" fmla="*/ 4762831 w 8420431"/>
                <a:gd name="connsiteY7" fmla="*/ 3593492 h 4312754"/>
                <a:gd name="connsiteX8" fmla="*/ 5044109 w 8420431"/>
                <a:gd name="connsiteY8" fmla="*/ 2316977 h 4312754"/>
                <a:gd name="connsiteX9" fmla="*/ 5685183 w 8420431"/>
                <a:gd name="connsiteY9" fmla="*/ 2515759 h 4312754"/>
                <a:gd name="connsiteX10" fmla="*/ 5971430 w 8420431"/>
                <a:gd name="connsiteY10" fmla="*/ 3045515 h 4312754"/>
                <a:gd name="connsiteX11" fmla="*/ 6681083 w 8420431"/>
                <a:gd name="connsiteY11" fmla="*/ 3312216 h 4312754"/>
                <a:gd name="connsiteX12" fmla="*/ 7959256 w 8420431"/>
                <a:gd name="connsiteY12" fmla="*/ 2293123 h 4312754"/>
                <a:gd name="connsiteX13" fmla="*/ 8420431 w 8420431"/>
                <a:gd name="connsiteY13" fmla="*/ 4312754 h 4312754"/>
                <a:gd name="connsiteX0" fmla="*/ 0 w 8420431"/>
                <a:gd name="connsiteY0" fmla="*/ 4152734 h 4312754"/>
                <a:gd name="connsiteX1" fmla="*/ 533400 w 8420431"/>
                <a:gd name="connsiteY1" fmla="*/ 2765232 h 4312754"/>
                <a:gd name="connsiteX2" fmla="*/ 381663 w 8420431"/>
                <a:gd name="connsiteY2" fmla="*/ 27001 h 4312754"/>
                <a:gd name="connsiteX3" fmla="*/ 1518699 w 8420431"/>
                <a:gd name="connsiteY3" fmla="*/ 2603224 h 4312754"/>
                <a:gd name="connsiteX4" fmla="*/ 2719346 w 8420431"/>
                <a:gd name="connsiteY4" fmla="*/ 2682737 h 4312754"/>
                <a:gd name="connsiteX5" fmla="*/ 3077155 w 8420431"/>
                <a:gd name="connsiteY5" fmla="*/ 3263182 h 4312754"/>
                <a:gd name="connsiteX6" fmla="*/ 3946166 w 8420431"/>
                <a:gd name="connsiteY6" fmla="*/ 1307161 h 4312754"/>
                <a:gd name="connsiteX7" fmla="*/ 4762831 w 8420431"/>
                <a:gd name="connsiteY7" fmla="*/ 3593492 h 4312754"/>
                <a:gd name="connsiteX8" fmla="*/ 5044109 w 8420431"/>
                <a:gd name="connsiteY8" fmla="*/ 2316977 h 4312754"/>
                <a:gd name="connsiteX9" fmla="*/ 5685183 w 8420431"/>
                <a:gd name="connsiteY9" fmla="*/ 2515759 h 4312754"/>
                <a:gd name="connsiteX10" fmla="*/ 5971430 w 8420431"/>
                <a:gd name="connsiteY10" fmla="*/ 3045515 h 4312754"/>
                <a:gd name="connsiteX11" fmla="*/ 6681083 w 8420431"/>
                <a:gd name="connsiteY11" fmla="*/ 3312216 h 4312754"/>
                <a:gd name="connsiteX12" fmla="*/ 7959256 w 8420431"/>
                <a:gd name="connsiteY12" fmla="*/ 2293123 h 4312754"/>
                <a:gd name="connsiteX13" fmla="*/ 8420431 w 8420431"/>
                <a:gd name="connsiteY13" fmla="*/ 4312754 h 4312754"/>
                <a:gd name="connsiteX0" fmla="*/ 0 w 8420431"/>
                <a:gd name="connsiteY0" fmla="*/ 4152734 h 4312754"/>
                <a:gd name="connsiteX1" fmla="*/ 533400 w 8420431"/>
                <a:gd name="connsiteY1" fmla="*/ 2765232 h 4312754"/>
                <a:gd name="connsiteX2" fmla="*/ 381663 w 8420431"/>
                <a:gd name="connsiteY2" fmla="*/ 27001 h 4312754"/>
                <a:gd name="connsiteX3" fmla="*/ 1518699 w 8420431"/>
                <a:gd name="connsiteY3" fmla="*/ 2603224 h 4312754"/>
                <a:gd name="connsiteX4" fmla="*/ 2719346 w 8420431"/>
                <a:gd name="connsiteY4" fmla="*/ 2682737 h 4312754"/>
                <a:gd name="connsiteX5" fmla="*/ 3077155 w 8420431"/>
                <a:gd name="connsiteY5" fmla="*/ 3263182 h 4312754"/>
                <a:gd name="connsiteX6" fmla="*/ 3946166 w 8420431"/>
                <a:gd name="connsiteY6" fmla="*/ 1307161 h 4312754"/>
                <a:gd name="connsiteX7" fmla="*/ 4762831 w 8420431"/>
                <a:gd name="connsiteY7" fmla="*/ 3593492 h 4312754"/>
                <a:gd name="connsiteX8" fmla="*/ 5044109 w 8420431"/>
                <a:gd name="connsiteY8" fmla="*/ 2316977 h 4312754"/>
                <a:gd name="connsiteX9" fmla="*/ 5685183 w 8420431"/>
                <a:gd name="connsiteY9" fmla="*/ 2515759 h 4312754"/>
                <a:gd name="connsiteX10" fmla="*/ 5971430 w 8420431"/>
                <a:gd name="connsiteY10" fmla="*/ 3045515 h 4312754"/>
                <a:gd name="connsiteX11" fmla="*/ 6681083 w 8420431"/>
                <a:gd name="connsiteY11" fmla="*/ 3312216 h 4312754"/>
                <a:gd name="connsiteX12" fmla="*/ 7959256 w 8420431"/>
                <a:gd name="connsiteY12" fmla="*/ 2293123 h 4312754"/>
                <a:gd name="connsiteX13" fmla="*/ 8420431 w 8420431"/>
                <a:gd name="connsiteY13" fmla="*/ 4312754 h 4312754"/>
                <a:gd name="connsiteX0" fmla="*/ 994 w 8421425"/>
                <a:gd name="connsiteY0" fmla="*/ 4152734 h 4342240"/>
                <a:gd name="connsiteX1" fmla="*/ 534394 w 8421425"/>
                <a:gd name="connsiteY1" fmla="*/ 2765232 h 4342240"/>
                <a:gd name="connsiteX2" fmla="*/ 382657 w 8421425"/>
                <a:gd name="connsiteY2" fmla="*/ 27001 h 4342240"/>
                <a:gd name="connsiteX3" fmla="*/ 1519693 w 8421425"/>
                <a:gd name="connsiteY3" fmla="*/ 2603224 h 4342240"/>
                <a:gd name="connsiteX4" fmla="*/ 2720340 w 8421425"/>
                <a:gd name="connsiteY4" fmla="*/ 2682737 h 4342240"/>
                <a:gd name="connsiteX5" fmla="*/ 3078149 w 8421425"/>
                <a:gd name="connsiteY5" fmla="*/ 3263182 h 4342240"/>
                <a:gd name="connsiteX6" fmla="*/ 3947160 w 8421425"/>
                <a:gd name="connsiteY6" fmla="*/ 1307161 h 4342240"/>
                <a:gd name="connsiteX7" fmla="*/ 4763825 w 8421425"/>
                <a:gd name="connsiteY7" fmla="*/ 3593492 h 4342240"/>
                <a:gd name="connsiteX8" fmla="*/ 5045103 w 8421425"/>
                <a:gd name="connsiteY8" fmla="*/ 2316977 h 4342240"/>
                <a:gd name="connsiteX9" fmla="*/ 5686177 w 8421425"/>
                <a:gd name="connsiteY9" fmla="*/ 2515759 h 4342240"/>
                <a:gd name="connsiteX10" fmla="*/ 5972424 w 8421425"/>
                <a:gd name="connsiteY10" fmla="*/ 3045515 h 4342240"/>
                <a:gd name="connsiteX11" fmla="*/ 6682077 w 8421425"/>
                <a:gd name="connsiteY11" fmla="*/ 3312216 h 4342240"/>
                <a:gd name="connsiteX12" fmla="*/ 7960250 w 8421425"/>
                <a:gd name="connsiteY12" fmla="*/ 2293123 h 4342240"/>
                <a:gd name="connsiteX13" fmla="*/ 8421425 w 8421425"/>
                <a:gd name="connsiteY13" fmla="*/ 4312754 h 4342240"/>
                <a:gd name="connsiteX0" fmla="*/ 80949 w 8501380"/>
                <a:gd name="connsiteY0" fmla="*/ 4152734 h 4553281"/>
                <a:gd name="connsiteX1" fmla="*/ 88900 w 8501380"/>
                <a:gd name="connsiteY1" fmla="*/ 4322031 h 4553281"/>
                <a:gd name="connsiteX2" fmla="*/ 614349 w 8501380"/>
                <a:gd name="connsiteY2" fmla="*/ 2765232 h 4553281"/>
                <a:gd name="connsiteX3" fmla="*/ 462612 w 8501380"/>
                <a:gd name="connsiteY3" fmla="*/ 27001 h 4553281"/>
                <a:gd name="connsiteX4" fmla="*/ 1599648 w 8501380"/>
                <a:gd name="connsiteY4" fmla="*/ 2603224 h 4553281"/>
                <a:gd name="connsiteX5" fmla="*/ 2800295 w 8501380"/>
                <a:gd name="connsiteY5" fmla="*/ 2682737 h 4553281"/>
                <a:gd name="connsiteX6" fmla="*/ 3158104 w 8501380"/>
                <a:gd name="connsiteY6" fmla="*/ 3263182 h 4553281"/>
                <a:gd name="connsiteX7" fmla="*/ 4027115 w 8501380"/>
                <a:gd name="connsiteY7" fmla="*/ 1307161 h 4553281"/>
                <a:gd name="connsiteX8" fmla="*/ 4843780 w 8501380"/>
                <a:gd name="connsiteY8" fmla="*/ 3593492 h 4553281"/>
                <a:gd name="connsiteX9" fmla="*/ 5125058 w 8501380"/>
                <a:gd name="connsiteY9" fmla="*/ 2316977 h 4553281"/>
                <a:gd name="connsiteX10" fmla="*/ 5766132 w 8501380"/>
                <a:gd name="connsiteY10" fmla="*/ 2515759 h 4553281"/>
                <a:gd name="connsiteX11" fmla="*/ 6052379 w 8501380"/>
                <a:gd name="connsiteY11" fmla="*/ 3045515 h 4553281"/>
                <a:gd name="connsiteX12" fmla="*/ 6762032 w 8501380"/>
                <a:gd name="connsiteY12" fmla="*/ 3312216 h 4553281"/>
                <a:gd name="connsiteX13" fmla="*/ 8040205 w 8501380"/>
                <a:gd name="connsiteY13" fmla="*/ 2293123 h 4553281"/>
                <a:gd name="connsiteX14" fmla="*/ 8501380 w 8501380"/>
                <a:gd name="connsiteY14" fmla="*/ 4312754 h 4553281"/>
                <a:gd name="connsiteX0" fmla="*/ 50800 w 8471231"/>
                <a:gd name="connsiteY0" fmla="*/ 4152734 h 4432852"/>
                <a:gd name="connsiteX1" fmla="*/ 231692 w 8471231"/>
                <a:gd name="connsiteY1" fmla="*/ 3430159 h 4432852"/>
                <a:gd name="connsiteX2" fmla="*/ 58751 w 8471231"/>
                <a:gd name="connsiteY2" fmla="*/ 4322031 h 4432852"/>
                <a:gd name="connsiteX3" fmla="*/ 584200 w 8471231"/>
                <a:gd name="connsiteY3" fmla="*/ 2765232 h 4432852"/>
                <a:gd name="connsiteX4" fmla="*/ 432463 w 8471231"/>
                <a:gd name="connsiteY4" fmla="*/ 27001 h 4432852"/>
                <a:gd name="connsiteX5" fmla="*/ 1569499 w 8471231"/>
                <a:gd name="connsiteY5" fmla="*/ 2603224 h 4432852"/>
                <a:gd name="connsiteX6" fmla="*/ 2770146 w 8471231"/>
                <a:gd name="connsiteY6" fmla="*/ 2682737 h 4432852"/>
                <a:gd name="connsiteX7" fmla="*/ 3127955 w 8471231"/>
                <a:gd name="connsiteY7" fmla="*/ 3263182 h 4432852"/>
                <a:gd name="connsiteX8" fmla="*/ 3996966 w 8471231"/>
                <a:gd name="connsiteY8" fmla="*/ 1307161 h 4432852"/>
                <a:gd name="connsiteX9" fmla="*/ 4813631 w 8471231"/>
                <a:gd name="connsiteY9" fmla="*/ 3593492 h 4432852"/>
                <a:gd name="connsiteX10" fmla="*/ 5094909 w 8471231"/>
                <a:gd name="connsiteY10" fmla="*/ 2316977 h 4432852"/>
                <a:gd name="connsiteX11" fmla="*/ 5735983 w 8471231"/>
                <a:gd name="connsiteY11" fmla="*/ 2515759 h 4432852"/>
                <a:gd name="connsiteX12" fmla="*/ 6022230 w 8471231"/>
                <a:gd name="connsiteY12" fmla="*/ 3045515 h 4432852"/>
                <a:gd name="connsiteX13" fmla="*/ 6731883 w 8471231"/>
                <a:gd name="connsiteY13" fmla="*/ 3312216 h 4432852"/>
                <a:gd name="connsiteX14" fmla="*/ 8010056 w 8471231"/>
                <a:gd name="connsiteY14" fmla="*/ 2293123 h 4432852"/>
                <a:gd name="connsiteX15" fmla="*/ 8471231 w 8471231"/>
                <a:gd name="connsiteY15" fmla="*/ 4312754 h 4432852"/>
                <a:gd name="connsiteX0" fmla="*/ 7951 w 8428382"/>
                <a:gd name="connsiteY0" fmla="*/ 4152734 h 4312754"/>
                <a:gd name="connsiteX1" fmla="*/ 188843 w 8428382"/>
                <a:gd name="connsiteY1" fmla="*/ 3430159 h 4312754"/>
                <a:gd name="connsiteX2" fmla="*/ 320702 w 8428382"/>
                <a:gd name="connsiteY2" fmla="*/ 3064731 h 4312754"/>
                <a:gd name="connsiteX3" fmla="*/ 541351 w 8428382"/>
                <a:gd name="connsiteY3" fmla="*/ 2765232 h 4312754"/>
                <a:gd name="connsiteX4" fmla="*/ 389614 w 8428382"/>
                <a:gd name="connsiteY4" fmla="*/ 27001 h 4312754"/>
                <a:gd name="connsiteX5" fmla="*/ 1526650 w 8428382"/>
                <a:gd name="connsiteY5" fmla="*/ 2603224 h 4312754"/>
                <a:gd name="connsiteX6" fmla="*/ 2727297 w 8428382"/>
                <a:gd name="connsiteY6" fmla="*/ 2682737 h 4312754"/>
                <a:gd name="connsiteX7" fmla="*/ 3085106 w 8428382"/>
                <a:gd name="connsiteY7" fmla="*/ 3263182 h 4312754"/>
                <a:gd name="connsiteX8" fmla="*/ 3954117 w 8428382"/>
                <a:gd name="connsiteY8" fmla="*/ 1307161 h 4312754"/>
                <a:gd name="connsiteX9" fmla="*/ 4770782 w 8428382"/>
                <a:gd name="connsiteY9" fmla="*/ 3593492 h 4312754"/>
                <a:gd name="connsiteX10" fmla="*/ 5052060 w 8428382"/>
                <a:gd name="connsiteY10" fmla="*/ 2316977 h 4312754"/>
                <a:gd name="connsiteX11" fmla="*/ 5693134 w 8428382"/>
                <a:gd name="connsiteY11" fmla="*/ 2515759 h 4312754"/>
                <a:gd name="connsiteX12" fmla="*/ 5979381 w 8428382"/>
                <a:gd name="connsiteY12" fmla="*/ 3045515 h 4312754"/>
                <a:gd name="connsiteX13" fmla="*/ 6689034 w 8428382"/>
                <a:gd name="connsiteY13" fmla="*/ 3312216 h 4312754"/>
                <a:gd name="connsiteX14" fmla="*/ 7967207 w 8428382"/>
                <a:gd name="connsiteY14" fmla="*/ 2293123 h 4312754"/>
                <a:gd name="connsiteX15" fmla="*/ 8428382 w 8428382"/>
                <a:gd name="connsiteY15" fmla="*/ 4312754 h 4312754"/>
                <a:gd name="connsiteX0" fmla="*/ 7951 w 8428382"/>
                <a:gd name="connsiteY0" fmla="*/ 4305134 h 4337105"/>
                <a:gd name="connsiteX1" fmla="*/ 188843 w 8428382"/>
                <a:gd name="connsiteY1" fmla="*/ 3430159 h 4337105"/>
                <a:gd name="connsiteX2" fmla="*/ 320702 w 8428382"/>
                <a:gd name="connsiteY2" fmla="*/ 3064731 h 4337105"/>
                <a:gd name="connsiteX3" fmla="*/ 541351 w 8428382"/>
                <a:gd name="connsiteY3" fmla="*/ 2765232 h 4337105"/>
                <a:gd name="connsiteX4" fmla="*/ 389614 w 8428382"/>
                <a:gd name="connsiteY4" fmla="*/ 27001 h 4337105"/>
                <a:gd name="connsiteX5" fmla="*/ 1526650 w 8428382"/>
                <a:gd name="connsiteY5" fmla="*/ 2603224 h 4337105"/>
                <a:gd name="connsiteX6" fmla="*/ 2727297 w 8428382"/>
                <a:gd name="connsiteY6" fmla="*/ 2682737 h 4337105"/>
                <a:gd name="connsiteX7" fmla="*/ 3085106 w 8428382"/>
                <a:gd name="connsiteY7" fmla="*/ 3263182 h 4337105"/>
                <a:gd name="connsiteX8" fmla="*/ 3954117 w 8428382"/>
                <a:gd name="connsiteY8" fmla="*/ 1307161 h 4337105"/>
                <a:gd name="connsiteX9" fmla="*/ 4770782 w 8428382"/>
                <a:gd name="connsiteY9" fmla="*/ 3593492 h 4337105"/>
                <a:gd name="connsiteX10" fmla="*/ 5052060 w 8428382"/>
                <a:gd name="connsiteY10" fmla="*/ 2316977 h 4337105"/>
                <a:gd name="connsiteX11" fmla="*/ 5693134 w 8428382"/>
                <a:gd name="connsiteY11" fmla="*/ 2515759 h 4337105"/>
                <a:gd name="connsiteX12" fmla="*/ 5979381 w 8428382"/>
                <a:gd name="connsiteY12" fmla="*/ 3045515 h 4337105"/>
                <a:gd name="connsiteX13" fmla="*/ 6689034 w 8428382"/>
                <a:gd name="connsiteY13" fmla="*/ 3312216 h 4337105"/>
                <a:gd name="connsiteX14" fmla="*/ 7967207 w 8428382"/>
                <a:gd name="connsiteY14" fmla="*/ 2293123 h 4337105"/>
                <a:gd name="connsiteX15" fmla="*/ 8428382 w 8428382"/>
                <a:gd name="connsiteY15" fmla="*/ 4312754 h 4337105"/>
                <a:gd name="connsiteX0" fmla="*/ 25179 w 8445610"/>
                <a:gd name="connsiteY0" fmla="*/ 4305134 h 4312754"/>
                <a:gd name="connsiteX1" fmla="*/ 206071 w 8445610"/>
                <a:gd name="connsiteY1" fmla="*/ 3430159 h 4312754"/>
                <a:gd name="connsiteX2" fmla="*/ 337930 w 8445610"/>
                <a:gd name="connsiteY2" fmla="*/ 3064731 h 4312754"/>
                <a:gd name="connsiteX3" fmla="*/ 558579 w 8445610"/>
                <a:gd name="connsiteY3" fmla="*/ 2765232 h 4312754"/>
                <a:gd name="connsiteX4" fmla="*/ 406842 w 8445610"/>
                <a:gd name="connsiteY4" fmla="*/ 27001 h 4312754"/>
                <a:gd name="connsiteX5" fmla="*/ 1543878 w 8445610"/>
                <a:gd name="connsiteY5" fmla="*/ 2603224 h 4312754"/>
                <a:gd name="connsiteX6" fmla="*/ 2744525 w 8445610"/>
                <a:gd name="connsiteY6" fmla="*/ 2682737 h 4312754"/>
                <a:gd name="connsiteX7" fmla="*/ 3102334 w 8445610"/>
                <a:gd name="connsiteY7" fmla="*/ 3263182 h 4312754"/>
                <a:gd name="connsiteX8" fmla="*/ 3971345 w 8445610"/>
                <a:gd name="connsiteY8" fmla="*/ 1307161 h 4312754"/>
                <a:gd name="connsiteX9" fmla="*/ 4788010 w 8445610"/>
                <a:gd name="connsiteY9" fmla="*/ 3593492 h 4312754"/>
                <a:gd name="connsiteX10" fmla="*/ 5069288 w 8445610"/>
                <a:gd name="connsiteY10" fmla="*/ 2316977 h 4312754"/>
                <a:gd name="connsiteX11" fmla="*/ 5710362 w 8445610"/>
                <a:gd name="connsiteY11" fmla="*/ 2515759 h 4312754"/>
                <a:gd name="connsiteX12" fmla="*/ 5996609 w 8445610"/>
                <a:gd name="connsiteY12" fmla="*/ 3045515 h 4312754"/>
                <a:gd name="connsiteX13" fmla="*/ 6706262 w 8445610"/>
                <a:gd name="connsiteY13" fmla="*/ 3312216 h 4312754"/>
                <a:gd name="connsiteX14" fmla="*/ 7984435 w 8445610"/>
                <a:gd name="connsiteY14" fmla="*/ 2293123 h 4312754"/>
                <a:gd name="connsiteX15" fmla="*/ 8445610 w 8445610"/>
                <a:gd name="connsiteY15" fmla="*/ 4312754 h 4312754"/>
                <a:gd name="connsiteX0" fmla="*/ 25179 w 8445610"/>
                <a:gd name="connsiteY0" fmla="*/ 4190834 h 4312754"/>
                <a:gd name="connsiteX1" fmla="*/ 206071 w 8445610"/>
                <a:gd name="connsiteY1" fmla="*/ 3430159 h 4312754"/>
                <a:gd name="connsiteX2" fmla="*/ 337930 w 8445610"/>
                <a:gd name="connsiteY2" fmla="*/ 3064731 h 4312754"/>
                <a:gd name="connsiteX3" fmla="*/ 558579 w 8445610"/>
                <a:gd name="connsiteY3" fmla="*/ 2765232 h 4312754"/>
                <a:gd name="connsiteX4" fmla="*/ 406842 w 8445610"/>
                <a:gd name="connsiteY4" fmla="*/ 27001 h 4312754"/>
                <a:gd name="connsiteX5" fmla="*/ 1543878 w 8445610"/>
                <a:gd name="connsiteY5" fmla="*/ 2603224 h 4312754"/>
                <a:gd name="connsiteX6" fmla="*/ 2744525 w 8445610"/>
                <a:gd name="connsiteY6" fmla="*/ 2682737 h 4312754"/>
                <a:gd name="connsiteX7" fmla="*/ 3102334 w 8445610"/>
                <a:gd name="connsiteY7" fmla="*/ 3263182 h 4312754"/>
                <a:gd name="connsiteX8" fmla="*/ 3971345 w 8445610"/>
                <a:gd name="connsiteY8" fmla="*/ 1307161 h 4312754"/>
                <a:gd name="connsiteX9" fmla="*/ 4788010 w 8445610"/>
                <a:gd name="connsiteY9" fmla="*/ 3593492 h 4312754"/>
                <a:gd name="connsiteX10" fmla="*/ 5069288 w 8445610"/>
                <a:gd name="connsiteY10" fmla="*/ 2316977 h 4312754"/>
                <a:gd name="connsiteX11" fmla="*/ 5710362 w 8445610"/>
                <a:gd name="connsiteY11" fmla="*/ 2515759 h 4312754"/>
                <a:gd name="connsiteX12" fmla="*/ 5996609 w 8445610"/>
                <a:gd name="connsiteY12" fmla="*/ 3045515 h 4312754"/>
                <a:gd name="connsiteX13" fmla="*/ 6706262 w 8445610"/>
                <a:gd name="connsiteY13" fmla="*/ 3312216 h 4312754"/>
                <a:gd name="connsiteX14" fmla="*/ 7984435 w 8445610"/>
                <a:gd name="connsiteY14" fmla="*/ 2293123 h 4312754"/>
                <a:gd name="connsiteX15" fmla="*/ 8445610 w 8445610"/>
                <a:gd name="connsiteY15" fmla="*/ 4312754 h 4312754"/>
                <a:gd name="connsiteX0" fmla="*/ 30150 w 8450581"/>
                <a:gd name="connsiteY0" fmla="*/ 4190834 h 4312754"/>
                <a:gd name="connsiteX1" fmla="*/ 30149 w 8450581"/>
                <a:gd name="connsiteY1" fmla="*/ 4185533 h 4312754"/>
                <a:gd name="connsiteX2" fmla="*/ 211042 w 8450581"/>
                <a:gd name="connsiteY2" fmla="*/ 3430159 h 4312754"/>
                <a:gd name="connsiteX3" fmla="*/ 342901 w 8450581"/>
                <a:gd name="connsiteY3" fmla="*/ 3064731 h 4312754"/>
                <a:gd name="connsiteX4" fmla="*/ 563550 w 8450581"/>
                <a:gd name="connsiteY4" fmla="*/ 2765232 h 4312754"/>
                <a:gd name="connsiteX5" fmla="*/ 411813 w 8450581"/>
                <a:gd name="connsiteY5" fmla="*/ 27001 h 4312754"/>
                <a:gd name="connsiteX6" fmla="*/ 1548849 w 8450581"/>
                <a:gd name="connsiteY6" fmla="*/ 2603224 h 4312754"/>
                <a:gd name="connsiteX7" fmla="*/ 2749496 w 8450581"/>
                <a:gd name="connsiteY7" fmla="*/ 2682737 h 4312754"/>
                <a:gd name="connsiteX8" fmla="*/ 3107305 w 8450581"/>
                <a:gd name="connsiteY8" fmla="*/ 3263182 h 4312754"/>
                <a:gd name="connsiteX9" fmla="*/ 3976316 w 8450581"/>
                <a:gd name="connsiteY9" fmla="*/ 1307161 h 4312754"/>
                <a:gd name="connsiteX10" fmla="*/ 4792981 w 8450581"/>
                <a:gd name="connsiteY10" fmla="*/ 3593492 h 4312754"/>
                <a:gd name="connsiteX11" fmla="*/ 5074259 w 8450581"/>
                <a:gd name="connsiteY11" fmla="*/ 2316977 h 4312754"/>
                <a:gd name="connsiteX12" fmla="*/ 5715333 w 8450581"/>
                <a:gd name="connsiteY12" fmla="*/ 2515759 h 4312754"/>
                <a:gd name="connsiteX13" fmla="*/ 6001580 w 8450581"/>
                <a:gd name="connsiteY13" fmla="*/ 3045515 h 4312754"/>
                <a:gd name="connsiteX14" fmla="*/ 6711233 w 8450581"/>
                <a:gd name="connsiteY14" fmla="*/ 3312216 h 4312754"/>
                <a:gd name="connsiteX15" fmla="*/ 7989406 w 8450581"/>
                <a:gd name="connsiteY15" fmla="*/ 2293123 h 4312754"/>
                <a:gd name="connsiteX16" fmla="*/ 8450581 w 8450581"/>
                <a:gd name="connsiteY16" fmla="*/ 4312754 h 4312754"/>
                <a:gd name="connsiteX0" fmla="*/ 30150 w 8450581"/>
                <a:gd name="connsiteY0" fmla="*/ 4190834 h 4312754"/>
                <a:gd name="connsiteX1" fmla="*/ 30149 w 8450581"/>
                <a:gd name="connsiteY1" fmla="*/ 3537833 h 4312754"/>
                <a:gd name="connsiteX2" fmla="*/ 211042 w 8450581"/>
                <a:gd name="connsiteY2" fmla="*/ 3430159 h 4312754"/>
                <a:gd name="connsiteX3" fmla="*/ 342901 w 8450581"/>
                <a:gd name="connsiteY3" fmla="*/ 3064731 h 4312754"/>
                <a:gd name="connsiteX4" fmla="*/ 563550 w 8450581"/>
                <a:gd name="connsiteY4" fmla="*/ 2765232 h 4312754"/>
                <a:gd name="connsiteX5" fmla="*/ 411813 w 8450581"/>
                <a:gd name="connsiteY5" fmla="*/ 27001 h 4312754"/>
                <a:gd name="connsiteX6" fmla="*/ 1548849 w 8450581"/>
                <a:gd name="connsiteY6" fmla="*/ 2603224 h 4312754"/>
                <a:gd name="connsiteX7" fmla="*/ 2749496 w 8450581"/>
                <a:gd name="connsiteY7" fmla="*/ 2682737 h 4312754"/>
                <a:gd name="connsiteX8" fmla="*/ 3107305 w 8450581"/>
                <a:gd name="connsiteY8" fmla="*/ 3263182 h 4312754"/>
                <a:gd name="connsiteX9" fmla="*/ 3976316 w 8450581"/>
                <a:gd name="connsiteY9" fmla="*/ 1307161 h 4312754"/>
                <a:gd name="connsiteX10" fmla="*/ 4792981 w 8450581"/>
                <a:gd name="connsiteY10" fmla="*/ 3593492 h 4312754"/>
                <a:gd name="connsiteX11" fmla="*/ 5074259 w 8450581"/>
                <a:gd name="connsiteY11" fmla="*/ 2316977 h 4312754"/>
                <a:gd name="connsiteX12" fmla="*/ 5715333 w 8450581"/>
                <a:gd name="connsiteY12" fmla="*/ 2515759 h 4312754"/>
                <a:gd name="connsiteX13" fmla="*/ 6001580 w 8450581"/>
                <a:gd name="connsiteY13" fmla="*/ 3045515 h 4312754"/>
                <a:gd name="connsiteX14" fmla="*/ 6711233 w 8450581"/>
                <a:gd name="connsiteY14" fmla="*/ 3312216 h 4312754"/>
                <a:gd name="connsiteX15" fmla="*/ 7989406 w 8450581"/>
                <a:gd name="connsiteY15" fmla="*/ 2293123 h 4312754"/>
                <a:gd name="connsiteX16" fmla="*/ 8450581 w 8450581"/>
                <a:gd name="connsiteY16" fmla="*/ 4312754 h 4312754"/>
                <a:gd name="connsiteX0" fmla="*/ 31475 w 8451906"/>
                <a:gd name="connsiteY0" fmla="*/ 4190834 h 4312754"/>
                <a:gd name="connsiteX1" fmla="*/ 23524 w 8451906"/>
                <a:gd name="connsiteY1" fmla="*/ 3788631 h 4312754"/>
                <a:gd name="connsiteX2" fmla="*/ 31474 w 8451906"/>
                <a:gd name="connsiteY2" fmla="*/ 3537833 h 4312754"/>
                <a:gd name="connsiteX3" fmla="*/ 212367 w 8451906"/>
                <a:gd name="connsiteY3" fmla="*/ 3430159 h 4312754"/>
                <a:gd name="connsiteX4" fmla="*/ 344226 w 8451906"/>
                <a:gd name="connsiteY4" fmla="*/ 3064731 h 4312754"/>
                <a:gd name="connsiteX5" fmla="*/ 564875 w 8451906"/>
                <a:gd name="connsiteY5" fmla="*/ 2765232 h 4312754"/>
                <a:gd name="connsiteX6" fmla="*/ 413138 w 8451906"/>
                <a:gd name="connsiteY6" fmla="*/ 27001 h 4312754"/>
                <a:gd name="connsiteX7" fmla="*/ 1550174 w 8451906"/>
                <a:gd name="connsiteY7" fmla="*/ 2603224 h 4312754"/>
                <a:gd name="connsiteX8" fmla="*/ 2750821 w 8451906"/>
                <a:gd name="connsiteY8" fmla="*/ 2682737 h 4312754"/>
                <a:gd name="connsiteX9" fmla="*/ 3108630 w 8451906"/>
                <a:gd name="connsiteY9" fmla="*/ 3263182 h 4312754"/>
                <a:gd name="connsiteX10" fmla="*/ 3977641 w 8451906"/>
                <a:gd name="connsiteY10" fmla="*/ 1307161 h 4312754"/>
                <a:gd name="connsiteX11" fmla="*/ 4794306 w 8451906"/>
                <a:gd name="connsiteY11" fmla="*/ 3593492 h 4312754"/>
                <a:gd name="connsiteX12" fmla="*/ 5075584 w 8451906"/>
                <a:gd name="connsiteY12" fmla="*/ 2316977 h 4312754"/>
                <a:gd name="connsiteX13" fmla="*/ 5716658 w 8451906"/>
                <a:gd name="connsiteY13" fmla="*/ 2515759 h 4312754"/>
                <a:gd name="connsiteX14" fmla="*/ 6002905 w 8451906"/>
                <a:gd name="connsiteY14" fmla="*/ 3045515 h 4312754"/>
                <a:gd name="connsiteX15" fmla="*/ 6712558 w 8451906"/>
                <a:gd name="connsiteY15" fmla="*/ 3312216 h 4312754"/>
                <a:gd name="connsiteX16" fmla="*/ 7990731 w 8451906"/>
                <a:gd name="connsiteY16" fmla="*/ 2293123 h 4312754"/>
                <a:gd name="connsiteX17" fmla="*/ 8451906 w 8451906"/>
                <a:gd name="connsiteY17" fmla="*/ 4312754 h 4312754"/>
                <a:gd name="connsiteX0" fmla="*/ 31475 w 8451906"/>
                <a:gd name="connsiteY0" fmla="*/ 4305134 h 4312754"/>
                <a:gd name="connsiteX1" fmla="*/ 23524 w 8451906"/>
                <a:gd name="connsiteY1" fmla="*/ 3788631 h 4312754"/>
                <a:gd name="connsiteX2" fmla="*/ 31474 w 8451906"/>
                <a:gd name="connsiteY2" fmla="*/ 3537833 h 4312754"/>
                <a:gd name="connsiteX3" fmla="*/ 212367 w 8451906"/>
                <a:gd name="connsiteY3" fmla="*/ 3430159 h 4312754"/>
                <a:gd name="connsiteX4" fmla="*/ 344226 w 8451906"/>
                <a:gd name="connsiteY4" fmla="*/ 3064731 h 4312754"/>
                <a:gd name="connsiteX5" fmla="*/ 564875 w 8451906"/>
                <a:gd name="connsiteY5" fmla="*/ 2765232 h 4312754"/>
                <a:gd name="connsiteX6" fmla="*/ 413138 w 8451906"/>
                <a:gd name="connsiteY6" fmla="*/ 27001 h 4312754"/>
                <a:gd name="connsiteX7" fmla="*/ 1550174 w 8451906"/>
                <a:gd name="connsiteY7" fmla="*/ 2603224 h 4312754"/>
                <a:gd name="connsiteX8" fmla="*/ 2750821 w 8451906"/>
                <a:gd name="connsiteY8" fmla="*/ 2682737 h 4312754"/>
                <a:gd name="connsiteX9" fmla="*/ 3108630 w 8451906"/>
                <a:gd name="connsiteY9" fmla="*/ 3263182 h 4312754"/>
                <a:gd name="connsiteX10" fmla="*/ 3977641 w 8451906"/>
                <a:gd name="connsiteY10" fmla="*/ 1307161 h 4312754"/>
                <a:gd name="connsiteX11" fmla="*/ 4794306 w 8451906"/>
                <a:gd name="connsiteY11" fmla="*/ 3593492 h 4312754"/>
                <a:gd name="connsiteX12" fmla="*/ 5075584 w 8451906"/>
                <a:gd name="connsiteY12" fmla="*/ 2316977 h 4312754"/>
                <a:gd name="connsiteX13" fmla="*/ 5716658 w 8451906"/>
                <a:gd name="connsiteY13" fmla="*/ 2515759 h 4312754"/>
                <a:gd name="connsiteX14" fmla="*/ 6002905 w 8451906"/>
                <a:gd name="connsiteY14" fmla="*/ 3045515 h 4312754"/>
                <a:gd name="connsiteX15" fmla="*/ 6712558 w 8451906"/>
                <a:gd name="connsiteY15" fmla="*/ 3312216 h 4312754"/>
                <a:gd name="connsiteX16" fmla="*/ 7990731 w 8451906"/>
                <a:gd name="connsiteY16" fmla="*/ 2293123 h 4312754"/>
                <a:gd name="connsiteX17" fmla="*/ 8451906 w 8451906"/>
                <a:gd name="connsiteY17" fmla="*/ 4312754 h 4312754"/>
                <a:gd name="connsiteX0" fmla="*/ 31475 w 8451906"/>
                <a:gd name="connsiteY0" fmla="*/ 4359082 h 4366702"/>
                <a:gd name="connsiteX1" fmla="*/ 23524 w 8451906"/>
                <a:gd name="connsiteY1" fmla="*/ 3842579 h 4366702"/>
                <a:gd name="connsiteX2" fmla="*/ 31474 w 8451906"/>
                <a:gd name="connsiteY2" fmla="*/ 3591781 h 4366702"/>
                <a:gd name="connsiteX3" fmla="*/ 212367 w 8451906"/>
                <a:gd name="connsiteY3" fmla="*/ 3484107 h 4366702"/>
                <a:gd name="connsiteX4" fmla="*/ 344226 w 8451906"/>
                <a:gd name="connsiteY4" fmla="*/ 3118679 h 4366702"/>
                <a:gd name="connsiteX5" fmla="*/ 145775 w 8451906"/>
                <a:gd name="connsiteY5" fmla="*/ 2171480 h 4366702"/>
                <a:gd name="connsiteX6" fmla="*/ 413138 w 8451906"/>
                <a:gd name="connsiteY6" fmla="*/ 80949 h 4366702"/>
                <a:gd name="connsiteX7" fmla="*/ 1550174 w 8451906"/>
                <a:gd name="connsiteY7" fmla="*/ 2657172 h 4366702"/>
                <a:gd name="connsiteX8" fmla="*/ 2750821 w 8451906"/>
                <a:gd name="connsiteY8" fmla="*/ 2736685 h 4366702"/>
                <a:gd name="connsiteX9" fmla="*/ 3108630 w 8451906"/>
                <a:gd name="connsiteY9" fmla="*/ 3317130 h 4366702"/>
                <a:gd name="connsiteX10" fmla="*/ 3977641 w 8451906"/>
                <a:gd name="connsiteY10" fmla="*/ 1361109 h 4366702"/>
                <a:gd name="connsiteX11" fmla="*/ 4794306 w 8451906"/>
                <a:gd name="connsiteY11" fmla="*/ 3647440 h 4366702"/>
                <a:gd name="connsiteX12" fmla="*/ 5075584 w 8451906"/>
                <a:gd name="connsiteY12" fmla="*/ 2370925 h 4366702"/>
                <a:gd name="connsiteX13" fmla="*/ 5716658 w 8451906"/>
                <a:gd name="connsiteY13" fmla="*/ 2569707 h 4366702"/>
                <a:gd name="connsiteX14" fmla="*/ 6002905 w 8451906"/>
                <a:gd name="connsiteY14" fmla="*/ 3099463 h 4366702"/>
                <a:gd name="connsiteX15" fmla="*/ 6712558 w 8451906"/>
                <a:gd name="connsiteY15" fmla="*/ 3366164 h 4366702"/>
                <a:gd name="connsiteX16" fmla="*/ 7990731 w 8451906"/>
                <a:gd name="connsiteY16" fmla="*/ 2347071 h 4366702"/>
                <a:gd name="connsiteX17" fmla="*/ 8451906 w 8451906"/>
                <a:gd name="connsiteY17" fmla="*/ 4366702 h 4366702"/>
                <a:gd name="connsiteX0" fmla="*/ 31475 w 8451906"/>
                <a:gd name="connsiteY0" fmla="*/ 4359082 h 4366702"/>
                <a:gd name="connsiteX1" fmla="*/ 23524 w 8451906"/>
                <a:gd name="connsiteY1" fmla="*/ 3842579 h 4366702"/>
                <a:gd name="connsiteX2" fmla="*/ 31474 w 8451906"/>
                <a:gd name="connsiteY2" fmla="*/ 3591781 h 4366702"/>
                <a:gd name="connsiteX3" fmla="*/ 212367 w 8451906"/>
                <a:gd name="connsiteY3" fmla="*/ 3484107 h 4366702"/>
                <a:gd name="connsiteX4" fmla="*/ 344226 w 8451906"/>
                <a:gd name="connsiteY4" fmla="*/ 3118679 h 4366702"/>
                <a:gd name="connsiteX5" fmla="*/ 82062 w 8451906"/>
                <a:gd name="connsiteY5" fmla="*/ 2960077 h 4366702"/>
                <a:gd name="connsiteX6" fmla="*/ 145775 w 8451906"/>
                <a:gd name="connsiteY6" fmla="*/ 2171480 h 4366702"/>
                <a:gd name="connsiteX7" fmla="*/ 413138 w 8451906"/>
                <a:gd name="connsiteY7" fmla="*/ 80949 h 4366702"/>
                <a:gd name="connsiteX8" fmla="*/ 1550174 w 8451906"/>
                <a:gd name="connsiteY8" fmla="*/ 2657172 h 4366702"/>
                <a:gd name="connsiteX9" fmla="*/ 2750821 w 8451906"/>
                <a:gd name="connsiteY9" fmla="*/ 2736685 h 4366702"/>
                <a:gd name="connsiteX10" fmla="*/ 3108630 w 8451906"/>
                <a:gd name="connsiteY10" fmla="*/ 3317130 h 4366702"/>
                <a:gd name="connsiteX11" fmla="*/ 3977641 w 8451906"/>
                <a:gd name="connsiteY11" fmla="*/ 1361109 h 4366702"/>
                <a:gd name="connsiteX12" fmla="*/ 4794306 w 8451906"/>
                <a:gd name="connsiteY12" fmla="*/ 3647440 h 4366702"/>
                <a:gd name="connsiteX13" fmla="*/ 5075584 w 8451906"/>
                <a:gd name="connsiteY13" fmla="*/ 2370925 h 4366702"/>
                <a:gd name="connsiteX14" fmla="*/ 5716658 w 8451906"/>
                <a:gd name="connsiteY14" fmla="*/ 2569707 h 4366702"/>
                <a:gd name="connsiteX15" fmla="*/ 6002905 w 8451906"/>
                <a:gd name="connsiteY15" fmla="*/ 3099463 h 4366702"/>
                <a:gd name="connsiteX16" fmla="*/ 6712558 w 8451906"/>
                <a:gd name="connsiteY16" fmla="*/ 3366164 h 4366702"/>
                <a:gd name="connsiteX17" fmla="*/ 7990731 w 8451906"/>
                <a:gd name="connsiteY17" fmla="*/ 2347071 h 4366702"/>
                <a:gd name="connsiteX18" fmla="*/ 8451906 w 8451906"/>
                <a:gd name="connsiteY18" fmla="*/ 4366702 h 4366702"/>
                <a:gd name="connsiteX0" fmla="*/ 31475 w 8451906"/>
                <a:gd name="connsiteY0" fmla="*/ 4359082 h 4366702"/>
                <a:gd name="connsiteX1" fmla="*/ 23524 w 8451906"/>
                <a:gd name="connsiteY1" fmla="*/ 3842579 h 4366702"/>
                <a:gd name="connsiteX2" fmla="*/ 31474 w 8451906"/>
                <a:gd name="connsiteY2" fmla="*/ 3591781 h 4366702"/>
                <a:gd name="connsiteX3" fmla="*/ 212367 w 8451906"/>
                <a:gd name="connsiteY3" fmla="*/ 3484107 h 4366702"/>
                <a:gd name="connsiteX4" fmla="*/ 39426 w 8451906"/>
                <a:gd name="connsiteY4" fmla="*/ 3118679 h 4366702"/>
                <a:gd name="connsiteX5" fmla="*/ 82062 w 8451906"/>
                <a:gd name="connsiteY5" fmla="*/ 2960077 h 4366702"/>
                <a:gd name="connsiteX6" fmla="*/ 145775 w 8451906"/>
                <a:gd name="connsiteY6" fmla="*/ 2171480 h 4366702"/>
                <a:gd name="connsiteX7" fmla="*/ 413138 w 8451906"/>
                <a:gd name="connsiteY7" fmla="*/ 80949 h 4366702"/>
                <a:gd name="connsiteX8" fmla="*/ 1550174 w 8451906"/>
                <a:gd name="connsiteY8" fmla="*/ 2657172 h 4366702"/>
                <a:gd name="connsiteX9" fmla="*/ 2750821 w 8451906"/>
                <a:gd name="connsiteY9" fmla="*/ 2736685 h 4366702"/>
                <a:gd name="connsiteX10" fmla="*/ 3108630 w 8451906"/>
                <a:gd name="connsiteY10" fmla="*/ 3317130 h 4366702"/>
                <a:gd name="connsiteX11" fmla="*/ 3977641 w 8451906"/>
                <a:gd name="connsiteY11" fmla="*/ 1361109 h 4366702"/>
                <a:gd name="connsiteX12" fmla="*/ 4794306 w 8451906"/>
                <a:gd name="connsiteY12" fmla="*/ 3647440 h 4366702"/>
                <a:gd name="connsiteX13" fmla="*/ 5075584 w 8451906"/>
                <a:gd name="connsiteY13" fmla="*/ 2370925 h 4366702"/>
                <a:gd name="connsiteX14" fmla="*/ 5716658 w 8451906"/>
                <a:gd name="connsiteY14" fmla="*/ 2569707 h 4366702"/>
                <a:gd name="connsiteX15" fmla="*/ 6002905 w 8451906"/>
                <a:gd name="connsiteY15" fmla="*/ 3099463 h 4366702"/>
                <a:gd name="connsiteX16" fmla="*/ 6712558 w 8451906"/>
                <a:gd name="connsiteY16" fmla="*/ 3366164 h 4366702"/>
                <a:gd name="connsiteX17" fmla="*/ 7990731 w 8451906"/>
                <a:gd name="connsiteY17" fmla="*/ 2347071 h 4366702"/>
                <a:gd name="connsiteX18" fmla="*/ 8451906 w 8451906"/>
                <a:gd name="connsiteY18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3647440 h 4366702"/>
                <a:gd name="connsiteX13" fmla="*/ 5055042 w 8431364"/>
                <a:gd name="connsiteY13" fmla="*/ 23709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970189 w 8431364"/>
                <a:gd name="connsiteY17" fmla="*/ 2347071 h 4366702"/>
                <a:gd name="connsiteX18" fmla="*/ 8431364 w 8431364"/>
                <a:gd name="connsiteY18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3647440 h 4366702"/>
                <a:gd name="connsiteX13" fmla="*/ 5055042 w 8431364"/>
                <a:gd name="connsiteY13" fmla="*/ 23709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677638 w 8431364"/>
                <a:gd name="connsiteY17" fmla="*/ 3113454 h 4366702"/>
                <a:gd name="connsiteX18" fmla="*/ 7970189 w 8431364"/>
                <a:gd name="connsiteY18" fmla="*/ 2347071 h 4366702"/>
                <a:gd name="connsiteX19" fmla="*/ 8431364 w 8431364"/>
                <a:gd name="connsiteY19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5055042 w 8431364"/>
                <a:gd name="connsiteY13" fmla="*/ 23709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677638 w 8431364"/>
                <a:gd name="connsiteY17" fmla="*/ 3113454 h 4366702"/>
                <a:gd name="connsiteX18" fmla="*/ 7970189 w 8431364"/>
                <a:gd name="connsiteY18" fmla="*/ 2347071 h 4366702"/>
                <a:gd name="connsiteX19" fmla="*/ 8431364 w 8431364"/>
                <a:gd name="connsiteY19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677638 w 8431364"/>
                <a:gd name="connsiteY17" fmla="*/ 3113454 h 4366702"/>
                <a:gd name="connsiteX18" fmla="*/ 7970189 w 8431364"/>
                <a:gd name="connsiteY18" fmla="*/ 2347071 h 4366702"/>
                <a:gd name="connsiteX19" fmla="*/ 8431364 w 8431364"/>
                <a:gd name="connsiteY19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677638 w 8431364"/>
                <a:gd name="connsiteY17" fmla="*/ 3113454 h 4366702"/>
                <a:gd name="connsiteX18" fmla="*/ 7970189 w 8431364"/>
                <a:gd name="connsiteY18" fmla="*/ 2347071 h 4366702"/>
                <a:gd name="connsiteX19" fmla="*/ 8431364 w 8431364"/>
                <a:gd name="connsiteY19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677638 w 8431364"/>
                <a:gd name="connsiteY17" fmla="*/ 3113454 h 4366702"/>
                <a:gd name="connsiteX18" fmla="*/ 7970189 w 8431364"/>
                <a:gd name="connsiteY18" fmla="*/ 2347071 h 4366702"/>
                <a:gd name="connsiteX19" fmla="*/ 8431364 w 8431364"/>
                <a:gd name="connsiteY19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323254 w 8431364"/>
                <a:gd name="connsiteY14" fmla="*/ 2641600 h 4366702"/>
                <a:gd name="connsiteX15" fmla="*/ 5696116 w 8431364"/>
                <a:gd name="connsiteY15" fmla="*/ 2569707 h 4366702"/>
                <a:gd name="connsiteX16" fmla="*/ 5982363 w 8431364"/>
                <a:gd name="connsiteY16" fmla="*/ 3099463 h 4366702"/>
                <a:gd name="connsiteX17" fmla="*/ 6692016 w 8431364"/>
                <a:gd name="connsiteY17" fmla="*/ 3366164 h 4366702"/>
                <a:gd name="connsiteX18" fmla="*/ 7677638 w 8431364"/>
                <a:gd name="connsiteY18" fmla="*/ 3113454 h 4366702"/>
                <a:gd name="connsiteX19" fmla="*/ 7970189 w 8431364"/>
                <a:gd name="connsiteY19" fmla="*/ 2347071 h 4366702"/>
                <a:gd name="connsiteX20" fmla="*/ 8431364 w 8431364"/>
                <a:gd name="connsiteY20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240488 w 8431364"/>
                <a:gd name="connsiteY10" fmla="*/ 28980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323254 w 8431364"/>
                <a:gd name="connsiteY14" fmla="*/ 2641600 h 4366702"/>
                <a:gd name="connsiteX15" fmla="*/ 5696116 w 8431364"/>
                <a:gd name="connsiteY15" fmla="*/ 2569707 h 4366702"/>
                <a:gd name="connsiteX16" fmla="*/ 5982363 w 8431364"/>
                <a:gd name="connsiteY16" fmla="*/ 3099463 h 4366702"/>
                <a:gd name="connsiteX17" fmla="*/ 6692016 w 8431364"/>
                <a:gd name="connsiteY17" fmla="*/ 3366164 h 4366702"/>
                <a:gd name="connsiteX18" fmla="*/ 7677638 w 8431364"/>
                <a:gd name="connsiteY18" fmla="*/ 3113454 h 4366702"/>
                <a:gd name="connsiteX19" fmla="*/ 7970189 w 8431364"/>
                <a:gd name="connsiteY19" fmla="*/ 2347071 h 4366702"/>
                <a:gd name="connsiteX20" fmla="*/ 8431364 w 8431364"/>
                <a:gd name="connsiteY20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2964962 w 8431364"/>
                <a:gd name="connsiteY10" fmla="*/ 2734408 h 4366702"/>
                <a:gd name="connsiteX11" fmla="*/ 3240488 w 8431364"/>
                <a:gd name="connsiteY11" fmla="*/ 2898030 h 4366702"/>
                <a:gd name="connsiteX12" fmla="*/ 3957099 w 8431364"/>
                <a:gd name="connsiteY12" fmla="*/ 1361109 h 4366702"/>
                <a:gd name="connsiteX13" fmla="*/ 4773764 w 8431364"/>
                <a:gd name="connsiteY13" fmla="*/ 4028440 h 4366702"/>
                <a:gd name="connsiteX14" fmla="*/ 4864542 w 8431364"/>
                <a:gd name="connsiteY14" fmla="*/ 2256625 h 4366702"/>
                <a:gd name="connsiteX15" fmla="*/ 5323254 w 8431364"/>
                <a:gd name="connsiteY15" fmla="*/ 2641600 h 4366702"/>
                <a:gd name="connsiteX16" fmla="*/ 5696116 w 8431364"/>
                <a:gd name="connsiteY16" fmla="*/ 2569707 h 4366702"/>
                <a:gd name="connsiteX17" fmla="*/ 5982363 w 8431364"/>
                <a:gd name="connsiteY17" fmla="*/ 3099463 h 4366702"/>
                <a:gd name="connsiteX18" fmla="*/ 6692016 w 8431364"/>
                <a:gd name="connsiteY18" fmla="*/ 3366164 h 4366702"/>
                <a:gd name="connsiteX19" fmla="*/ 7677638 w 8431364"/>
                <a:gd name="connsiteY19" fmla="*/ 3113454 h 4366702"/>
                <a:gd name="connsiteX20" fmla="*/ 7970189 w 8431364"/>
                <a:gd name="connsiteY20" fmla="*/ 2347071 h 4366702"/>
                <a:gd name="connsiteX21" fmla="*/ 8431364 w 8431364"/>
                <a:gd name="connsiteY21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920779 w 8431364"/>
                <a:gd name="connsiteY9" fmla="*/ 2736685 h 4366702"/>
                <a:gd name="connsiteX10" fmla="*/ 2964962 w 8431364"/>
                <a:gd name="connsiteY10" fmla="*/ 2734408 h 4366702"/>
                <a:gd name="connsiteX11" fmla="*/ 3240488 w 8431364"/>
                <a:gd name="connsiteY11" fmla="*/ 2898030 h 4366702"/>
                <a:gd name="connsiteX12" fmla="*/ 3957099 w 8431364"/>
                <a:gd name="connsiteY12" fmla="*/ 1361109 h 4366702"/>
                <a:gd name="connsiteX13" fmla="*/ 4773764 w 8431364"/>
                <a:gd name="connsiteY13" fmla="*/ 4028440 h 4366702"/>
                <a:gd name="connsiteX14" fmla="*/ 4864542 w 8431364"/>
                <a:gd name="connsiteY14" fmla="*/ 2256625 h 4366702"/>
                <a:gd name="connsiteX15" fmla="*/ 5323254 w 8431364"/>
                <a:gd name="connsiteY15" fmla="*/ 2641600 h 4366702"/>
                <a:gd name="connsiteX16" fmla="*/ 5696116 w 8431364"/>
                <a:gd name="connsiteY16" fmla="*/ 2569707 h 4366702"/>
                <a:gd name="connsiteX17" fmla="*/ 5982363 w 8431364"/>
                <a:gd name="connsiteY17" fmla="*/ 3099463 h 4366702"/>
                <a:gd name="connsiteX18" fmla="*/ 6692016 w 8431364"/>
                <a:gd name="connsiteY18" fmla="*/ 3366164 h 4366702"/>
                <a:gd name="connsiteX19" fmla="*/ 7677638 w 8431364"/>
                <a:gd name="connsiteY19" fmla="*/ 3113454 h 4366702"/>
                <a:gd name="connsiteX20" fmla="*/ 7970189 w 8431364"/>
                <a:gd name="connsiteY20" fmla="*/ 2347071 h 4366702"/>
                <a:gd name="connsiteX21" fmla="*/ 8431364 w 8431364"/>
                <a:gd name="connsiteY21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920779 w 8431364"/>
                <a:gd name="connsiteY9" fmla="*/ 2736685 h 4366702"/>
                <a:gd name="connsiteX10" fmla="*/ 3240488 w 8431364"/>
                <a:gd name="connsiteY10" fmla="*/ 28980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323254 w 8431364"/>
                <a:gd name="connsiteY14" fmla="*/ 2641600 h 4366702"/>
                <a:gd name="connsiteX15" fmla="*/ 5696116 w 8431364"/>
                <a:gd name="connsiteY15" fmla="*/ 2569707 h 4366702"/>
                <a:gd name="connsiteX16" fmla="*/ 5982363 w 8431364"/>
                <a:gd name="connsiteY16" fmla="*/ 3099463 h 4366702"/>
                <a:gd name="connsiteX17" fmla="*/ 6692016 w 8431364"/>
                <a:gd name="connsiteY17" fmla="*/ 3366164 h 4366702"/>
                <a:gd name="connsiteX18" fmla="*/ 7677638 w 8431364"/>
                <a:gd name="connsiteY18" fmla="*/ 3113454 h 4366702"/>
                <a:gd name="connsiteX19" fmla="*/ 7970189 w 8431364"/>
                <a:gd name="connsiteY19" fmla="*/ 2347071 h 4366702"/>
                <a:gd name="connsiteX20" fmla="*/ 8431364 w 8431364"/>
                <a:gd name="connsiteY20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112108 w 8431364"/>
                <a:gd name="connsiteY9" fmla="*/ 2892669 h 4366702"/>
                <a:gd name="connsiteX10" fmla="*/ 2920779 w 8431364"/>
                <a:gd name="connsiteY10" fmla="*/ 2736685 h 4366702"/>
                <a:gd name="connsiteX11" fmla="*/ 3240488 w 8431364"/>
                <a:gd name="connsiteY11" fmla="*/ 2898030 h 4366702"/>
                <a:gd name="connsiteX12" fmla="*/ 3957099 w 8431364"/>
                <a:gd name="connsiteY12" fmla="*/ 1361109 h 4366702"/>
                <a:gd name="connsiteX13" fmla="*/ 4773764 w 8431364"/>
                <a:gd name="connsiteY13" fmla="*/ 4028440 h 4366702"/>
                <a:gd name="connsiteX14" fmla="*/ 4864542 w 8431364"/>
                <a:gd name="connsiteY14" fmla="*/ 2256625 h 4366702"/>
                <a:gd name="connsiteX15" fmla="*/ 5323254 w 8431364"/>
                <a:gd name="connsiteY15" fmla="*/ 2641600 h 4366702"/>
                <a:gd name="connsiteX16" fmla="*/ 5696116 w 8431364"/>
                <a:gd name="connsiteY16" fmla="*/ 2569707 h 4366702"/>
                <a:gd name="connsiteX17" fmla="*/ 5982363 w 8431364"/>
                <a:gd name="connsiteY17" fmla="*/ 3099463 h 4366702"/>
                <a:gd name="connsiteX18" fmla="*/ 6692016 w 8431364"/>
                <a:gd name="connsiteY18" fmla="*/ 3366164 h 4366702"/>
                <a:gd name="connsiteX19" fmla="*/ 7677638 w 8431364"/>
                <a:gd name="connsiteY19" fmla="*/ 3113454 h 4366702"/>
                <a:gd name="connsiteX20" fmla="*/ 7970189 w 8431364"/>
                <a:gd name="connsiteY20" fmla="*/ 2347071 h 4366702"/>
                <a:gd name="connsiteX21" fmla="*/ 8431364 w 8431364"/>
                <a:gd name="connsiteY21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920779 w 8431364"/>
                <a:gd name="connsiteY9" fmla="*/ 2736685 h 4366702"/>
                <a:gd name="connsiteX10" fmla="*/ 3240488 w 8431364"/>
                <a:gd name="connsiteY10" fmla="*/ 28980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323254 w 8431364"/>
                <a:gd name="connsiteY14" fmla="*/ 2641600 h 4366702"/>
                <a:gd name="connsiteX15" fmla="*/ 5696116 w 8431364"/>
                <a:gd name="connsiteY15" fmla="*/ 2569707 h 4366702"/>
                <a:gd name="connsiteX16" fmla="*/ 5982363 w 8431364"/>
                <a:gd name="connsiteY16" fmla="*/ 3099463 h 4366702"/>
                <a:gd name="connsiteX17" fmla="*/ 6692016 w 8431364"/>
                <a:gd name="connsiteY17" fmla="*/ 3366164 h 4366702"/>
                <a:gd name="connsiteX18" fmla="*/ 7677638 w 8431364"/>
                <a:gd name="connsiteY18" fmla="*/ 3113454 h 4366702"/>
                <a:gd name="connsiteX19" fmla="*/ 7970189 w 8431364"/>
                <a:gd name="connsiteY19" fmla="*/ 2347071 h 4366702"/>
                <a:gd name="connsiteX20" fmla="*/ 8431364 w 8431364"/>
                <a:gd name="connsiteY20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262932 w 8431364"/>
                <a:gd name="connsiteY8" fmla="*/ 2657172 h 4366702"/>
                <a:gd name="connsiteX9" fmla="*/ 2920779 w 8431364"/>
                <a:gd name="connsiteY9" fmla="*/ 2736685 h 4366702"/>
                <a:gd name="connsiteX10" fmla="*/ 3240488 w 8431364"/>
                <a:gd name="connsiteY10" fmla="*/ 28980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323254 w 8431364"/>
                <a:gd name="connsiteY14" fmla="*/ 2641600 h 4366702"/>
                <a:gd name="connsiteX15" fmla="*/ 5696116 w 8431364"/>
                <a:gd name="connsiteY15" fmla="*/ 2569707 h 4366702"/>
                <a:gd name="connsiteX16" fmla="*/ 5982363 w 8431364"/>
                <a:gd name="connsiteY16" fmla="*/ 3099463 h 4366702"/>
                <a:gd name="connsiteX17" fmla="*/ 6692016 w 8431364"/>
                <a:gd name="connsiteY17" fmla="*/ 3366164 h 4366702"/>
                <a:gd name="connsiteX18" fmla="*/ 7677638 w 8431364"/>
                <a:gd name="connsiteY18" fmla="*/ 3113454 h 4366702"/>
                <a:gd name="connsiteX19" fmla="*/ 7970189 w 8431364"/>
                <a:gd name="connsiteY19" fmla="*/ 2347071 h 4366702"/>
                <a:gd name="connsiteX20" fmla="*/ 8431364 w 8431364"/>
                <a:gd name="connsiteY20" fmla="*/ 4366702 h 4366702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2920779 w 8431364"/>
                <a:gd name="connsiteY9" fmla="*/ 2774537 h 4404554"/>
                <a:gd name="connsiteX10" fmla="*/ 3240488 w 8431364"/>
                <a:gd name="connsiteY10" fmla="*/ 2935882 h 4404554"/>
                <a:gd name="connsiteX11" fmla="*/ 3957099 w 8431364"/>
                <a:gd name="connsiteY11" fmla="*/ 1398961 h 4404554"/>
                <a:gd name="connsiteX12" fmla="*/ 4773764 w 8431364"/>
                <a:gd name="connsiteY12" fmla="*/ 4066292 h 4404554"/>
                <a:gd name="connsiteX13" fmla="*/ 4864542 w 8431364"/>
                <a:gd name="connsiteY13" fmla="*/ 2294477 h 4404554"/>
                <a:gd name="connsiteX14" fmla="*/ 5323254 w 8431364"/>
                <a:gd name="connsiteY14" fmla="*/ 2679452 h 4404554"/>
                <a:gd name="connsiteX15" fmla="*/ 5696116 w 8431364"/>
                <a:gd name="connsiteY15" fmla="*/ 2607559 h 4404554"/>
                <a:gd name="connsiteX16" fmla="*/ 5982363 w 8431364"/>
                <a:gd name="connsiteY16" fmla="*/ 3137315 h 4404554"/>
                <a:gd name="connsiteX17" fmla="*/ 6692016 w 8431364"/>
                <a:gd name="connsiteY17" fmla="*/ 3404016 h 4404554"/>
                <a:gd name="connsiteX18" fmla="*/ 7677638 w 8431364"/>
                <a:gd name="connsiteY18" fmla="*/ 3151306 h 4404554"/>
                <a:gd name="connsiteX19" fmla="*/ 7970189 w 8431364"/>
                <a:gd name="connsiteY19" fmla="*/ 2384923 h 4404554"/>
                <a:gd name="connsiteX20" fmla="*/ 8431364 w 8431364"/>
                <a:gd name="connsiteY20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2920779 w 8431364"/>
                <a:gd name="connsiteY9" fmla="*/ 2774539 h 4404556"/>
                <a:gd name="connsiteX10" fmla="*/ 3240488 w 8431364"/>
                <a:gd name="connsiteY10" fmla="*/ 2935884 h 4404556"/>
                <a:gd name="connsiteX11" fmla="*/ 3957099 w 8431364"/>
                <a:gd name="connsiteY11" fmla="*/ 1398963 h 4404556"/>
                <a:gd name="connsiteX12" fmla="*/ 4773764 w 8431364"/>
                <a:gd name="connsiteY12" fmla="*/ 4066294 h 4404556"/>
                <a:gd name="connsiteX13" fmla="*/ 4864542 w 8431364"/>
                <a:gd name="connsiteY13" fmla="*/ 2294479 h 4404556"/>
                <a:gd name="connsiteX14" fmla="*/ 5323254 w 8431364"/>
                <a:gd name="connsiteY14" fmla="*/ 2679454 h 4404556"/>
                <a:gd name="connsiteX15" fmla="*/ 5696116 w 8431364"/>
                <a:gd name="connsiteY15" fmla="*/ 2607561 h 4404556"/>
                <a:gd name="connsiteX16" fmla="*/ 5982363 w 8431364"/>
                <a:gd name="connsiteY16" fmla="*/ 3137317 h 4404556"/>
                <a:gd name="connsiteX17" fmla="*/ 6692016 w 8431364"/>
                <a:gd name="connsiteY17" fmla="*/ 3404018 h 4404556"/>
                <a:gd name="connsiteX18" fmla="*/ 7677638 w 8431364"/>
                <a:gd name="connsiteY18" fmla="*/ 3151308 h 4404556"/>
                <a:gd name="connsiteX19" fmla="*/ 7970189 w 8431364"/>
                <a:gd name="connsiteY19" fmla="*/ 2384925 h 4404556"/>
                <a:gd name="connsiteX20" fmla="*/ 8431364 w 8431364"/>
                <a:gd name="connsiteY20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2920779 w 8431364"/>
                <a:gd name="connsiteY9" fmla="*/ 2774537 h 4404554"/>
                <a:gd name="connsiteX10" fmla="*/ 3240488 w 8431364"/>
                <a:gd name="connsiteY10" fmla="*/ 2935882 h 4404554"/>
                <a:gd name="connsiteX11" fmla="*/ 3957099 w 8431364"/>
                <a:gd name="connsiteY11" fmla="*/ 1398961 h 4404554"/>
                <a:gd name="connsiteX12" fmla="*/ 4773764 w 8431364"/>
                <a:gd name="connsiteY12" fmla="*/ 4066292 h 4404554"/>
                <a:gd name="connsiteX13" fmla="*/ 4864542 w 8431364"/>
                <a:gd name="connsiteY13" fmla="*/ 2294477 h 4404554"/>
                <a:gd name="connsiteX14" fmla="*/ 5323254 w 8431364"/>
                <a:gd name="connsiteY14" fmla="*/ 2679452 h 4404554"/>
                <a:gd name="connsiteX15" fmla="*/ 5696116 w 8431364"/>
                <a:gd name="connsiteY15" fmla="*/ 2607559 h 4404554"/>
                <a:gd name="connsiteX16" fmla="*/ 5982363 w 8431364"/>
                <a:gd name="connsiteY16" fmla="*/ 3137315 h 4404554"/>
                <a:gd name="connsiteX17" fmla="*/ 6692016 w 8431364"/>
                <a:gd name="connsiteY17" fmla="*/ 3404016 h 4404554"/>
                <a:gd name="connsiteX18" fmla="*/ 7677638 w 8431364"/>
                <a:gd name="connsiteY18" fmla="*/ 3151306 h 4404554"/>
                <a:gd name="connsiteX19" fmla="*/ 7970189 w 8431364"/>
                <a:gd name="connsiteY19" fmla="*/ 2384923 h 4404554"/>
                <a:gd name="connsiteX20" fmla="*/ 8431364 w 8431364"/>
                <a:gd name="connsiteY20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2920779 w 8431364"/>
                <a:gd name="connsiteY9" fmla="*/ 2774539 h 4404556"/>
                <a:gd name="connsiteX10" fmla="*/ 3240488 w 8431364"/>
                <a:gd name="connsiteY10" fmla="*/ 2935884 h 4404556"/>
                <a:gd name="connsiteX11" fmla="*/ 3957099 w 8431364"/>
                <a:gd name="connsiteY11" fmla="*/ 1398963 h 4404556"/>
                <a:gd name="connsiteX12" fmla="*/ 4773764 w 8431364"/>
                <a:gd name="connsiteY12" fmla="*/ 4066294 h 4404556"/>
                <a:gd name="connsiteX13" fmla="*/ 4864542 w 8431364"/>
                <a:gd name="connsiteY13" fmla="*/ 2294479 h 4404556"/>
                <a:gd name="connsiteX14" fmla="*/ 5323254 w 8431364"/>
                <a:gd name="connsiteY14" fmla="*/ 2679454 h 4404556"/>
                <a:gd name="connsiteX15" fmla="*/ 5696116 w 8431364"/>
                <a:gd name="connsiteY15" fmla="*/ 2607561 h 4404556"/>
                <a:gd name="connsiteX16" fmla="*/ 5982363 w 8431364"/>
                <a:gd name="connsiteY16" fmla="*/ 3137317 h 4404556"/>
                <a:gd name="connsiteX17" fmla="*/ 6692016 w 8431364"/>
                <a:gd name="connsiteY17" fmla="*/ 3404018 h 4404556"/>
                <a:gd name="connsiteX18" fmla="*/ 7677638 w 8431364"/>
                <a:gd name="connsiteY18" fmla="*/ 3151308 h 4404556"/>
                <a:gd name="connsiteX19" fmla="*/ 7970189 w 8431364"/>
                <a:gd name="connsiteY19" fmla="*/ 2384925 h 4404556"/>
                <a:gd name="connsiteX20" fmla="*/ 8431364 w 8431364"/>
                <a:gd name="connsiteY20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2920779 w 8431364"/>
                <a:gd name="connsiteY9" fmla="*/ 2774537 h 4404554"/>
                <a:gd name="connsiteX10" fmla="*/ 3240488 w 8431364"/>
                <a:gd name="connsiteY10" fmla="*/ 2935882 h 4404554"/>
                <a:gd name="connsiteX11" fmla="*/ 3957099 w 8431364"/>
                <a:gd name="connsiteY11" fmla="*/ 1398961 h 4404554"/>
                <a:gd name="connsiteX12" fmla="*/ 4773764 w 8431364"/>
                <a:gd name="connsiteY12" fmla="*/ 4066292 h 4404554"/>
                <a:gd name="connsiteX13" fmla="*/ 4864542 w 8431364"/>
                <a:gd name="connsiteY13" fmla="*/ 2294477 h 4404554"/>
                <a:gd name="connsiteX14" fmla="*/ 5323254 w 8431364"/>
                <a:gd name="connsiteY14" fmla="*/ 2679452 h 4404554"/>
                <a:gd name="connsiteX15" fmla="*/ 5696116 w 8431364"/>
                <a:gd name="connsiteY15" fmla="*/ 2607559 h 4404554"/>
                <a:gd name="connsiteX16" fmla="*/ 5982363 w 8431364"/>
                <a:gd name="connsiteY16" fmla="*/ 3137315 h 4404554"/>
                <a:gd name="connsiteX17" fmla="*/ 6692016 w 8431364"/>
                <a:gd name="connsiteY17" fmla="*/ 3404016 h 4404554"/>
                <a:gd name="connsiteX18" fmla="*/ 7677638 w 8431364"/>
                <a:gd name="connsiteY18" fmla="*/ 3151306 h 4404554"/>
                <a:gd name="connsiteX19" fmla="*/ 7970189 w 8431364"/>
                <a:gd name="connsiteY19" fmla="*/ 2384923 h 4404554"/>
                <a:gd name="connsiteX20" fmla="*/ 8431364 w 8431364"/>
                <a:gd name="connsiteY20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3264897 h 4404556"/>
                <a:gd name="connsiteX10" fmla="*/ 2920779 w 8431364"/>
                <a:gd name="connsiteY10" fmla="*/ 2774539 h 4404556"/>
                <a:gd name="connsiteX11" fmla="*/ 3240488 w 8431364"/>
                <a:gd name="connsiteY11" fmla="*/ 2935884 h 4404556"/>
                <a:gd name="connsiteX12" fmla="*/ 3957099 w 8431364"/>
                <a:gd name="connsiteY12" fmla="*/ 1398963 h 4404556"/>
                <a:gd name="connsiteX13" fmla="*/ 4773764 w 8431364"/>
                <a:gd name="connsiteY13" fmla="*/ 4066294 h 4404556"/>
                <a:gd name="connsiteX14" fmla="*/ 4864542 w 8431364"/>
                <a:gd name="connsiteY14" fmla="*/ 2294479 h 4404556"/>
                <a:gd name="connsiteX15" fmla="*/ 5323254 w 8431364"/>
                <a:gd name="connsiteY15" fmla="*/ 2679454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3264895 h 4404554"/>
                <a:gd name="connsiteX10" fmla="*/ 2110378 w 8431364"/>
                <a:gd name="connsiteY10" fmla="*/ 2774537 h 4404554"/>
                <a:gd name="connsiteX11" fmla="*/ 3240488 w 8431364"/>
                <a:gd name="connsiteY11" fmla="*/ 2935882 h 4404554"/>
                <a:gd name="connsiteX12" fmla="*/ 3957099 w 8431364"/>
                <a:gd name="connsiteY12" fmla="*/ 1398961 h 4404554"/>
                <a:gd name="connsiteX13" fmla="*/ 4773764 w 8431364"/>
                <a:gd name="connsiteY13" fmla="*/ 4066292 h 4404554"/>
                <a:gd name="connsiteX14" fmla="*/ 4864542 w 8431364"/>
                <a:gd name="connsiteY14" fmla="*/ 2294477 h 4404554"/>
                <a:gd name="connsiteX15" fmla="*/ 5323254 w 8431364"/>
                <a:gd name="connsiteY15" fmla="*/ 2679452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3264897 h 4404556"/>
                <a:gd name="connsiteX10" fmla="*/ 2110378 w 8431364"/>
                <a:gd name="connsiteY10" fmla="*/ 2774539 h 4404556"/>
                <a:gd name="connsiteX11" fmla="*/ 2813330 w 8431364"/>
                <a:gd name="connsiteY11" fmla="*/ 3847369 h 4404556"/>
                <a:gd name="connsiteX12" fmla="*/ 3957099 w 8431364"/>
                <a:gd name="connsiteY12" fmla="*/ 1398963 h 4404556"/>
                <a:gd name="connsiteX13" fmla="*/ 4773764 w 8431364"/>
                <a:gd name="connsiteY13" fmla="*/ 4066294 h 4404556"/>
                <a:gd name="connsiteX14" fmla="*/ 4864542 w 8431364"/>
                <a:gd name="connsiteY14" fmla="*/ 2294479 h 4404556"/>
                <a:gd name="connsiteX15" fmla="*/ 5323254 w 8431364"/>
                <a:gd name="connsiteY15" fmla="*/ 2679454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3264895 h 4404554"/>
                <a:gd name="connsiteX10" fmla="*/ 2110378 w 8431364"/>
                <a:gd name="connsiteY10" fmla="*/ 2774537 h 4404554"/>
                <a:gd name="connsiteX11" fmla="*/ 2813330 w 8431364"/>
                <a:gd name="connsiteY11" fmla="*/ 3847367 h 4404554"/>
                <a:gd name="connsiteX12" fmla="*/ 3529942 w 8431364"/>
                <a:gd name="connsiteY12" fmla="*/ 3055147 h 4404554"/>
                <a:gd name="connsiteX13" fmla="*/ 4773764 w 8431364"/>
                <a:gd name="connsiteY13" fmla="*/ 4066292 h 4404554"/>
                <a:gd name="connsiteX14" fmla="*/ 4864542 w 8431364"/>
                <a:gd name="connsiteY14" fmla="*/ 2294477 h 4404554"/>
                <a:gd name="connsiteX15" fmla="*/ 5323254 w 8431364"/>
                <a:gd name="connsiteY15" fmla="*/ 2679452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3264897 h 4404556"/>
                <a:gd name="connsiteX10" fmla="*/ 2110378 w 8431364"/>
                <a:gd name="connsiteY10" fmla="*/ 2774539 h 4404556"/>
                <a:gd name="connsiteX11" fmla="*/ 2813330 w 8431364"/>
                <a:gd name="connsiteY11" fmla="*/ 3847369 h 4404556"/>
                <a:gd name="connsiteX12" fmla="*/ 3529942 w 8431364"/>
                <a:gd name="connsiteY12" fmla="*/ 3055149 h 4404556"/>
                <a:gd name="connsiteX13" fmla="*/ 4091111 w 8431364"/>
                <a:gd name="connsiteY13" fmla="*/ 3364259 h 4404556"/>
                <a:gd name="connsiteX14" fmla="*/ 4864542 w 8431364"/>
                <a:gd name="connsiteY14" fmla="*/ 2294479 h 4404556"/>
                <a:gd name="connsiteX15" fmla="*/ 5323254 w 8431364"/>
                <a:gd name="connsiteY15" fmla="*/ 2679454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3264895 h 4404554"/>
                <a:gd name="connsiteX10" fmla="*/ 2110378 w 8431364"/>
                <a:gd name="connsiteY10" fmla="*/ 2774537 h 4404554"/>
                <a:gd name="connsiteX11" fmla="*/ 2813330 w 8431364"/>
                <a:gd name="connsiteY11" fmla="*/ 3847367 h 4404554"/>
                <a:gd name="connsiteX12" fmla="*/ 3529942 w 8431364"/>
                <a:gd name="connsiteY12" fmla="*/ 3055147 h 4404554"/>
                <a:gd name="connsiteX13" fmla="*/ 4091111 w 8431364"/>
                <a:gd name="connsiteY13" fmla="*/ 3364257 h 4404554"/>
                <a:gd name="connsiteX14" fmla="*/ 4864543 w 8431364"/>
                <a:gd name="connsiteY14" fmla="*/ 2833611 h 4404554"/>
                <a:gd name="connsiteX15" fmla="*/ 5323254 w 8431364"/>
                <a:gd name="connsiteY15" fmla="*/ 2679452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3264897 h 4404556"/>
                <a:gd name="connsiteX10" fmla="*/ 2110378 w 8431364"/>
                <a:gd name="connsiteY10" fmla="*/ 2774539 h 4404556"/>
                <a:gd name="connsiteX11" fmla="*/ 2813330 w 8431364"/>
                <a:gd name="connsiteY11" fmla="*/ 3847369 h 4404556"/>
                <a:gd name="connsiteX12" fmla="*/ 3529942 w 8431364"/>
                <a:gd name="connsiteY12" fmla="*/ 3055149 h 4404556"/>
                <a:gd name="connsiteX13" fmla="*/ 4091111 w 8431364"/>
                <a:gd name="connsiteY13" fmla="*/ 3364259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2811093 h 4404554"/>
                <a:gd name="connsiteX10" fmla="*/ 2110378 w 8431364"/>
                <a:gd name="connsiteY10" fmla="*/ 2774537 h 4404554"/>
                <a:gd name="connsiteX11" fmla="*/ 2813330 w 8431364"/>
                <a:gd name="connsiteY11" fmla="*/ 3847367 h 4404554"/>
                <a:gd name="connsiteX12" fmla="*/ 3529942 w 8431364"/>
                <a:gd name="connsiteY12" fmla="*/ 3055147 h 4404554"/>
                <a:gd name="connsiteX13" fmla="*/ 4091111 w 8431364"/>
                <a:gd name="connsiteY13" fmla="*/ 3364257 h 4404554"/>
                <a:gd name="connsiteX14" fmla="*/ 4864543 w 8431364"/>
                <a:gd name="connsiteY14" fmla="*/ 2833611 h 4404554"/>
                <a:gd name="connsiteX15" fmla="*/ 5323253 w 8431364"/>
                <a:gd name="connsiteY15" fmla="*/ 3094469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2811095 h 4404556"/>
                <a:gd name="connsiteX10" fmla="*/ 2110378 w 8431364"/>
                <a:gd name="connsiteY10" fmla="*/ 2774539 h 4404556"/>
                <a:gd name="connsiteX11" fmla="*/ 2813330 w 8431364"/>
                <a:gd name="connsiteY11" fmla="*/ 3021216 h 4404556"/>
                <a:gd name="connsiteX12" fmla="*/ 3529942 w 8431364"/>
                <a:gd name="connsiteY12" fmla="*/ 3055149 h 4404556"/>
                <a:gd name="connsiteX13" fmla="*/ 4091111 w 8431364"/>
                <a:gd name="connsiteY13" fmla="*/ 3364259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2811093 h 4404554"/>
                <a:gd name="connsiteX10" fmla="*/ 2110378 w 8431364"/>
                <a:gd name="connsiteY10" fmla="*/ 2774537 h 4404554"/>
                <a:gd name="connsiteX11" fmla="*/ 2813330 w 8431364"/>
                <a:gd name="connsiteY11" fmla="*/ 3021214 h 4404554"/>
                <a:gd name="connsiteX12" fmla="*/ 3529942 w 8431364"/>
                <a:gd name="connsiteY12" fmla="*/ 2725462 h 4404554"/>
                <a:gd name="connsiteX13" fmla="*/ 4091111 w 8431364"/>
                <a:gd name="connsiteY13" fmla="*/ 3364257 h 4404554"/>
                <a:gd name="connsiteX14" fmla="*/ 4864543 w 8431364"/>
                <a:gd name="connsiteY14" fmla="*/ 2833611 h 4404554"/>
                <a:gd name="connsiteX15" fmla="*/ 5323253 w 8431364"/>
                <a:gd name="connsiteY15" fmla="*/ 3094469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2811095 h 4404556"/>
                <a:gd name="connsiteX10" fmla="*/ 2110378 w 8431364"/>
                <a:gd name="connsiteY10" fmla="*/ 2774539 h 4404556"/>
                <a:gd name="connsiteX11" fmla="*/ 2813330 w 8431364"/>
                <a:gd name="connsiteY11" fmla="*/ 3021216 h 4404556"/>
                <a:gd name="connsiteX12" fmla="*/ 3529942 w 8431364"/>
                <a:gd name="connsiteY12" fmla="*/ 2725464 h 4404556"/>
                <a:gd name="connsiteX13" fmla="*/ 4091111 w 8431364"/>
                <a:gd name="connsiteY13" fmla="*/ 2910457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2811093 h 4404554"/>
                <a:gd name="connsiteX10" fmla="*/ 2110378 w 8431364"/>
                <a:gd name="connsiteY10" fmla="*/ 2774537 h 4404554"/>
                <a:gd name="connsiteX11" fmla="*/ 2813330 w 8431364"/>
                <a:gd name="connsiteY11" fmla="*/ 3021214 h 4404554"/>
                <a:gd name="connsiteX12" fmla="*/ 3529942 w 8431364"/>
                <a:gd name="connsiteY12" fmla="*/ 2725462 h 4404554"/>
                <a:gd name="connsiteX13" fmla="*/ 4091111 w 8431364"/>
                <a:gd name="connsiteY13" fmla="*/ 2910455 h 4404554"/>
                <a:gd name="connsiteX14" fmla="*/ 4864543 w 8431364"/>
                <a:gd name="connsiteY14" fmla="*/ 2833611 h 4404554"/>
                <a:gd name="connsiteX15" fmla="*/ 5323253 w 8431364"/>
                <a:gd name="connsiteY15" fmla="*/ 3094469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2811095 h 4404556"/>
                <a:gd name="connsiteX10" fmla="*/ 2110378 w 8431364"/>
                <a:gd name="connsiteY10" fmla="*/ 2774539 h 4404556"/>
                <a:gd name="connsiteX11" fmla="*/ 2813330 w 8431364"/>
                <a:gd name="connsiteY11" fmla="*/ 3021216 h 4404556"/>
                <a:gd name="connsiteX12" fmla="*/ 3529942 w 8431364"/>
                <a:gd name="connsiteY12" fmla="*/ 2725464 h 4404556"/>
                <a:gd name="connsiteX13" fmla="*/ 4091111 w 8431364"/>
                <a:gd name="connsiteY13" fmla="*/ 2910457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2811093 h 4404554"/>
                <a:gd name="connsiteX10" fmla="*/ 2110378 w 8431364"/>
                <a:gd name="connsiteY10" fmla="*/ 2774537 h 4404554"/>
                <a:gd name="connsiteX11" fmla="*/ 2813330 w 8431364"/>
                <a:gd name="connsiteY11" fmla="*/ 3021214 h 4404554"/>
                <a:gd name="connsiteX12" fmla="*/ 3529942 w 8431364"/>
                <a:gd name="connsiteY12" fmla="*/ 2725462 h 4404554"/>
                <a:gd name="connsiteX13" fmla="*/ 4091111 w 8431364"/>
                <a:gd name="connsiteY13" fmla="*/ 2910455 h 4404554"/>
                <a:gd name="connsiteX14" fmla="*/ 4864543 w 8431364"/>
                <a:gd name="connsiteY14" fmla="*/ 2833611 h 4404554"/>
                <a:gd name="connsiteX15" fmla="*/ 5323253 w 8431364"/>
                <a:gd name="connsiteY15" fmla="*/ 3094469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2811095 h 4404556"/>
                <a:gd name="connsiteX10" fmla="*/ 2110378 w 8431364"/>
                <a:gd name="connsiteY10" fmla="*/ 2774539 h 4404556"/>
                <a:gd name="connsiteX11" fmla="*/ 2813330 w 8431364"/>
                <a:gd name="connsiteY11" fmla="*/ 3021216 h 4404556"/>
                <a:gd name="connsiteX12" fmla="*/ 3529942 w 8431364"/>
                <a:gd name="connsiteY12" fmla="*/ 2725464 h 4404556"/>
                <a:gd name="connsiteX13" fmla="*/ 4091111 w 8431364"/>
                <a:gd name="connsiteY13" fmla="*/ 2910457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2811093 h 4404554"/>
                <a:gd name="connsiteX10" fmla="*/ 2110378 w 8431364"/>
                <a:gd name="connsiteY10" fmla="*/ 2774537 h 4404554"/>
                <a:gd name="connsiteX11" fmla="*/ 2813330 w 8431364"/>
                <a:gd name="connsiteY11" fmla="*/ 3021214 h 4404554"/>
                <a:gd name="connsiteX12" fmla="*/ 3529942 w 8431364"/>
                <a:gd name="connsiteY12" fmla="*/ 2725462 h 4404554"/>
                <a:gd name="connsiteX13" fmla="*/ 4091111 w 8431364"/>
                <a:gd name="connsiteY13" fmla="*/ 2910455 h 4404554"/>
                <a:gd name="connsiteX14" fmla="*/ 4864543 w 8431364"/>
                <a:gd name="connsiteY14" fmla="*/ 2833611 h 4404554"/>
                <a:gd name="connsiteX15" fmla="*/ 5323253 w 8431364"/>
                <a:gd name="connsiteY15" fmla="*/ 3094469 h 4404554"/>
                <a:gd name="connsiteX16" fmla="*/ 5696116 w 8431364"/>
                <a:gd name="connsiteY16" fmla="*/ 3022575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2811095 h 4404556"/>
                <a:gd name="connsiteX10" fmla="*/ 2110378 w 8431364"/>
                <a:gd name="connsiteY10" fmla="*/ 2774539 h 4404556"/>
                <a:gd name="connsiteX11" fmla="*/ 2813330 w 8431364"/>
                <a:gd name="connsiteY11" fmla="*/ 3021216 h 4404556"/>
                <a:gd name="connsiteX12" fmla="*/ 3529942 w 8431364"/>
                <a:gd name="connsiteY12" fmla="*/ 2725464 h 4404556"/>
                <a:gd name="connsiteX13" fmla="*/ 4091111 w 8431364"/>
                <a:gd name="connsiteY13" fmla="*/ 2910457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3022577 h 4404556"/>
                <a:gd name="connsiteX17" fmla="*/ 5982363 w 8431364"/>
                <a:gd name="connsiteY17" fmla="*/ 3137317 h 4404556"/>
                <a:gd name="connsiteX18" fmla="*/ 6692015 w 8431364"/>
                <a:gd name="connsiteY18" fmla="*/ 2950216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5139"/>
                <a:gd name="connsiteY0" fmla="*/ 4396934 h 4404554"/>
                <a:gd name="connsiteX1" fmla="*/ 2982 w 8435139"/>
                <a:gd name="connsiteY1" fmla="*/ 3880431 h 4404554"/>
                <a:gd name="connsiteX2" fmla="*/ 10932 w 8435139"/>
                <a:gd name="connsiteY2" fmla="*/ 3629633 h 4404554"/>
                <a:gd name="connsiteX3" fmla="*/ 1325 w 8435139"/>
                <a:gd name="connsiteY3" fmla="*/ 3407659 h 4404554"/>
                <a:gd name="connsiteX4" fmla="*/ 18884 w 8435139"/>
                <a:gd name="connsiteY4" fmla="*/ 3156531 h 4404554"/>
                <a:gd name="connsiteX5" fmla="*/ 61520 w 8435139"/>
                <a:gd name="connsiteY5" fmla="*/ 2997929 h 4404554"/>
                <a:gd name="connsiteX6" fmla="*/ 125233 w 8435139"/>
                <a:gd name="connsiteY6" fmla="*/ 2209332 h 4404554"/>
                <a:gd name="connsiteX7" fmla="*/ 392596 w 8435139"/>
                <a:gd name="connsiteY7" fmla="*/ 118801 h 4404554"/>
                <a:gd name="connsiteX8" fmla="*/ 835775 w 8435139"/>
                <a:gd name="connsiteY8" fmla="*/ 1496520 h 4404554"/>
                <a:gd name="connsiteX9" fmla="*/ 1596849 w 8435139"/>
                <a:gd name="connsiteY9" fmla="*/ 2811093 h 4404554"/>
                <a:gd name="connsiteX10" fmla="*/ 2110378 w 8435139"/>
                <a:gd name="connsiteY10" fmla="*/ 2774537 h 4404554"/>
                <a:gd name="connsiteX11" fmla="*/ 2813330 w 8435139"/>
                <a:gd name="connsiteY11" fmla="*/ 3021214 h 4404554"/>
                <a:gd name="connsiteX12" fmla="*/ 3529942 w 8435139"/>
                <a:gd name="connsiteY12" fmla="*/ 2725462 h 4404554"/>
                <a:gd name="connsiteX13" fmla="*/ 4091111 w 8435139"/>
                <a:gd name="connsiteY13" fmla="*/ 2910455 h 4404554"/>
                <a:gd name="connsiteX14" fmla="*/ 4864543 w 8435139"/>
                <a:gd name="connsiteY14" fmla="*/ 2833611 h 4404554"/>
                <a:gd name="connsiteX15" fmla="*/ 5323253 w 8435139"/>
                <a:gd name="connsiteY15" fmla="*/ 3094469 h 4404554"/>
                <a:gd name="connsiteX16" fmla="*/ 5696116 w 8435139"/>
                <a:gd name="connsiteY16" fmla="*/ 3022575 h 4404554"/>
                <a:gd name="connsiteX17" fmla="*/ 5982363 w 8435139"/>
                <a:gd name="connsiteY17" fmla="*/ 3137315 h 4404554"/>
                <a:gd name="connsiteX18" fmla="*/ 6692015 w 8435139"/>
                <a:gd name="connsiteY18" fmla="*/ 2950214 h 4404554"/>
                <a:gd name="connsiteX19" fmla="*/ 7677638 w 8435139"/>
                <a:gd name="connsiteY19" fmla="*/ 3151306 h 4404554"/>
                <a:gd name="connsiteX20" fmla="*/ 8309519 w 8435139"/>
                <a:gd name="connsiteY20" fmla="*/ 3048174 h 4404554"/>
                <a:gd name="connsiteX21" fmla="*/ 8431364 w 8435139"/>
                <a:gd name="connsiteY21" fmla="*/ 4404554 h 4404554"/>
                <a:gd name="connsiteX0" fmla="*/ 10933 w 9026191"/>
                <a:gd name="connsiteY0" fmla="*/ 4396936 h 4404556"/>
                <a:gd name="connsiteX1" fmla="*/ 2982 w 9026191"/>
                <a:gd name="connsiteY1" fmla="*/ 3880433 h 4404556"/>
                <a:gd name="connsiteX2" fmla="*/ 10932 w 9026191"/>
                <a:gd name="connsiteY2" fmla="*/ 3629635 h 4404556"/>
                <a:gd name="connsiteX3" fmla="*/ 1325 w 9026191"/>
                <a:gd name="connsiteY3" fmla="*/ 3407661 h 4404556"/>
                <a:gd name="connsiteX4" fmla="*/ 18884 w 9026191"/>
                <a:gd name="connsiteY4" fmla="*/ 3156533 h 4404556"/>
                <a:gd name="connsiteX5" fmla="*/ 61520 w 9026191"/>
                <a:gd name="connsiteY5" fmla="*/ 2997931 h 4404556"/>
                <a:gd name="connsiteX6" fmla="*/ 125233 w 9026191"/>
                <a:gd name="connsiteY6" fmla="*/ 2209334 h 4404556"/>
                <a:gd name="connsiteX7" fmla="*/ 392596 w 9026191"/>
                <a:gd name="connsiteY7" fmla="*/ 118803 h 4404556"/>
                <a:gd name="connsiteX8" fmla="*/ 835775 w 9026191"/>
                <a:gd name="connsiteY8" fmla="*/ 1496522 h 4404556"/>
                <a:gd name="connsiteX9" fmla="*/ 1596849 w 9026191"/>
                <a:gd name="connsiteY9" fmla="*/ 2811095 h 4404556"/>
                <a:gd name="connsiteX10" fmla="*/ 2110378 w 9026191"/>
                <a:gd name="connsiteY10" fmla="*/ 2774539 h 4404556"/>
                <a:gd name="connsiteX11" fmla="*/ 2813330 w 9026191"/>
                <a:gd name="connsiteY11" fmla="*/ 3021216 h 4404556"/>
                <a:gd name="connsiteX12" fmla="*/ 3529942 w 9026191"/>
                <a:gd name="connsiteY12" fmla="*/ 2725464 h 4404556"/>
                <a:gd name="connsiteX13" fmla="*/ 4091111 w 9026191"/>
                <a:gd name="connsiteY13" fmla="*/ 2910457 h 4404556"/>
                <a:gd name="connsiteX14" fmla="*/ 4864543 w 9026191"/>
                <a:gd name="connsiteY14" fmla="*/ 2833613 h 4404556"/>
                <a:gd name="connsiteX15" fmla="*/ 5323253 w 9026191"/>
                <a:gd name="connsiteY15" fmla="*/ 3094471 h 4404556"/>
                <a:gd name="connsiteX16" fmla="*/ 5696116 w 9026191"/>
                <a:gd name="connsiteY16" fmla="*/ 3022577 h 4404556"/>
                <a:gd name="connsiteX17" fmla="*/ 5982363 w 9026191"/>
                <a:gd name="connsiteY17" fmla="*/ 3137317 h 4404556"/>
                <a:gd name="connsiteX18" fmla="*/ 6692015 w 9026191"/>
                <a:gd name="connsiteY18" fmla="*/ 2950216 h 4404556"/>
                <a:gd name="connsiteX19" fmla="*/ 7677638 w 9026191"/>
                <a:gd name="connsiteY19" fmla="*/ 3151308 h 4404556"/>
                <a:gd name="connsiteX20" fmla="*/ 8309519 w 9026191"/>
                <a:gd name="connsiteY20" fmla="*/ 3048176 h 4404556"/>
                <a:gd name="connsiteX21" fmla="*/ 9026191 w 9026191"/>
                <a:gd name="connsiteY21" fmla="*/ 4404556 h 4404556"/>
                <a:gd name="connsiteX0" fmla="*/ 10933 w 9026191"/>
                <a:gd name="connsiteY0" fmla="*/ 4396934 h 4404554"/>
                <a:gd name="connsiteX1" fmla="*/ 2982 w 9026191"/>
                <a:gd name="connsiteY1" fmla="*/ 3880431 h 4404554"/>
                <a:gd name="connsiteX2" fmla="*/ 10932 w 9026191"/>
                <a:gd name="connsiteY2" fmla="*/ 3629633 h 4404554"/>
                <a:gd name="connsiteX3" fmla="*/ 1325 w 9026191"/>
                <a:gd name="connsiteY3" fmla="*/ 3407659 h 4404554"/>
                <a:gd name="connsiteX4" fmla="*/ 18884 w 9026191"/>
                <a:gd name="connsiteY4" fmla="*/ 3156531 h 4404554"/>
                <a:gd name="connsiteX5" fmla="*/ 61520 w 9026191"/>
                <a:gd name="connsiteY5" fmla="*/ 2997929 h 4404554"/>
                <a:gd name="connsiteX6" fmla="*/ 125233 w 9026191"/>
                <a:gd name="connsiteY6" fmla="*/ 2209332 h 4404554"/>
                <a:gd name="connsiteX7" fmla="*/ 392596 w 9026191"/>
                <a:gd name="connsiteY7" fmla="*/ 118801 h 4404554"/>
                <a:gd name="connsiteX8" fmla="*/ 835775 w 9026191"/>
                <a:gd name="connsiteY8" fmla="*/ 1496520 h 4404554"/>
                <a:gd name="connsiteX9" fmla="*/ 1596849 w 9026191"/>
                <a:gd name="connsiteY9" fmla="*/ 2811093 h 4404554"/>
                <a:gd name="connsiteX10" fmla="*/ 2110378 w 9026191"/>
                <a:gd name="connsiteY10" fmla="*/ 2774537 h 4404554"/>
                <a:gd name="connsiteX11" fmla="*/ 2813330 w 9026191"/>
                <a:gd name="connsiteY11" fmla="*/ 3021214 h 4404554"/>
                <a:gd name="connsiteX12" fmla="*/ 3529942 w 9026191"/>
                <a:gd name="connsiteY12" fmla="*/ 2725462 h 4404554"/>
                <a:gd name="connsiteX13" fmla="*/ 4091111 w 9026191"/>
                <a:gd name="connsiteY13" fmla="*/ 2910455 h 4404554"/>
                <a:gd name="connsiteX14" fmla="*/ 4864543 w 9026191"/>
                <a:gd name="connsiteY14" fmla="*/ 2833611 h 4404554"/>
                <a:gd name="connsiteX15" fmla="*/ 5323253 w 9026191"/>
                <a:gd name="connsiteY15" fmla="*/ 3094469 h 4404554"/>
                <a:gd name="connsiteX16" fmla="*/ 5696116 w 9026191"/>
                <a:gd name="connsiteY16" fmla="*/ 3022575 h 4404554"/>
                <a:gd name="connsiteX17" fmla="*/ 5982363 w 9026191"/>
                <a:gd name="connsiteY17" fmla="*/ 3137315 h 4404554"/>
                <a:gd name="connsiteX18" fmla="*/ 6692015 w 9026191"/>
                <a:gd name="connsiteY18" fmla="*/ 2950214 h 4404554"/>
                <a:gd name="connsiteX19" fmla="*/ 7677638 w 9026191"/>
                <a:gd name="connsiteY19" fmla="*/ 3151306 h 4404554"/>
                <a:gd name="connsiteX20" fmla="*/ 8309520 w 9026191"/>
                <a:gd name="connsiteY20" fmla="*/ 3835541 h 4404554"/>
                <a:gd name="connsiteX21" fmla="*/ 9026191 w 9026191"/>
                <a:gd name="connsiteY21" fmla="*/ 4404554 h 4404554"/>
                <a:gd name="connsiteX0" fmla="*/ 10933 w 11920480"/>
                <a:gd name="connsiteY0" fmla="*/ 4396936 h 4404556"/>
                <a:gd name="connsiteX1" fmla="*/ 2982 w 11920480"/>
                <a:gd name="connsiteY1" fmla="*/ 3880433 h 4404556"/>
                <a:gd name="connsiteX2" fmla="*/ 10932 w 11920480"/>
                <a:gd name="connsiteY2" fmla="*/ 3629635 h 4404556"/>
                <a:gd name="connsiteX3" fmla="*/ 1325 w 11920480"/>
                <a:gd name="connsiteY3" fmla="*/ 3407661 h 4404556"/>
                <a:gd name="connsiteX4" fmla="*/ 18884 w 11920480"/>
                <a:gd name="connsiteY4" fmla="*/ 3156533 h 4404556"/>
                <a:gd name="connsiteX5" fmla="*/ 61520 w 11920480"/>
                <a:gd name="connsiteY5" fmla="*/ 2997931 h 4404556"/>
                <a:gd name="connsiteX6" fmla="*/ 125233 w 11920480"/>
                <a:gd name="connsiteY6" fmla="*/ 2209334 h 4404556"/>
                <a:gd name="connsiteX7" fmla="*/ 392596 w 11920480"/>
                <a:gd name="connsiteY7" fmla="*/ 118803 h 4404556"/>
                <a:gd name="connsiteX8" fmla="*/ 835775 w 11920480"/>
                <a:gd name="connsiteY8" fmla="*/ 1496522 h 4404556"/>
                <a:gd name="connsiteX9" fmla="*/ 1596849 w 11920480"/>
                <a:gd name="connsiteY9" fmla="*/ 2811095 h 4404556"/>
                <a:gd name="connsiteX10" fmla="*/ 2110378 w 11920480"/>
                <a:gd name="connsiteY10" fmla="*/ 2774539 h 4404556"/>
                <a:gd name="connsiteX11" fmla="*/ 2813330 w 11920480"/>
                <a:gd name="connsiteY11" fmla="*/ 3021216 h 4404556"/>
                <a:gd name="connsiteX12" fmla="*/ 3529942 w 11920480"/>
                <a:gd name="connsiteY12" fmla="*/ 2725464 h 4404556"/>
                <a:gd name="connsiteX13" fmla="*/ 4091111 w 11920480"/>
                <a:gd name="connsiteY13" fmla="*/ 2910457 h 4404556"/>
                <a:gd name="connsiteX14" fmla="*/ 4864543 w 11920480"/>
                <a:gd name="connsiteY14" fmla="*/ 2833613 h 4404556"/>
                <a:gd name="connsiteX15" fmla="*/ 5323253 w 11920480"/>
                <a:gd name="connsiteY15" fmla="*/ 3094471 h 4404556"/>
                <a:gd name="connsiteX16" fmla="*/ 5696116 w 11920480"/>
                <a:gd name="connsiteY16" fmla="*/ 3022577 h 4404556"/>
                <a:gd name="connsiteX17" fmla="*/ 5982363 w 11920480"/>
                <a:gd name="connsiteY17" fmla="*/ 3137317 h 4404556"/>
                <a:gd name="connsiteX18" fmla="*/ 6692015 w 11920480"/>
                <a:gd name="connsiteY18" fmla="*/ 2950216 h 4404556"/>
                <a:gd name="connsiteX19" fmla="*/ 7677638 w 11920480"/>
                <a:gd name="connsiteY19" fmla="*/ 3151308 h 4404556"/>
                <a:gd name="connsiteX20" fmla="*/ 8309520 w 11920480"/>
                <a:gd name="connsiteY20" fmla="*/ 3835543 h 4404556"/>
                <a:gd name="connsiteX21" fmla="*/ 11920480 w 11920480"/>
                <a:gd name="connsiteY21" fmla="*/ 4404556 h 4404556"/>
                <a:gd name="connsiteX0" fmla="*/ 10933 w 8434475"/>
                <a:gd name="connsiteY0" fmla="*/ 4396934 h 4404554"/>
                <a:gd name="connsiteX1" fmla="*/ 2982 w 8434475"/>
                <a:gd name="connsiteY1" fmla="*/ 3880431 h 4404554"/>
                <a:gd name="connsiteX2" fmla="*/ 10932 w 8434475"/>
                <a:gd name="connsiteY2" fmla="*/ 3629633 h 4404554"/>
                <a:gd name="connsiteX3" fmla="*/ 1325 w 8434475"/>
                <a:gd name="connsiteY3" fmla="*/ 3407659 h 4404554"/>
                <a:gd name="connsiteX4" fmla="*/ 18884 w 8434475"/>
                <a:gd name="connsiteY4" fmla="*/ 3156531 h 4404554"/>
                <a:gd name="connsiteX5" fmla="*/ 61520 w 8434475"/>
                <a:gd name="connsiteY5" fmla="*/ 2997929 h 4404554"/>
                <a:gd name="connsiteX6" fmla="*/ 125233 w 8434475"/>
                <a:gd name="connsiteY6" fmla="*/ 2209332 h 4404554"/>
                <a:gd name="connsiteX7" fmla="*/ 392596 w 8434475"/>
                <a:gd name="connsiteY7" fmla="*/ 118801 h 4404554"/>
                <a:gd name="connsiteX8" fmla="*/ 835775 w 8434475"/>
                <a:gd name="connsiteY8" fmla="*/ 1496520 h 4404554"/>
                <a:gd name="connsiteX9" fmla="*/ 1596849 w 8434475"/>
                <a:gd name="connsiteY9" fmla="*/ 2811093 h 4404554"/>
                <a:gd name="connsiteX10" fmla="*/ 2110378 w 8434475"/>
                <a:gd name="connsiteY10" fmla="*/ 2774537 h 4404554"/>
                <a:gd name="connsiteX11" fmla="*/ 2813330 w 8434475"/>
                <a:gd name="connsiteY11" fmla="*/ 3021214 h 4404554"/>
                <a:gd name="connsiteX12" fmla="*/ 3529942 w 8434475"/>
                <a:gd name="connsiteY12" fmla="*/ 2725462 h 4404554"/>
                <a:gd name="connsiteX13" fmla="*/ 4091111 w 8434475"/>
                <a:gd name="connsiteY13" fmla="*/ 2910455 h 4404554"/>
                <a:gd name="connsiteX14" fmla="*/ 4864543 w 8434475"/>
                <a:gd name="connsiteY14" fmla="*/ 2833611 h 4404554"/>
                <a:gd name="connsiteX15" fmla="*/ 5323253 w 8434475"/>
                <a:gd name="connsiteY15" fmla="*/ 3094469 h 4404554"/>
                <a:gd name="connsiteX16" fmla="*/ 5696116 w 8434475"/>
                <a:gd name="connsiteY16" fmla="*/ 3022575 h 4404554"/>
                <a:gd name="connsiteX17" fmla="*/ 5982363 w 8434475"/>
                <a:gd name="connsiteY17" fmla="*/ 3137315 h 4404554"/>
                <a:gd name="connsiteX18" fmla="*/ 6692015 w 8434475"/>
                <a:gd name="connsiteY18" fmla="*/ 2950214 h 4404554"/>
                <a:gd name="connsiteX19" fmla="*/ 7677638 w 8434475"/>
                <a:gd name="connsiteY19" fmla="*/ 3151306 h 4404554"/>
                <a:gd name="connsiteX20" fmla="*/ 8309520 w 8434475"/>
                <a:gd name="connsiteY20" fmla="*/ 3835541 h 4404554"/>
                <a:gd name="connsiteX21" fmla="*/ 8427374 w 8434475"/>
                <a:gd name="connsiteY21" fmla="*/ 4404554 h 4404554"/>
                <a:gd name="connsiteX0" fmla="*/ 10933 w 8434477"/>
                <a:gd name="connsiteY0" fmla="*/ 4396934 h 4404554"/>
                <a:gd name="connsiteX1" fmla="*/ 2982 w 8434477"/>
                <a:gd name="connsiteY1" fmla="*/ 3880431 h 4404554"/>
                <a:gd name="connsiteX2" fmla="*/ 10932 w 8434477"/>
                <a:gd name="connsiteY2" fmla="*/ 3629633 h 4404554"/>
                <a:gd name="connsiteX3" fmla="*/ 1325 w 8434477"/>
                <a:gd name="connsiteY3" fmla="*/ 3407659 h 4404554"/>
                <a:gd name="connsiteX4" fmla="*/ 18884 w 8434477"/>
                <a:gd name="connsiteY4" fmla="*/ 3156531 h 4404554"/>
                <a:gd name="connsiteX5" fmla="*/ 61520 w 8434477"/>
                <a:gd name="connsiteY5" fmla="*/ 2997929 h 4404554"/>
                <a:gd name="connsiteX6" fmla="*/ 125233 w 8434477"/>
                <a:gd name="connsiteY6" fmla="*/ 2209332 h 4404554"/>
                <a:gd name="connsiteX7" fmla="*/ 392596 w 8434477"/>
                <a:gd name="connsiteY7" fmla="*/ 118801 h 4404554"/>
                <a:gd name="connsiteX8" fmla="*/ 835775 w 8434477"/>
                <a:gd name="connsiteY8" fmla="*/ 1496520 h 4404554"/>
                <a:gd name="connsiteX9" fmla="*/ 1596849 w 8434477"/>
                <a:gd name="connsiteY9" fmla="*/ 2811093 h 4404554"/>
                <a:gd name="connsiteX10" fmla="*/ 2110378 w 8434477"/>
                <a:gd name="connsiteY10" fmla="*/ 2774537 h 4404554"/>
                <a:gd name="connsiteX11" fmla="*/ 2813330 w 8434477"/>
                <a:gd name="connsiteY11" fmla="*/ 3021214 h 4404554"/>
                <a:gd name="connsiteX12" fmla="*/ 3529942 w 8434477"/>
                <a:gd name="connsiteY12" fmla="*/ 2725462 h 4404554"/>
                <a:gd name="connsiteX13" fmla="*/ 4091111 w 8434477"/>
                <a:gd name="connsiteY13" fmla="*/ 2910455 h 4404554"/>
                <a:gd name="connsiteX14" fmla="*/ 4864543 w 8434477"/>
                <a:gd name="connsiteY14" fmla="*/ 2833611 h 4404554"/>
                <a:gd name="connsiteX15" fmla="*/ 5323253 w 8434477"/>
                <a:gd name="connsiteY15" fmla="*/ 3094469 h 4404554"/>
                <a:gd name="connsiteX16" fmla="*/ 5696116 w 8434477"/>
                <a:gd name="connsiteY16" fmla="*/ 3022575 h 4404554"/>
                <a:gd name="connsiteX17" fmla="*/ 5982363 w 8434477"/>
                <a:gd name="connsiteY17" fmla="*/ 3137315 h 4404554"/>
                <a:gd name="connsiteX18" fmla="*/ 6692015 w 8434477"/>
                <a:gd name="connsiteY18" fmla="*/ 2950214 h 4404554"/>
                <a:gd name="connsiteX19" fmla="*/ 7677638 w 8434477"/>
                <a:gd name="connsiteY19" fmla="*/ 3151306 h 4404554"/>
                <a:gd name="connsiteX20" fmla="*/ 8309521 w 8434477"/>
                <a:gd name="connsiteY20" fmla="*/ 320511 h 4404554"/>
                <a:gd name="connsiteX21" fmla="*/ 8427374 w 84344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1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430749 h 4438369"/>
                <a:gd name="connsiteX1" fmla="*/ 2982 w 9490277"/>
                <a:gd name="connsiteY1" fmla="*/ 3914246 h 4438369"/>
                <a:gd name="connsiteX2" fmla="*/ 10932 w 9490277"/>
                <a:gd name="connsiteY2" fmla="*/ 3663448 h 4438369"/>
                <a:gd name="connsiteX3" fmla="*/ 1325 w 9490277"/>
                <a:gd name="connsiteY3" fmla="*/ 3441474 h 4438369"/>
                <a:gd name="connsiteX4" fmla="*/ 18884 w 9490277"/>
                <a:gd name="connsiteY4" fmla="*/ 3190346 h 4438369"/>
                <a:gd name="connsiteX5" fmla="*/ 61520 w 9490277"/>
                <a:gd name="connsiteY5" fmla="*/ 3031744 h 4438369"/>
                <a:gd name="connsiteX6" fmla="*/ 125233 w 9490277"/>
                <a:gd name="connsiteY6" fmla="*/ 2243147 h 4438369"/>
                <a:gd name="connsiteX7" fmla="*/ 392596 w 9490277"/>
                <a:gd name="connsiteY7" fmla="*/ 152616 h 4438369"/>
                <a:gd name="connsiteX8" fmla="*/ 835775 w 9490277"/>
                <a:gd name="connsiteY8" fmla="*/ 1530335 h 4438369"/>
                <a:gd name="connsiteX9" fmla="*/ 1596849 w 9490277"/>
                <a:gd name="connsiteY9" fmla="*/ 2844908 h 4438369"/>
                <a:gd name="connsiteX10" fmla="*/ 2110378 w 9490277"/>
                <a:gd name="connsiteY10" fmla="*/ 2808352 h 4438369"/>
                <a:gd name="connsiteX11" fmla="*/ 2813330 w 9490277"/>
                <a:gd name="connsiteY11" fmla="*/ 3055029 h 4438369"/>
                <a:gd name="connsiteX12" fmla="*/ 3529942 w 9490277"/>
                <a:gd name="connsiteY12" fmla="*/ 2759277 h 4438369"/>
                <a:gd name="connsiteX13" fmla="*/ 4091111 w 9490277"/>
                <a:gd name="connsiteY13" fmla="*/ 2944270 h 4438369"/>
                <a:gd name="connsiteX14" fmla="*/ 4864543 w 9490277"/>
                <a:gd name="connsiteY14" fmla="*/ 2867426 h 4438369"/>
                <a:gd name="connsiteX15" fmla="*/ 5323253 w 9490277"/>
                <a:gd name="connsiteY15" fmla="*/ 3128284 h 4438369"/>
                <a:gd name="connsiteX16" fmla="*/ 5696116 w 9490277"/>
                <a:gd name="connsiteY16" fmla="*/ 3056390 h 4438369"/>
                <a:gd name="connsiteX17" fmla="*/ 5982363 w 9490277"/>
                <a:gd name="connsiteY17" fmla="*/ 3171130 h 4438369"/>
                <a:gd name="connsiteX18" fmla="*/ 6692015 w 9490277"/>
                <a:gd name="connsiteY18" fmla="*/ 2984029 h 4438369"/>
                <a:gd name="connsiteX19" fmla="*/ 7677638 w 9490277"/>
                <a:gd name="connsiteY19" fmla="*/ 3185121 h 4438369"/>
                <a:gd name="connsiteX20" fmla="*/ 8309520 w 9490277"/>
                <a:gd name="connsiteY20" fmla="*/ 354326 h 4438369"/>
                <a:gd name="connsiteX21" fmla="*/ 9490277 w 9490277"/>
                <a:gd name="connsiteY21" fmla="*/ 4438369 h 4438369"/>
                <a:gd name="connsiteX0" fmla="*/ 10933 w 9490277"/>
                <a:gd name="connsiteY0" fmla="*/ 4430749 h 4438369"/>
                <a:gd name="connsiteX1" fmla="*/ 2982 w 9490277"/>
                <a:gd name="connsiteY1" fmla="*/ 3914246 h 4438369"/>
                <a:gd name="connsiteX2" fmla="*/ 10932 w 9490277"/>
                <a:gd name="connsiteY2" fmla="*/ 3663448 h 4438369"/>
                <a:gd name="connsiteX3" fmla="*/ 1325 w 9490277"/>
                <a:gd name="connsiteY3" fmla="*/ 3441474 h 4438369"/>
                <a:gd name="connsiteX4" fmla="*/ 18884 w 9490277"/>
                <a:gd name="connsiteY4" fmla="*/ 3190346 h 4438369"/>
                <a:gd name="connsiteX5" fmla="*/ 61520 w 9490277"/>
                <a:gd name="connsiteY5" fmla="*/ 3031744 h 4438369"/>
                <a:gd name="connsiteX6" fmla="*/ 125233 w 9490277"/>
                <a:gd name="connsiteY6" fmla="*/ 2243147 h 4438369"/>
                <a:gd name="connsiteX7" fmla="*/ 392596 w 9490277"/>
                <a:gd name="connsiteY7" fmla="*/ 152616 h 4438369"/>
                <a:gd name="connsiteX8" fmla="*/ 835775 w 9490277"/>
                <a:gd name="connsiteY8" fmla="*/ 1530335 h 4438369"/>
                <a:gd name="connsiteX9" fmla="*/ 1596849 w 9490277"/>
                <a:gd name="connsiteY9" fmla="*/ 2844908 h 4438369"/>
                <a:gd name="connsiteX10" fmla="*/ 2110378 w 9490277"/>
                <a:gd name="connsiteY10" fmla="*/ 2808352 h 4438369"/>
                <a:gd name="connsiteX11" fmla="*/ 2813330 w 9490277"/>
                <a:gd name="connsiteY11" fmla="*/ 3055029 h 4438369"/>
                <a:gd name="connsiteX12" fmla="*/ 3529942 w 9490277"/>
                <a:gd name="connsiteY12" fmla="*/ 2759277 h 4438369"/>
                <a:gd name="connsiteX13" fmla="*/ 4091111 w 9490277"/>
                <a:gd name="connsiteY13" fmla="*/ 2944270 h 4438369"/>
                <a:gd name="connsiteX14" fmla="*/ 4864543 w 9490277"/>
                <a:gd name="connsiteY14" fmla="*/ 2867426 h 4438369"/>
                <a:gd name="connsiteX15" fmla="*/ 5323253 w 9490277"/>
                <a:gd name="connsiteY15" fmla="*/ 3128284 h 4438369"/>
                <a:gd name="connsiteX16" fmla="*/ 5696116 w 9490277"/>
                <a:gd name="connsiteY16" fmla="*/ 3056390 h 4438369"/>
                <a:gd name="connsiteX17" fmla="*/ 5982363 w 9490277"/>
                <a:gd name="connsiteY17" fmla="*/ 3171130 h 4438369"/>
                <a:gd name="connsiteX18" fmla="*/ 6692015 w 9490277"/>
                <a:gd name="connsiteY18" fmla="*/ 2984029 h 4438369"/>
                <a:gd name="connsiteX19" fmla="*/ 7677638 w 9490277"/>
                <a:gd name="connsiteY19" fmla="*/ 3185121 h 4438369"/>
                <a:gd name="connsiteX20" fmla="*/ 8309520 w 9490277"/>
                <a:gd name="connsiteY20" fmla="*/ 354326 h 4438369"/>
                <a:gd name="connsiteX21" fmla="*/ 9490277 w 9490277"/>
                <a:gd name="connsiteY21" fmla="*/ 4438369 h 4438369"/>
                <a:gd name="connsiteX0" fmla="*/ 10933 w 9490277"/>
                <a:gd name="connsiteY0" fmla="*/ 4430749 h 4438369"/>
                <a:gd name="connsiteX1" fmla="*/ 2982 w 9490277"/>
                <a:gd name="connsiteY1" fmla="*/ 3914246 h 4438369"/>
                <a:gd name="connsiteX2" fmla="*/ 10932 w 9490277"/>
                <a:gd name="connsiteY2" fmla="*/ 3663448 h 4438369"/>
                <a:gd name="connsiteX3" fmla="*/ 1325 w 9490277"/>
                <a:gd name="connsiteY3" fmla="*/ 3441474 h 4438369"/>
                <a:gd name="connsiteX4" fmla="*/ 18884 w 9490277"/>
                <a:gd name="connsiteY4" fmla="*/ 3190346 h 4438369"/>
                <a:gd name="connsiteX5" fmla="*/ 61520 w 9490277"/>
                <a:gd name="connsiteY5" fmla="*/ 3031744 h 4438369"/>
                <a:gd name="connsiteX6" fmla="*/ 125233 w 9490277"/>
                <a:gd name="connsiteY6" fmla="*/ 2243147 h 4438369"/>
                <a:gd name="connsiteX7" fmla="*/ 392596 w 9490277"/>
                <a:gd name="connsiteY7" fmla="*/ 152616 h 4438369"/>
                <a:gd name="connsiteX8" fmla="*/ 835775 w 9490277"/>
                <a:gd name="connsiteY8" fmla="*/ 1530335 h 4438369"/>
                <a:gd name="connsiteX9" fmla="*/ 1596849 w 9490277"/>
                <a:gd name="connsiteY9" fmla="*/ 2844908 h 4438369"/>
                <a:gd name="connsiteX10" fmla="*/ 2110378 w 9490277"/>
                <a:gd name="connsiteY10" fmla="*/ 2808352 h 4438369"/>
                <a:gd name="connsiteX11" fmla="*/ 2813330 w 9490277"/>
                <a:gd name="connsiteY11" fmla="*/ 3055029 h 4438369"/>
                <a:gd name="connsiteX12" fmla="*/ 3529942 w 9490277"/>
                <a:gd name="connsiteY12" fmla="*/ 2759277 h 4438369"/>
                <a:gd name="connsiteX13" fmla="*/ 4091111 w 9490277"/>
                <a:gd name="connsiteY13" fmla="*/ 2944270 h 4438369"/>
                <a:gd name="connsiteX14" fmla="*/ 4864543 w 9490277"/>
                <a:gd name="connsiteY14" fmla="*/ 2867426 h 4438369"/>
                <a:gd name="connsiteX15" fmla="*/ 5323253 w 9490277"/>
                <a:gd name="connsiteY15" fmla="*/ 3128284 h 4438369"/>
                <a:gd name="connsiteX16" fmla="*/ 5696116 w 9490277"/>
                <a:gd name="connsiteY16" fmla="*/ 3056390 h 4438369"/>
                <a:gd name="connsiteX17" fmla="*/ 5982363 w 9490277"/>
                <a:gd name="connsiteY17" fmla="*/ 3171130 h 4438369"/>
                <a:gd name="connsiteX18" fmla="*/ 6692015 w 9490277"/>
                <a:gd name="connsiteY18" fmla="*/ 2984029 h 4438369"/>
                <a:gd name="connsiteX19" fmla="*/ 7143691 w 9490277"/>
                <a:gd name="connsiteY19" fmla="*/ 3185121 h 4438369"/>
                <a:gd name="connsiteX20" fmla="*/ 8309520 w 9490277"/>
                <a:gd name="connsiteY20" fmla="*/ 354326 h 4438369"/>
                <a:gd name="connsiteX21" fmla="*/ 9490277 w 9490277"/>
                <a:gd name="connsiteY21" fmla="*/ 4438369 h 4438369"/>
                <a:gd name="connsiteX0" fmla="*/ 10933 w 9490277"/>
                <a:gd name="connsiteY0" fmla="*/ 4430749 h 4438369"/>
                <a:gd name="connsiteX1" fmla="*/ 2982 w 9490277"/>
                <a:gd name="connsiteY1" fmla="*/ 3914246 h 4438369"/>
                <a:gd name="connsiteX2" fmla="*/ 10932 w 9490277"/>
                <a:gd name="connsiteY2" fmla="*/ 3663448 h 4438369"/>
                <a:gd name="connsiteX3" fmla="*/ 1325 w 9490277"/>
                <a:gd name="connsiteY3" fmla="*/ 3441474 h 4438369"/>
                <a:gd name="connsiteX4" fmla="*/ 18884 w 9490277"/>
                <a:gd name="connsiteY4" fmla="*/ 3190346 h 4438369"/>
                <a:gd name="connsiteX5" fmla="*/ 61520 w 9490277"/>
                <a:gd name="connsiteY5" fmla="*/ 3031744 h 4438369"/>
                <a:gd name="connsiteX6" fmla="*/ 125233 w 9490277"/>
                <a:gd name="connsiteY6" fmla="*/ 2243147 h 4438369"/>
                <a:gd name="connsiteX7" fmla="*/ 392596 w 9490277"/>
                <a:gd name="connsiteY7" fmla="*/ 152616 h 4438369"/>
                <a:gd name="connsiteX8" fmla="*/ 835775 w 9490277"/>
                <a:gd name="connsiteY8" fmla="*/ 1530335 h 4438369"/>
                <a:gd name="connsiteX9" fmla="*/ 1596849 w 9490277"/>
                <a:gd name="connsiteY9" fmla="*/ 2844908 h 4438369"/>
                <a:gd name="connsiteX10" fmla="*/ 2110378 w 9490277"/>
                <a:gd name="connsiteY10" fmla="*/ 2808352 h 4438369"/>
                <a:gd name="connsiteX11" fmla="*/ 2813330 w 9490277"/>
                <a:gd name="connsiteY11" fmla="*/ 3055029 h 4438369"/>
                <a:gd name="connsiteX12" fmla="*/ 3529942 w 9490277"/>
                <a:gd name="connsiteY12" fmla="*/ 2759277 h 4438369"/>
                <a:gd name="connsiteX13" fmla="*/ 4091110 w 9490277"/>
                <a:gd name="connsiteY13" fmla="*/ 4083626 h 4438369"/>
                <a:gd name="connsiteX14" fmla="*/ 4864543 w 9490277"/>
                <a:gd name="connsiteY14" fmla="*/ 2867426 h 4438369"/>
                <a:gd name="connsiteX15" fmla="*/ 5323253 w 9490277"/>
                <a:gd name="connsiteY15" fmla="*/ 3128284 h 4438369"/>
                <a:gd name="connsiteX16" fmla="*/ 5696116 w 9490277"/>
                <a:gd name="connsiteY16" fmla="*/ 3056390 h 4438369"/>
                <a:gd name="connsiteX17" fmla="*/ 5982363 w 9490277"/>
                <a:gd name="connsiteY17" fmla="*/ 3171130 h 4438369"/>
                <a:gd name="connsiteX18" fmla="*/ 6692015 w 9490277"/>
                <a:gd name="connsiteY18" fmla="*/ 2984029 h 4438369"/>
                <a:gd name="connsiteX19" fmla="*/ 7143691 w 9490277"/>
                <a:gd name="connsiteY19" fmla="*/ 3185121 h 4438369"/>
                <a:gd name="connsiteX20" fmla="*/ 8309520 w 9490277"/>
                <a:gd name="connsiteY20" fmla="*/ 354326 h 4438369"/>
                <a:gd name="connsiteX21" fmla="*/ 9490277 w 9490277"/>
                <a:gd name="connsiteY21" fmla="*/ 4438369 h 4438369"/>
                <a:gd name="connsiteX0" fmla="*/ 10933 w 9490277"/>
                <a:gd name="connsiteY0" fmla="*/ 4430749 h 4438369"/>
                <a:gd name="connsiteX1" fmla="*/ 2982 w 9490277"/>
                <a:gd name="connsiteY1" fmla="*/ 3914246 h 4438369"/>
                <a:gd name="connsiteX2" fmla="*/ 10932 w 9490277"/>
                <a:gd name="connsiteY2" fmla="*/ 3663448 h 4438369"/>
                <a:gd name="connsiteX3" fmla="*/ 1325 w 9490277"/>
                <a:gd name="connsiteY3" fmla="*/ 3441474 h 4438369"/>
                <a:gd name="connsiteX4" fmla="*/ 18884 w 9490277"/>
                <a:gd name="connsiteY4" fmla="*/ 3190346 h 4438369"/>
                <a:gd name="connsiteX5" fmla="*/ 61520 w 9490277"/>
                <a:gd name="connsiteY5" fmla="*/ 3031744 h 4438369"/>
                <a:gd name="connsiteX6" fmla="*/ 125233 w 9490277"/>
                <a:gd name="connsiteY6" fmla="*/ 2243147 h 4438369"/>
                <a:gd name="connsiteX7" fmla="*/ 392596 w 9490277"/>
                <a:gd name="connsiteY7" fmla="*/ 152616 h 4438369"/>
                <a:gd name="connsiteX8" fmla="*/ 835775 w 9490277"/>
                <a:gd name="connsiteY8" fmla="*/ 1530335 h 4438369"/>
                <a:gd name="connsiteX9" fmla="*/ 1596849 w 9490277"/>
                <a:gd name="connsiteY9" fmla="*/ 2844908 h 4438369"/>
                <a:gd name="connsiteX10" fmla="*/ 2110378 w 9490277"/>
                <a:gd name="connsiteY10" fmla="*/ 2808352 h 4438369"/>
                <a:gd name="connsiteX11" fmla="*/ 2813330 w 9490277"/>
                <a:gd name="connsiteY11" fmla="*/ 3055029 h 4438369"/>
                <a:gd name="connsiteX12" fmla="*/ 3529942 w 9490277"/>
                <a:gd name="connsiteY12" fmla="*/ 2759277 h 4438369"/>
                <a:gd name="connsiteX13" fmla="*/ 4091110 w 9490277"/>
                <a:gd name="connsiteY13" fmla="*/ 4083626 h 4438369"/>
                <a:gd name="connsiteX14" fmla="*/ 4864543 w 9490277"/>
                <a:gd name="connsiteY14" fmla="*/ 2867426 h 4438369"/>
                <a:gd name="connsiteX15" fmla="*/ 5323253 w 9490277"/>
                <a:gd name="connsiteY15" fmla="*/ 3128284 h 4438369"/>
                <a:gd name="connsiteX16" fmla="*/ 5696116 w 9490277"/>
                <a:gd name="connsiteY16" fmla="*/ 3056390 h 4438369"/>
                <a:gd name="connsiteX17" fmla="*/ 5982363 w 9490277"/>
                <a:gd name="connsiteY17" fmla="*/ 3171130 h 4438369"/>
                <a:gd name="connsiteX18" fmla="*/ 6692015 w 9490277"/>
                <a:gd name="connsiteY18" fmla="*/ 2984029 h 4438369"/>
                <a:gd name="connsiteX19" fmla="*/ 7143691 w 9490277"/>
                <a:gd name="connsiteY19" fmla="*/ 3185121 h 4438369"/>
                <a:gd name="connsiteX20" fmla="*/ 8309520 w 9490277"/>
                <a:gd name="connsiteY20" fmla="*/ 354326 h 4438369"/>
                <a:gd name="connsiteX21" fmla="*/ 9490277 w 9490277"/>
                <a:gd name="connsiteY21" fmla="*/ 4438369 h 4438369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0 w 9490277"/>
                <a:gd name="connsiteY13" fmla="*/ 4049811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143691 w 9490277"/>
                <a:gd name="connsiteY19" fmla="*/ 3151306 h 4404554"/>
                <a:gd name="connsiteX20" fmla="*/ 7240711 w 9490277"/>
                <a:gd name="connsiteY20" fmla="*/ 3127165 h 4404554"/>
                <a:gd name="connsiteX21" fmla="*/ 8309520 w 9490277"/>
                <a:gd name="connsiteY21" fmla="*/ 320511 h 4404554"/>
                <a:gd name="connsiteX22" fmla="*/ 9490277 w 9490277"/>
                <a:gd name="connsiteY22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0 w 9490277"/>
                <a:gd name="connsiteY13" fmla="*/ 4049811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143691 w 9490277"/>
                <a:gd name="connsiteY19" fmla="*/ 3151306 h 4404554"/>
                <a:gd name="connsiteX20" fmla="*/ 7664873 w 9490277"/>
                <a:gd name="connsiteY20" fmla="*/ 2249620 h 4404554"/>
                <a:gd name="connsiteX21" fmla="*/ 8309520 w 9490277"/>
                <a:gd name="connsiteY21" fmla="*/ 320511 h 4404554"/>
                <a:gd name="connsiteX22" fmla="*/ 9490277 w 9490277"/>
                <a:gd name="connsiteY22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0 w 9490277"/>
                <a:gd name="connsiteY13" fmla="*/ 4049811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143691 w 9490277"/>
                <a:gd name="connsiteY19" fmla="*/ 3151306 h 4404554"/>
                <a:gd name="connsiteX20" fmla="*/ 7664873 w 9490277"/>
                <a:gd name="connsiteY20" fmla="*/ 2249620 h 4404554"/>
                <a:gd name="connsiteX21" fmla="*/ 8309520 w 9490277"/>
                <a:gd name="connsiteY21" fmla="*/ 320511 h 4404554"/>
                <a:gd name="connsiteX22" fmla="*/ 9490277 w 9490277"/>
                <a:gd name="connsiteY22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0 w 9490277"/>
                <a:gd name="connsiteY13" fmla="*/ 4049811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143691 w 9490277"/>
                <a:gd name="connsiteY19" fmla="*/ 3151306 h 4404554"/>
                <a:gd name="connsiteX20" fmla="*/ 7664873 w 9490277"/>
                <a:gd name="connsiteY20" fmla="*/ 2249620 h 4404554"/>
                <a:gd name="connsiteX21" fmla="*/ 8309520 w 9490277"/>
                <a:gd name="connsiteY21" fmla="*/ 320511 h 4404554"/>
                <a:gd name="connsiteX22" fmla="*/ 9490277 w 9490277"/>
                <a:gd name="connsiteY22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0 w 9490277"/>
                <a:gd name="connsiteY13" fmla="*/ 4049811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143691 w 9490277"/>
                <a:gd name="connsiteY19" fmla="*/ 3151306 h 4404554"/>
                <a:gd name="connsiteX20" fmla="*/ 7664873 w 9490277"/>
                <a:gd name="connsiteY20" fmla="*/ 2249620 h 4404554"/>
                <a:gd name="connsiteX21" fmla="*/ 8309520 w 9490277"/>
                <a:gd name="connsiteY21" fmla="*/ 320511 h 4404554"/>
                <a:gd name="connsiteX22" fmla="*/ 9490277 w 9490277"/>
                <a:gd name="connsiteY22" fmla="*/ 4404554 h 4404554"/>
                <a:gd name="connsiteX0" fmla="*/ 10933 w 9849185"/>
                <a:gd name="connsiteY0" fmla="*/ 4396934 h 4404554"/>
                <a:gd name="connsiteX1" fmla="*/ 2982 w 9849185"/>
                <a:gd name="connsiteY1" fmla="*/ 3880431 h 4404554"/>
                <a:gd name="connsiteX2" fmla="*/ 10932 w 9849185"/>
                <a:gd name="connsiteY2" fmla="*/ 3629633 h 4404554"/>
                <a:gd name="connsiteX3" fmla="*/ 1325 w 9849185"/>
                <a:gd name="connsiteY3" fmla="*/ 3407659 h 4404554"/>
                <a:gd name="connsiteX4" fmla="*/ 18884 w 9849185"/>
                <a:gd name="connsiteY4" fmla="*/ 3156531 h 4404554"/>
                <a:gd name="connsiteX5" fmla="*/ 61520 w 9849185"/>
                <a:gd name="connsiteY5" fmla="*/ 2997929 h 4404554"/>
                <a:gd name="connsiteX6" fmla="*/ 125233 w 9849185"/>
                <a:gd name="connsiteY6" fmla="*/ 2209332 h 4404554"/>
                <a:gd name="connsiteX7" fmla="*/ 392596 w 9849185"/>
                <a:gd name="connsiteY7" fmla="*/ 118801 h 4404554"/>
                <a:gd name="connsiteX8" fmla="*/ 835775 w 9849185"/>
                <a:gd name="connsiteY8" fmla="*/ 1496520 h 4404554"/>
                <a:gd name="connsiteX9" fmla="*/ 1596849 w 9849185"/>
                <a:gd name="connsiteY9" fmla="*/ 2811093 h 4404554"/>
                <a:gd name="connsiteX10" fmla="*/ 2110378 w 9849185"/>
                <a:gd name="connsiteY10" fmla="*/ 2774537 h 4404554"/>
                <a:gd name="connsiteX11" fmla="*/ 2813330 w 9849185"/>
                <a:gd name="connsiteY11" fmla="*/ 3021214 h 4404554"/>
                <a:gd name="connsiteX12" fmla="*/ 3529942 w 9849185"/>
                <a:gd name="connsiteY12" fmla="*/ 2725462 h 4404554"/>
                <a:gd name="connsiteX13" fmla="*/ 4091110 w 9849185"/>
                <a:gd name="connsiteY13" fmla="*/ 4049811 h 4404554"/>
                <a:gd name="connsiteX14" fmla="*/ 4864543 w 9849185"/>
                <a:gd name="connsiteY14" fmla="*/ 2833611 h 4404554"/>
                <a:gd name="connsiteX15" fmla="*/ 5323253 w 9849185"/>
                <a:gd name="connsiteY15" fmla="*/ 3094469 h 4404554"/>
                <a:gd name="connsiteX16" fmla="*/ 5696116 w 9849185"/>
                <a:gd name="connsiteY16" fmla="*/ 3022575 h 4404554"/>
                <a:gd name="connsiteX17" fmla="*/ 5982363 w 9849185"/>
                <a:gd name="connsiteY17" fmla="*/ 3137315 h 4404554"/>
                <a:gd name="connsiteX18" fmla="*/ 6692015 w 9849185"/>
                <a:gd name="connsiteY18" fmla="*/ 2950214 h 4404554"/>
                <a:gd name="connsiteX19" fmla="*/ 7143691 w 9849185"/>
                <a:gd name="connsiteY19" fmla="*/ 3151306 h 4404554"/>
                <a:gd name="connsiteX20" fmla="*/ 7664873 w 9849185"/>
                <a:gd name="connsiteY20" fmla="*/ 2249620 h 4404554"/>
                <a:gd name="connsiteX21" fmla="*/ 8893368 w 9849185"/>
                <a:gd name="connsiteY21" fmla="*/ 320511 h 4404554"/>
                <a:gd name="connsiteX22" fmla="*/ 9490277 w 9849185"/>
                <a:gd name="connsiteY22" fmla="*/ 4404554 h 4404554"/>
                <a:gd name="connsiteX0" fmla="*/ 10933 w 10074125"/>
                <a:gd name="connsiteY0" fmla="*/ 4396934 h 4404554"/>
                <a:gd name="connsiteX1" fmla="*/ 2982 w 10074125"/>
                <a:gd name="connsiteY1" fmla="*/ 3880431 h 4404554"/>
                <a:gd name="connsiteX2" fmla="*/ 10932 w 10074125"/>
                <a:gd name="connsiteY2" fmla="*/ 3629633 h 4404554"/>
                <a:gd name="connsiteX3" fmla="*/ 1325 w 10074125"/>
                <a:gd name="connsiteY3" fmla="*/ 3407659 h 4404554"/>
                <a:gd name="connsiteX4" fmla="*/ 18884 w 10074125"/>
                <a:gd name="connsiteY4" fmla="*/ 3156531 h 4404554"/>
                <a:gd name="connsiteX5" fmla="*/ 61520 w 10074125"/>
                <a:gd name="connsiteY5" fmla="*/ 2997929 h 4404554"/>
                <a:gd name="connsiteX6" fmla="*/ 125233 w 10074125"/>
                <a:gd name="connsiteY6" fmla="*/ 2209332 h 4404554"/>
                <a:gd name="connsiteX7" fmla="*/ 392596 w 10074125"/>
                <a:gd name="connsiteY7" fmla="*/ 118801 h 4404554"/>
                <a:gd name="connsiteX8" fmla="*/ 835775 w 10074125"/>
                <a:gd name="connsiteY8" fmla="*/ 1496520 h 4404554"/>
                <a:gd name="connsiteX9" fmla="*/ 1596849 w 10074125"/>
                <a:gd name="connsiteY9" fmla="*/ 2811093 h 4404554"/>
                <a:gd name="connsiteX10" fmla="*/ 2110378 w 10074125"/>
                <a:gd name="connsiteY10" fmla="*/ 2774537 h 4404554"/>
                <a:gd name="connsiteX11" fmla="*/ 2813330 w 10074125"/>
                <a:gd name="connsiteY11" fmla="*/ 3021214 h 4404554"/>
                <a:gd name="connsiteX12" fmla="*/ 3529942 w 10074125"/>
                <a:gd name="connsiteY12" fmla="*/ 2725462 h 4404554"/>
                <a:gd name="connsiteX13" fmla="*/ 4091110 w 10074125"/>
                <a:gd name="connsiteY13" fmla="*/ 4049811 h 4404554"/>
                <a:gd name="connsiteX14" fmla="*/ 4864543 w 10074125"/>
                <a:gd name="connsiteY14" fmla="*/ 2833611 h 4404554"/>
                <a:gd name="connsiteX15" fmla="*/ 5323253 w 10074125"/>
                <a:gd name="connsiteY15" fmla="*/ 3094469 h 4404554"/>
                <a:gd name="connsiteX16" fmla="*/ 5696116 w 10074125"/>
                <a:gd name="connsiteY16" fmla="*/ 3022575 h 4404554"/>
                <a:gd name="connsiteX17" fmla="*/ 5982363 w 10074125"/>
                <a:gd name="connsiteY17" fmla="*/ 3137315 h 4404554"/>
                <a:gd name="connsiteX18" fmla="*/ 6692015 w 10074125"/>
                <a:gd name="connsiteY18" fmla="*/ 2950214 h 4404554"/>
                <a:gd name="connsiteX19" fmla="*/ 7143691 w 10074125"/>
                <a:gd name="connsiteY19" fmla="*/ 3151306 h 4404554"/>
                <a:gd name="connsiteX20" fmla="*/ 7664873 w 10074125"/>
                <a:gd name="connsiteY20" fmla="*/ 2249620 h 4404554"/>
                <a:gd name="connsiteX21" fmla="*/ 8893368 w 10074125"/>
                <a:gd name="connsiteY21" fmla="*/ 320511 h 4404554"/>
                <a:gd name="connsiteX22" fmla="*/ 10074125 w 10074125"/>
                <a:gd name="connsiteY22" fmla="*/ 4404554 h 440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74125" h="4404554">
                  <a:moveTo>
                    <a:pt x="10933" y="4396934"/>
                  </a:moveTo>
                  <a:cubicBezTo>
                    <a:pt x="9608" y="4393400"/>
                    <a:pt x="2982" y="4008314"/>
                    <a:pt x="2982" y="3880431"/>
                  </a:cubicBezTo>
                  <a:cubicBezTo>
                    <a:pt x="2982" y="3752548"/>
                    <a:pt x="11208" y="3708428"/>
                    <a:pt x="10932" y="3629633"/>
                  </a:cubicBezTo>
                  <a:cubicBezTo>
                    <a:pt x="10656" y="3550838"/>
                    <a:pt x="0" y="3486509"/>
                    <a:pt x="1325" y="3407659"/>
                  </a:cubicBezTo>
                  <a:cubicBezTo>
                    <a:pt x="2650" y="3328809"/>
                    <a:pt x="8852" y="3224819"/>
                    <a:pt x="18884" y="3156531"/>
                  </a:cubicBezTo>
                  <a:cubicBezTo>
                    <a:pt x="28916" y="3088243"/>
                    <a:pt x="43795" y="3155795"/>
                    <a:pt x="61520" y="2997929"/>
                  </a:cubicBezTo>
                  <a:cubicBezTo>
                    <a:pt x="79245" y="2840063"/>
                    <a:pt x="70054" y="2689187"/>
                    <a:pt x="125233" y="2209332"/>
                  </a:cubicBezTo>
                  <a:cubicBezTo>
                    <a:pt x="180412" y="1729477"/>
                    <a:pt x="274172" y="237603"/>
                    <a:pt x="392596" y="118801"/>
                  </a:cubicBezTo>
                  <a:cubicBezTo>
                    <a:pt x="511020" y="-1"/>
                    <a:pt x="635066" y="1047805"/>
                    <a:pt x="835775" y="1496520"/>
                  </a:cubicBezTo>
                  <a:cubicBezTo>
                    <a:pt x="1036484" y="1945235"/>
                    <a:pt x="1384415" y="2598090"/>
                    <a:pt x="1596849" y="2811093"/>
                  </a:cubicBezTo>
                  <a:cubicBezTo>
                    <a:pt x="1809283" y="3024096"/>
                    <a:pt x="1907631" y="2739517"/>
                    <a:pt x="2110378" y="2774537"/>
                  </a:cubicBezTo>
                  <a:cubicBezTo>
                    <a:pt x="2313125" y="2809557"/>
                    <a:pt x="2576736" y="3029393"/>
                    <a:pt x="2813330" y="3021214"/>
                  </a:cubicBezTo>
                  <a:cubicBezTo>
                    <a:pt x="3049924" y="3013035"/>
                    <a:pt x="3316979" y="2554029"/>
                    <a:pt x="3529942" y="2725462"/>
                  </a:cubicBezTo>
                  <a:cubicBezTo>
                    <a:pt x="3742905" y="2896895"/>
                    <a:pt x="3868677" y="4031786"/>
                    <a:pt x="4091110" y="4049811"/>
                  </a:cubicBezTo>
                  <a:cubicBezTo>
                    <a:pt x="4313543" y="4067836"/>
                    <a:pt x="4607288" y="2698218"/>
                    <a:pt x="4864543" y="2833611"/>
                  </a:cubicBezTo>
                  <a:cubicBezTo>
                    <a:pt x="5069900" y="2864280"/>
                    <a:pt x="5184658" y="3062975"/>
                    <a:pt x="5323253" y="3094469"/>
                  </a:cubicBezTo>
                  <a:cubicBezTo>
                    <a:pt x="5461848" y="3125963"/>
                    <a:pt x="5482470" y="3116278"/>
                    <a:pt x="5696116" y="3022575"/>
                  </a:cubicBezTo>
                  <a:cubicBezTo>
                    <a:pt x="6041503" y="3018079"/>
                    <a:pt x="5816380" y="3149375"/>
                    <a:pt x="5982363" y="3137315"/>
                  </a:cubicBezTo>
                  <a:cubicBezTo>
                    <a:pt x="6148346" y="3125255"/>
                    <a:pt x="6498460" y="2947882"/>
                    <a:pt x="6692015" y="2950214"/>
                  </a:cubicBezTo>
                  <a:cubicBezTo>
                    <a:pt x="6885570" y="2952546"/>
                    <a:pt x="6981548" y="3268072"/>
                    <a:pt x="7143691" y="3151306"/>
                  </a:cubicBezTo>
                  <a:cubicBezTo>
                    <a:pt x="7305834" y="3034540"/>
                    <a:pt x="7373260" y="2721419"/>
                    <a:pt x="7664873" y="2249620"/>
                  </a:cubicBezTo>
                  <a:cubicBezTo>
                    <a:pt x="7956486" y="1777821"/>
                    <a:pt x="8134199" y="364573"/>
                    <a:pt x="8893368" y="320511"/>
                  </a:cubicBezTo>
                  <a:cubicBezTo>
                    <a:pt x="9849185" y="476055"/>
                    <a:pt x="10047621" y="3490817"/>
                    <a:pt x="10074125" y="4404554"/>
                  </a:cubicBezTo>
                </a:path>
              </a:pathLst>
            </a:cu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ln w="952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27013" indent="-227013" algn="ctr">
                <a:defRPr/>
              </a:pPr>
              <a:endParaRPr lang="en-US"/>
            </a:p>
          </p:txBody>
        </p:sp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1064568" y="3104964"/>
              <a:ext cx="2786777" cy="132386"/>
              <a:chOff x="2892" y="3226"/>
              <a:chExt cx="3131" cy="181"/>
            </a:xfrm>
          </p:grpSpPr>
          <p:sp>
            <p:nvSpPr>
              <p:cNvPr id="10" name="Line 17"/>
              <p:cNvSpPr>
                <a:spLocks noChangeShapeType="1"/>
              </p:cNvSpPr>
              <p:nvPr/>
            </p:nvSpPr>
            <p:spPr bwMode="auto">
              <a:xfrm>
                <a:off x="2892" y="3226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" name="Line 18"/>
              <p:cNvSpPr>
                <a:spLocks noChangeShapeType="1"/>
              </p:cNvSpPr>
              <p:nvPr/>
            </p:nvSpPr>
            <p:spPr bwMode="auto">
              <a:xfrm>
                <a:off x="2892" y="331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2" name="Line 19"/>
              <p:cNvSpPr>
                <a:spLocks noChangeShapeType="1"/>
              </p:cNvSpPr>
              <p:nvPr/>
            </p:nvSpPr>
            <p:spPr bwMode="auto">
              <a:xfrm>
                <a:off x="2892" y="340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33" name="Group 16"/>
            <p:cNvGrpSpPr>
              <a:grpSpLocks/>
            </p:cNvGrpSpPr>
            <p:nvPr/>
          </p:nvGrpSpPr>
          <p:grpSpPr bwMode="auto">
            <a:xfrm>
              <a:off x="1066174" y="2888940"/>
              <a:ext cx="2786777" cy="132386"/>
              <a:chOff x="2892" y="3226"/>
              <a:chExt cx="3131" cy="181"/>
            </a:xfrm>
          </p:grpSpPr>
          <p:sp>
            <p:nvSpPr>
              <p:cNvPr id="34" name="Line 17"/>
              <p:cNvSpPr>
                <a:spLocks noChangeShapeType="1"/>
              </p:cNvSpPr>
              <p:nvPr/>
            </p:nvSpPr>
            <p:spPr bwMode="auto">
              <a:xfrm>
                <a:off x="2892" y="3226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>
                <a:off x="2892" y="331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6" name="Line 19"/>
              <p:cNvSpPr>
                <a:spLocks noChangeShapeType="1"/>
              </p:cNvSpPr>
              <p:nvPr/>
            </p:nvSpPr>
            <p:spPr bwMode="auto">
              <a:xfrm>
                <a:off x="2892" y="340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37" name="Group 16"/>
            <p:cNvGrpSpPr>
              <a:grpSpLocks/>
            </p:cNvGrpSpPr>
            <p:nvPr/>
          </p:nvGrpSpPr>
          <p:grpSpPr bwMode="auto">
            <a:xfrm>
              <a:off x="1066174" y="2679894"/>
              <a:ext cx="2786777" cy="132386"/>
              <a:chOff x="2892" y="3226"/>
              <a:chExt cx="3131" cy="181"/>
            </a:xfrm>
          </p:grpSpPr>
          <p:sp>
            <p:nvSpPr>
              <p:cNvPr id="38" name="Line 17"/>
              <p:cNvSpPr>
                <a:spLocks noChangeShapeType="1"/>
              </p:cNvSpPr>
              <p:nvPr/>
            </p:nvSpPr>
            <p:spPr bwMode="auto">
              <a:xfrm>
                <a:off x="2892" y="3226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9" name="Line 18"/>
              <p:cNvSpPr>
                <a:spLocks noChangeShapeType="1"/>
              </p:cNvSpPr>
              <p:nvPr/>
            </p:nvSpPr>
            <p:spPr bwMode="auto">
              <a:xfrm>
                <a:off x="2892" y="331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" name="Line 19"/>
              <p:cNvSpPr>
                <a:spLocks noChangeShapeType="1"/>
              </p:cNvSpPr>
              <p:nvPr/>
            </p:nvSpPr>
            <p:spPr bwMode="auto">
              <a:xfrm>
                <a:off x="2892" y="340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49" name="Group 16"/>
            <p:cNvGrpSpPr>
              <a:grpSpLocks/>
            </p:cNvGrpSpPr>
            <p:nvPr/>
          </p:nvGrpSpPr>
          <p:grpSpPr bwMode="auto">
            <a:xfrm>
              <a:off x="1066174" y="2487184"/>
              <a:ext cx="2786777" cy="132386"/>
              <a:chOff x="2892" y="3226"/>
              <a:chExt cx="3131" cy="181"/>
            </a:xfrm>
          </p:grpSpPr>
          <p:sp>
            <p:nvSpPr>
              <p:cNvPr id="50" name="Line 17"/>
              <p:cNvSpPr>
                <a:spLocks noChangeShapeType="1"/>
              </p:cNvSpPr>
              <p:nvPr/>
            </p:nvSpPr>
            <p:spPr bwMode="auto">
              <a:xfrm>
                <a:off x="2892" y="3226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" name="Line 18"/>
              <p:cNvSpPr>
                <a:spLocks noChangeShapeType="1"/>
              </p:cNvSpPr>
              <p:nvPr/>
            </p:nvSpPr>
            <p:spPr bwMode="auto">
              <a:xfrm>
                <a:off x="2892" y="331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2" name="Line 19"/>
              <p:cNvSpPr>
                <a:spLocks noChangeShapeType="1"/>
              </p:cNvSpPr>
              <p:nvPr/>
            </p:nvSpPr>
            <p:spPr bwMode="auto">
              <a:xfrm>
                <a:off x="2892" y="340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53" name="Group 16"/>
            <p:cNvGrpSpPr>
              <a:grpSpLocks/>
            </p:cNvGrpSpPr>
            <p:nvPr/>
          </p:nvGrpSpPr>
          <p:grpSpPr bwMode="auto">
            <a:xfrm>
              <a:off x="1066174" y="2354798"/>
              <a:ext cx="2786777" cy="132386"/>
              <a:chOff x="2892" y="3226"/>
              <a:chExt cx="3131" cy="181"/>
            </a:xfrm>
          </p:grpSpPr>
          <p:sp>
            <p:nvSpPr>
              <p:cNvPr id="54" name="Line 17"/>
              <p:cNvSpPr>
                <a:spLocks noChangeShapeType="1"/>
              </p:cNvSpPr>
              <p:nvPr/>
            </p:nvSpPr>
            <p:spPr bwMode="auto">
              <a:xfrm>
                <a:off x="2892" y="3226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5" name="Line 18"/>
              <p:cNvSpPr>
                <a:spLocks noChangeShapeType="1"/>
              </p:cNvSpPr>
              <p:nvPr/>
            </p:nvSpPr>
            <p:spPr bwMode="auto">
              <a:xfrm>
                <a:off x="2892" y="331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6" name="Line 19"/>
              <p:cNvSpPr>
                <a:spLocks noChangeShapeType="1"/>
              </p:cNvSpPr>
              <p:nvPr/>
            </p:nvSpPr>
            <p:spPr bwMode="auto">
              <a:xfrm>
                <a:off x="2892" y="340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57" name="Group 16"/>
            <p:cNvGrpSpPr>
              <a:grpSpLocks/>
            </p:cNvGrpSpPr>
            <p:nvPr/>
          </p:nvGrpSpPr>
          <p:grpSpPr bwMode="auto">
            <a:xfrm>
              <a:off x="1069804" y="3332618"/>
              <a:ext cx="2786777" cy="132386"/>
              <a:chOff x="2892" y="3226"/>
              <a:chExt cx="3131" cy="181"/>
            </a:xfrm>
          </p:grpSpPr>
          <p:sp>
            <p:nvSpPr>
              <p:cNvPr id="58" name="Line 17"/>
              <p:cNvSpPr>
                <a:spLocks noChangeShapeType="1"/>
              </p:cNvSpPr>
              <p:nvPr/>
            </p:nvSpPr>
            <p:spPr bwMode="auto">
              <a:xfrm>
                <a:off x="2892" y="3226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9" name="Line 18"/>
              <p:cNvSpPr>
                <a:spLocks noChangeShapeType="1"/>
              </p:cNvSpPr>
              <p:nvPr/>
            </p:nvSpPr>
            <p:spPr bwMode="auto">
              <a:xfrm>
                <a:off x="2892" y="331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60" name="Line 19"/>
              <p:cNvSpPr>
                <a:spLocks noChangeShapeType="1"/>
              </p:cNvSpPr>
              <p:nvPr/>
            </p:nvSpPr>
            <p:spPr bwMode="auto">
              <a:xfrm>
                <a:off x="2892" y="3407"/>
                <a:ext cx="31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</p:grp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20385" b="20123"/>
          <a:stretch/>
        </p:blipFill>
        <p:spPr bwMode="auto">
          <a:xfrm>
            <a:off x="6196534" y="2079178"/>
            <a:ext cx="1650318" cy="124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5445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7337254" y="3697715"/>
            <a:ext cx="2224258" cy="1603493"/>
            <a:chOff x="990600" y="3581401"/>
            <a:chExt cx="2955183" cy="2130425"/>
          </a:xfrm>
        </p:grpSpPr>
        <p:pic>
          <p:nvPicPr>
            <p:cNvPr id="21" name="Picture 105" descr="Z:\admin\proposals\stream\slides\curv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581401"/>
              <a:ext cx="2853043" cy="2130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Connector 25"/>
            <p:cNvCxnSpPr>
              <a:stCxn id="21" idx="1"/>
            </p:cNvCxnSpPr>
            <p:nvPr/>
          </p:nvCxnSpPr>
          <p:spPr>
            <a:xfrm flipV="1">
              <a:off x="990600" y="4646613"/>
              <a:ext cx="2930525" cy="1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015258" y="4799014"/>
              <a:ext cx="2930525" cy="1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393950" y="4799014"/>
              <a:ext cx="0" cy="153987"/>
            </a:xfrm>
            <a:prstGeom prst="line">
              <a:avLst/>
            </a:prstGeom>
            <a:ln w="158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981200" y="4663440"/>
              <a:ext cx="0" cy="365760"/>
            </a:xfrm>
            <a:prstGeom prst="line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651000" y="5029200"/>
              <a:ext cx="330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239169" y="4876007"/>
              <a:ext cx="165100" cy="952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I/O-model Terrain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410700" cy="52928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Model Simplification</a:t>
            </a:r>
            <a:endParaRPr lang="en-US" sz="1600" dirty="0" smtClean="0"/>
          </a:p>
          <a:p>
            <a:r>
              <a:rPr lang="en-US" dirty="0" err="1" smtClean="0"/>
              <a:t>LiDAR</a:t>
            </a:r>
            <a:r>
              <a:rPr lang="en-US" dirty="0" smtClean="0"/>
              <a:t> </a:t>
            </a:r>
            <a:r>
              <a:rPr lang="en-US" dirty="0" smtClean="0">
                <a:sym typeface="Symbol" pitchFamily="18" charset="2"/>
              </a:rPr>
              <a:t> many “insignificant” depressions  e.g. ugly contours</a:t>
            </a:r>
            <a:endParaRPr lang="en-US" dirty="0" smtClean="0"/>
          </a:p>
          <a:p>
            <a:endParaRPr lang="en-US" sz="1400" dirty="0" smtClean="0"/>
          </a:p>
          <a:p>
            <a:r>
              <a:rPr lang="en-US" dirty="0" smtClean="0"/>
              <a:t>Removal of  insignificant depressions:</a:t>
            </a:r>
          </a:p>
          <a:p>
            <a:pPr lvl="1"/>
            <a:r>
              <a:rPr lang="en-US" dirty="0" smtClean="0"/>
              <a:t>Score each depression (persistent homology)</a:t>
            </a:r>
          </a:p>
          <a:p>
            <a:pPr lvl="1"/>
            <a:r>
              <a:rPr lang="en-US" dirty="0" smtClean="0"/>
              <a:t>Remove low score depressions by “flooding”</a:t>
            </a:r>
            <a:endParaRPr lang="en-US" i="1" dirty="0" smtClean="0"/>
          </a:p>
          <a:p>
            <a:endParaRPr lang="en-US" sz="1400" dirty="0" smtClean="0"/>
          </a:p>
          <a:p>
            <a:r>
              <a:rPr lang="en-US" dirty="0" smtClean="0"/>
              <a:t>Sweep terrain: Depression Score = death – birth time </a:t>
            </a:r>
          </a:p>
          <a:p>
            <a:pPr lvl="1"/>
            <a:r>
              <a:rPr lang="en-US" dirty="0" smtClean="0"/>
              <a:t>Minimum: Component is born</a:t>
            </a:r>
          </a:p>
          <a:p>
            <a:pPr lvl="1"/>
            <a:r>
              <a:rPr lang="en-US" dirty="0" smtClean="0"/>
              <a:t>Saddle: Components merge;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later birth time component die </a:t>
            </a:r>
          </a:p>
          <a:p>
            <a:pPr marL="0" indent="0">
              <a:buNone/>
            </a:pPr>
            <a:endParaRPr lang="en-US" sz="1400" i="1" dirty="0" smtClean="0"/>
          </a:p>
          <a:p>
            <a:r>
              <a:rPr lang="en-US" i="1" dirty="0" smtClean="0"/>
              <a:t>O</a:t>
            </a:r>
            <a:r>
              <a:rPr lang="en-US" dirty="0" smtClean="0"/>
              <a:t>(Sort(</a:t>
            </a:r>
            <a:r>
              <a:rPr lang="en-US" i="1" dirty="0" smtClean="0"/>
              <a:t>N</a:t>
            </a:r>
            <a:r>
              <a:rPr lang="en-US" dirty="0" smtClean="0"/>
              <a:t>)) simplification (persistent homology) [AAY06]</a:t>
            </a:r>
          </a:p>
          <a:p>
            <a:pPr lvl="1"/>
            <a:r>
              <a:rPr lang="en-US" dirty="0" smtClean="0"/>
              <a:t>Using batched Union-Find solved using distribution sweeping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/>
          </a:p>
        </p:txBody>
      </p: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7548477" y="2837131"/>
            <a:ext cx="1499777" cy="249119"/>
            <a:chOff x="3279" y="3135"/>
            <a:chExt cx="1924" cy="295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3279" y="3135"/>
              <a:ext cx="295" cy="29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4481" y="3203"/>
              <a:ext cx="453" cy="13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4976" y="3190"/>
              <a:ext cx="227" cy="11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Freeform 14"/>
          <p:cNvSpPr>
            <a:spLocks noChangeAspect="1"/>
          </p:cNvSpPr>
          <p:nvPr/>
        </p:nvSpPr>
        <p:spPr bwMode="auto">
          <a:xfrm>
            <a:off x="7275649" y="2090620"/>
            <a:ext cx="2393875" cy="1183946"/>
          </a:xfrm>
          <a:custGeom>
            <a:avLst/>
            <a:gdLst>
              <a:gd name="connsiteX0" fmla="*/ 0 w 8420431"/>
              <a:gd name="connsiteY0" fmla="*/ 3717235 h 4545496"/>
              <a:gd name="connsiteX1" fmla="*/ 381663 w 8420431"/>
              <a:gd name="connsiteY1" fmla="*/ 163002 h 4545496"/>
              <a:gd name="connsiteX2" fmla="*/ 1518699 w 8420431"/>
              <a:gd name="connsiteY2" fmla="*/ 2739225 h 4545496"/>
              <a:gd name="connsiteX3" fmla="*/ 2719346 w 8420431"/>
              <a:gd name="connsiteY3" fmla="*/ 2818738 h 4545496"/>
              <a:gd name="connsiteX4" fmla="*/ 3077155 w 8420431"/>
              <a:gd name="connsiteY4" fmla="*/ 3399183 h 4545496"/>
              <a:gd name="connsiteX5" fmla="*/ 4365266 w 8420431"/>
              <a:gd name="connsiteY5" fmla="*/ 1443162 h 4545496"/>
              <a:gd name="connsiteX6" fmla="*/ 4762831 w 8420431"/>
              <a:gd name="connsiteY6" fmla="*/ 4377193 h 4545496"/>
              <a:gd name="connsiteX7" fmla="*/ 4929809 w 8420431"/>
              <a:gd name="connsiteY7" fmla="*/ 2452978 h 4545496"/>
              <a:gd name="connsiteX8" fmla="*/ 5685183 w 8420431"/>
              <a:gd name="connsiteY8" fmla="*/ 2651760 h 4545496"/>
              <a:gd name="connsiteX9" fmla="*/ 5971430 w 8420431"/>
              <a:gd name="connsiteY9" fmla="*/ 3295816 h 4545496"/>
              <a:gd name="connsiteX10" fmla="*/ 7959256 w 8420431"/>
              <a:gd name="connsiteY10" fmla="*/ 2429124 h 4545496"/>
              <a:gd name="connsiteX11" fmla="*/ 8420431 w 8420431"/>
              <a:gd name="connsiteY11" fmla="*/ 4448755 h 4545496"/>
              <a:gd name="connsiteX0" fmla="*/ 0 w 8420431"/>
              <a:gd name="connsiteY0" fmla="*/ 3717235 h 4448755"/>
              <a:gd name="connsiteX1" fmla="*/ 381663 w 8420431"/>
              <a:gd name="connsiteY1" fmla="*/ 163002 h 4448755"/>
              <a:gd name="connsiteX2" fmla="*/ 1518699 w 8420431"/>
              <a:gd name="connsiteY2" fmla="*/ 2739225 h 4448755"/>
              <a:gd name="connsiteX3" fmla="*/ 2719346 w 8420431"/>
              <a:gd name="connsiteY3" fmla="*/ 2818738 h 4448755"/>
              <a:gd name="connsiteX4" fmla="*/ 3077155 w 8420431"/>
              <a:gd name="connsiteY4" fmla="*/ 3399183 h 4448755"/>
              <a:gd name="connsiteX5" fmla="*/ 4365266 w 8420431"/>
              <a:gd name="connsiteY5" fmla="*/ 1443162 h 4448755"/>
              <a:gd name="connsiteX6" fmla="*/ 4762831 w 8420431"/>
              <a:gd name="connsiteY6" fmla="*/ 3729493 h 4448755"/>
              <a:gd name="connsiteX7" fmla="*/ 4929809 w 8420431"/>
              <a:gd name="connsiteY7" fmla="*/ 2452978 h 4448755"/>
              <a:gd name="connsiteX8" fmla="*/ 5685183 w 8420431"/>
              <a:gd name="connsiteY8" fmla="*/ 2651760 h 4448755"/>
              <a:gd name="connsiteX9" fmla="*/ 5971430 w 8420431"/>
              <a:gd name="connsiteY9" fmla="*/ 3295816 h 4448755"/>
              <a:gd name="connsiteX10" fmla="*/ 7959256 w 8420431"/>
              <a:gd name="connsiteY10" fmla="*/ 2429124 h 4448755"/>
              <a:gd name="connsiteX11" fmla="*/ 8420431 w 8420431"/>
              <a:gd name="connsiteY11" fmla="*/ 4448755 h 4448755"/>
              <a:gd name="connsiteX0" fmla="*/ 0 w 8420431"/>
              <a:gd name="connsiteY0" fmla="*/ 3717235 h 4448755"/>
              <a:gd name="connsiteX1" fmla="*/ 381663 w 8420431"/>
              <a:gd name="connsiteY1" fmla="*/ 163002 h 4448755"/>
              <a:gd name="connsiteX2" fmla="*/ 1518699 w 8420431"/>
              <a:gd name="connsiteY2" fmla="*/ 2739225 h 4448755"/>
              <a:gd name="connsiteX3" fmla="*/ 2719346 w 8420431"/>
              <a:gd name="connsiteY3" fmla="*/ 2818738 h 4448755"/>
              <a:gd name="connsiteX4" fmla="*/ 3077155 w 8420431"/>
              <a:gd name="connsiteY4" fmla="*/ 3399183 h 4448755"/>
              <a:gd name="connsiteX5" fmla="*/ 3946166 w 8420431"/>
              <a:gd name="connsiteY5" fmla="*/ 1443162 h 4448755"/>
              <a:gd name="connsiteX6" fmla="*/ 4762831 w 8420431"/>
              <a:gd name="connsiteY6" fmla="*/ 3729493 h 4448755"/>
              <a:gd name="connsiteX7" fmla="*/ 4929809 w 8420431"/>
              <a:gd name="connsiteY7" fmla="*/ 2452978 h 4448755"/>
              <a:gd name="connsiteX8" fmla="*/ 5685183 w 8420431"/>
              <a:gd name="connsiteY8" fmla="*/ 2651760 h 4448755"/>
              <a:gd name="connsiteX9" fmla="*/ 5971430 w 8420431"/>
              <a:gd name="connsiteY9" fmla="*/ 3295816 h 4448755"/>
              <a:gd name="connsiteX10" fmla="*/ 7959256 w 8420431"/>
              <a:gd name="connsiteY10" fmla="*/ 2429124 h 4448755"/>
              <a:gd name="connsiteX11" fmla="*/ 8420431 w 8420431"/>
              <a:gd name="connsiteY11" fmla="*/ 4448755 h 4448755"/>
              <a:gd name="connsiteX0" fmla="*/ 0 w 8420431"/>
              <a:gd name="connsiteY0" fmla="*/ 3717235 h 4448755"/>
              <a:gd name="connsiteX1" fmla="*/ 381663 w 8420431"/>
              <a:gd name="connsiteY1" fmla="*/ 163002 h 4448755"/>
              <a:gd name="connsiteX2" fmla="*/ 1518699 w 8420431"/>
              <a:gd name="connsiteY2" fmla="*/ 2739225 h 4448755"/>
              <a:gd name="connsiteX3" fmla="*/ 2719346 w 8420431"/>
              <a:gd name="connsiteY3" fmla="*/ 2818738 h 4448755"/>
              <a:gd name="connsiteX4" fmla="*/ 3077155 w 8420431"/>
              <a:gd name="connsiteY4" fmla="*/ 3399183 h 4448755"/>
              <a:gd name="connsiteX5" fmla="*/ 3946166 w 8420431"/>
              <a:gd name="connsiteY5" fmla="*/ 1443162 h 4448755"/>
              <a:gd name="connsiteX6" fmla="*/ 4762831 w 8420431"/>
              <a:gd name="connsiteY6" fmla="*/ 3729493 h 4448755"/>
              <a:gd name="connsiteX7" fmla="*/ 5044109 w 8420431"/>
              <a:gd name="connsiteY7" fmla="*/ 2452978 h 4448755"/>
              <a:gd name="connsiteX8" fmla="*/ 5685183 w 8420431"/>
              <a:gd name="connsiteY8" fmla="*/ 2651760 h 4448755"/>
              <a:gd name="connsiteX9" fmla="*/ 5971430 w 8420431"/>
              <a:gd name="connsiteY9" fmla="*/ 3295816 h 4448755"/>
              <a:gd name="connsiteX10" fmla="*/ 7959256 w 8420431"/>
              <a:gd name="connsiteY10" fmla="*/ 2429124 h 4448755"/>
              <a:gd name="connsiteX11" fmla="*/ 8420431 w 8420431"/>
              <a:gd name="connsiteY11" fmla="*/ 4448755 h 4448755"/>
              <a:gd name="connsiteX0" fmla="*/ 0 w 8420431"/>
              <a:gd name="connsiteY0" fmla="*/ 3717235 h 4448755"/>
              <a:gd name="connsiteX1" fmla="*/ 381663 w 8420431"/>
              <a:gd name="connsiteY1" fmla="*/ 163002 h 4448755"/>
              <a:gd name="connsiteX2" fmla="*/ 1518699 w 8420431"/>
              <a:gd name="connsiteY2" fmla="*/ 2739225 h 4448755"/>
              <a:gd name="connsiteX3" fmla="*/ 2719346 w 8420431"/>
              <a:gd name="connsiteY3" fmla="*/ 2818738 h 4448755"/>
              <a:gd name="connsiteX4" fmla="*/ 3077155 w 8420431"/>
              <a:gd name="connsiteY4" fmla="*/ 3399183 h 4448755"/>
              <a:gd name="connsiteX5" fmla="*/ 3946166 w 8420431"/>
              <a:gd name="connsiteY5" fmla="*/ 1443162 h 4448755"/>
              <a:gd name="connsiteX6" fmla="*/ 4762831 w 8420431"/>
              <a:gd name="connsiteY6" fmla="*/ 3729493 h 4448755"/>
              <a:gd name="connsiteX7" fmla="*/ 5044109 w 8420431"/>
              <a:gd name="connsiteY7" fmla="*/ 2452978 h 4448755"/>
              <a:gd name="connsiteX8" fmla="*/ 5685183 w 8420431"/>
              <a:gd name="connsiteY8" fmla="*/ 2651760 h 4448755"/>
              <a:gd name="connsiteX9" fmla="*/ 5971430 w 8420431"/>
              <a:gd name="connsiteY9" fmla="*/ 3295816 h 4448755"/>
              <a:gd name="connsiteX10" fmla="*/ 7959256 w 8420431"/>
              <a:gd name="connsiteY10" fmla="*/ 2429124 h 4448755"/>
              <a:gd name="connsiteX11" fmla="*/ 8420431 w 8420431"/>
              <a:gd name="connsiteY11" fmla="*/ 4448755 h 4448755"/>
              <a:gd name="connsiteX0" fmla="*/ 0 w 8420431"/>
              <a:gd name="connsiteY0" fmla="*/ 3717235 h 4448755"/>
              <a:gd name="connsiteX1" fmla="*/ 381663 w 8420431"/>
              <a:gd name="connsiteY1" fmla="*/ 163002 h 4448755"/>
              <a:gd name="connsiteX2" fmla="*/ 1518699 w 8420431"/>
              <a:gd name="connsiteY2" fmla="*/ 2739225 h 4448755"/>
              <a:gd name="connsiteX3" fmla="*/ 2719346 w 8420431"/>
              <a:gd name="connsiteY3" fmla="*/ 2818738 h 4448755"/>
              <a:gd name="connsiteX4" fmla="*/ 3077155 w 8420431"/>
              <a:gd name="connsiteY4" fmla="*/ 3399183 h 4448755"/>
              <a:gd name="connsiteX5" fmla="*/ 3946166 w 8420431"/>
              <a:gd name="connsiteY5" fmla="*/ 1443162 h 4448755"/>
              <a:gd name="connsiteX6" fmla="*/ 4762831 w 8420431"/>
              <a:gd name="connsiteY6" fmla="*/ 3729493 h 4448755"/>
              <a:gd name="connsiteX7" fmla="*/ 5044109 w 8420431"/>
              <a:gd name="connsiteY7" fmla="*/ 2452978 h 4448755"/>
              <a:gd name="connsiteX8" fmla="*/ 5685183 w 8420431"/>
              <a:gd name="connsiteY8" fmla="*/ 2651760 h 4448755"/>
              <a:gd name="connsiteX9" fmla="*/ 5971430 w 8420431"/>
              <a:gd name="connsiteY9" fmla="*/ 3295816 h 4448755"/>
              <a:gd name="connsiteX10" fmla="*/ 7959256 w 8420431"/>
              <a:gd name="connsiteY10" fmla="*/ 2429124 h 4448755"/>
              <a:gd name="connsiteX11" fmla="*/ 8420431 w 8420431"/>
              <a:gd name="connsiteY11" fmla="*/ 4448755 h 4448755"/>
              <a:gd name="connsiteX0" fmla="*/ 0 w 8420431"/>
              <a:gd name="connsiteY0" fmla="*/ 3717235 h 4448755"/>
              <a:gd name="connsiteX1" fmla="*/ 381663 w 8420431"/>
              <a:gd name="connsiteY1" fmla="*/ 163002 h 4448755"/>
              <a:gd name="connsiteX2" fmla="*/ 1518699 w 8420431"/>
              <a:gd name="connsiteY2" fmla="*/ 2739225 h 4448755"/>
              <a:gd name="connsiteX3" fmla="*/ 2719346 w 8420431"/>
              <a:gd name="connsiteY3" fmla="*/ 2818738 h 4448755"/>
              <a:gd name="connsiteX4" fmla="*/ 3077155 w 8420431"/>
              <a:gd name="connsiteY4" fmla="*/ 3399183 h 4448755"/>
              <a:gd name="connsiteX5" fmla="*/ 3946166 w 8420431"/>
              <a:gd name="connsiteY5" fmla="*/ 1443162 h 4448755"/>
              <a:gd name="connsiteX6" fmla="*/ 4762831 w 8420431"/>
              <a:gd name="connsiteY6" fmla="*/ 3729493 h 4448755"/>
              <a:gd name="connsiteX7" fmla="*/ 5044109 w 8420431"/>
              <a:gd name="connsiteY7" fmla="*/ 2452978 h 4448755"/>
              <a:gd name="connsiteX8" fmla="*/ 5685183 w 8420431"/>
              <a:gd name="connsiteY8" fmla="*/ 2651760 h 4448755"/>
              <a:gd name="connsiteX9" fmla="*/ 5971430 w 8420431"/>
              <a:gd name="connsiteY9" fmla="*/ 3295816 h 4448755"/>
              <a:gd name="connsiteX10" fmla="*/ 6681083 w 8420431"/>
              <a:gd name="connsiteY10" fmla="*/ 3448217 h 4448755"/>
              <a:gd name="connsiteX11" fmla="*/ 7959256 w 8420431"/>
              <a:gd name="connsiteY11" fmla="*/ 2429124 h 4448755"/>
              <a:gd name="connsiteX12" fmla="*/ 8420431 w 8420431"/>
              <a:gd name="connsiteY12" fmla="*/ 4448755 h 4448755"/>
              <a:gd name="connsiteX0" fmla="*/ 0 w 8420431"/>
              <a:gd name="connsiteY0" fmla="*/ 3717235 h 4448755"/>
              <a:gd name="connsiteX1" fmla="*/ 381663 w 8420431"/>
              <a:gd name="connsiteY1" fmla="*/ 163002 h 4448755"/>
              <a:gd name="connsiteX2" fmla="*/ 1518699 w 8420431"/>
              <a:gd name="connsiteY2" fmla="*/ 2739225 h 4448755"/>
              <a:gd name="connsiteX3" fmla="*/ 2719346 w 8420431"/>
              <a:gd name="connsiteY3" fmla="*/ 2818738 h 4448755"/>
              <a:gd name="connsiteX4" fmla="*/ 3077155 w 8420431"/>
              <a:gd name="connsiteY4" fmla="*/ 3399183 h 4448755"/>
              <a:gd name="connsiteX5" fmla="*/ 3946166 w 8420431"/>
              <a:gd name="connsiteY5" fmla="*/ 1443162 h 4448755"/>
              <a:gd name="connsiteX6" fmla="*/ 4762831 w 8420431"/>
              <a:gd name="connsiteY6" fmla="*/ 3729493 h 4448755"/>
              <a:gd name="connsiteX7" fmla="*/ 5044109 w 8420431"/>
              <a:gd name="connsiteY7" fmla="*/ 2452978 h 4448755"/>
              <a:gd name="connsiteX8" fmla="*/ 5685183 w 8420431"/>
              <a:gd name="connsiteY8" fmla="*/ 2651760 h 4448755"/>
              <a:gd name="connsiteX9" fmla="*/ 5971430 w 8420431"/>
              <a:gd name="connsiteY9" fmla="*/ 3295816 h 4448755"/>
              <a:gd name="connsiteX10" fmla="*/ 6681083 w 8420431"/>
              <a:gd name="connsiteY10" fmla="*/ 3448217 h 4448755"/>
              <a:gd name="connsiteX11" fmla="*/ 7959256 w 8420431"/>
              <a:gd name="connsiteY11" fmla="*/ 2429124 h 4448755"/>
              <a:gd name="connsiteX12" fmla="*/ 8420431 w 8420431"/>
              <a:gd name="connsiteY12" fmla="*/ 4448755 h 4448755"/>
              <a:gd name="connsiteX0" fmla="*/ 0 w 8420431"/>
              <a:gd name="connsiteY0" fmla="*/ 3717235 h 4448755"/>
              <a:gd name="connsiteX1" fmla="*/ 381663 w 8420431"/>
              <a:gd name="connsiteY1" fmla="*/ 163002 h 4448755"/>
              <a:gd name="connsiteX2" fmla="*/ 1518699 w 8420431"/>
              <a:gd name="connsiteY2" fmla="*/ 2739225 h 4448755"/>
              <a:gd name="connsiteX3" fmla="*/ 2719346 w 8420431"/>
              <a:gd name="connsiteY3" fmla="*/ 2818738 h 4448755"/>
              <a:gd name="connsiteX4" fmla="*/ 3077155 w 8420431"/>
              <a:gd name="connsiteY4" fmla="*/ 3399183 h 4448755"/>
              <a:gd name="connsiteX5" fmla="*/ 3946166 w 8420431"/>
              <a:gd name="connsiteY5" fmla="*/ 1443162 h 4448755"/>
              <a:gd name="connsiteX6" fmla="*/ 4762831 w 8420431"/>
              <a:gd name="connsiteY6" fmla="*/ 3729493 h 4448755"/>
              <a:gd name="connsiteX7" fmla="*/ 5044109 w 8420431"/>
              <a:gd name="connsiteY7" fmla="*/ 2452978 h 4448755"/>
              <a:gd name="connsiteX8" fmla="*/ 5685183 w 8420431"/>
              <a:gd name="connsiteY8" fmla="*/ 2651760 h 4448755"/>
              <a:gd name="connsiteX9" fmla="*/ 5971430 w 8420431"/>
              <a:gd name="connsiteY9" fmla="*/ 3181516 h 4448755"/>
              <a:gd name="connsiteX10" fmla="*/ 6681083 w 8420431"/>
              <a:gd name="connsiteY10" fmla="*/ 3448217 h 4448755"/>
              <a:gd name="connsiteX11" fmla="*/ 7959256 w 8420431"/>
              <a:gd name="connsiteY11" fmla="*/ 2429124 h 4448755"/>
              <a:gd name="connsiteX12" fmla="*/ 8420431 w 8420431"/>
              <a:gd name="connsiteY12" fmla="*/ 4448755 h 4448755"/>
              <a:gd name="connsiteX0" fmla="*/ 0 w 8420431"/>
              <a:gd name="connsiteY0" fmla="*/ 3581234 h 4312754"/>
              <a:gd name="connsiteX1" fmla="*/ 533400 w 8420431"/>
              <a:gd name="connsiteY1" fmla="*/ 2765232 h 4312754"/>
              <a:gd name="connsiteX2" fmla="*/ 381663 w 8420431"/>
              <a:gd name="connsiteY2" fmla="*/ 27001 h 4312754"/>
              <a:gd name="connsiteX3" fmla="*/ 1518699 w 8420431"/>
              <a:gd name="connsiteY3" fmla="*/ 2603224 h 4312754"/>
              <a:gd name="connsiteX4" fmla="*/ 2719346 w 8420431"/>
              <a:gd name="connsiteY4" fmla="*/ 2682737 h 4312754"/>
              <a:gd name="connsiteX5" fmla="*/ 3077155 w 8420431"/>
              <a:gd name="connsiteY5" fmla="*/ 3263182 h 4312754"/>
              <a:gd name="connsiteX6" fmla="*/ 3946166 w 8420431"/>
              <a:gd name="connsiteY6" fmla="*/ 1307161 h 4312754"/>
              <a:gd name="connsiteX7" fmla="*/ 4762831 w 8420431"/>
              <a:gd name="connsiteY7" fmla="*/ 3593492 h 4312754"/>
              <a:gd name="connsiteX8" fmla="*/ 5044109 w 8420431"/>
              <a:gd name="connsiteY8" fmla="*/ 2316977 h 4312754"/>
              <a:gd name="connsiteX9" fmla="*/ 5685183 w 8420431"/>
              <a:gd name="connsiteY9" fmla="*/ 2515759 h 4312754"/>
              <a:gd name="connsiteX10" fmla="*/ 5971430 w 8420431"/>
              <a:gd name="connsiteY10" fmla="*/ 3045515 h 4312754"/>
              <a:gd name="connsiteX11" fmla="*/ 6681083 w 8420431"/>
              <a:gd name="connsiteY11" fmla="*/ 3312216 h 4312754"/>
              <a:gd name="connsiteX12" fmla="*/ 7959256 w 8420431"/>
              <a:gd name="connsiteY12" fmla="*/ 2293123 h 4312754"/>
              <a:gd name="connsiteX13" fmla="*/ 8420431 w 8420431"/>
              <a:gd name="connsiteY13" fmla="*/ 4312754 h 4312754"/>
              <a:gd name="connsiteX0" fmla="*/ 0 w 8420431"/>
              <a:gd name="connsiteY0" fmla="*/ 4152734 h 4312754"/>
              <a:gd name="connsiteX1" fmla="*/ 533400 w 8420431"/>
              <a:gd name="connsiteY1" fmla="*/ 2765232 h 4312754"/>
              <a:gd name="connsiteX2" fmla="*/ 381663 w 8420431"/>
              <a:gd name="connsiteY2" fmla="*/ 27001 h 4312754"/>
              <a:gd name="connsiteX3" fmla="*/ 1518699 w 8420431"/>
              <a:gd name="connsiteY3" fmla="*/ 2603224 h 4312754"/>
              <a:gd name="connsiteX4" fmla="*/ 2719346 w 8420431"/>
              <a:gd name="connsiteY4" fmla="*/ 2682737 h 4312754"/>
              <a:gd name="connsiteX5" fmla="*/ 3077155 w 8420431"/>
              <a:gd name="connsiteY5" fmla="*/ 3263182 h 4312754"/>
              <a:gd name="connsiteX6" fmla="*/ 3946166 w 8420431"/>
              <a:gd name="connsiteY6" fmla="*/ 1307161 h 4312754"/>
              <a:gd name="connsiteX7" fmla="*/ 4762831 w 8420431"/>
              <a:gd name="connsiteY7" fmla="*/ 3593492 h 4312754"/>
              <a:gd name="connsiteX8" fmla="*/ 5044109 w 8420431"/>
              <a:gd name="connsiteY8" fmla="*/ 2316977 h 4312754"/>
              <a:gd name="connsiteX9" fmla="*/ 5685183 w 8420431"/>
              <a:gd name="connsiteY9" fmla="*/ 2515759 h 4312754"/>
              <a:gd name="connsiteX10" fmla="*/ 5971430 w 8420431"/>
              <a:gd name="connsiteY10" fmla="*/ 3045515 h 4312754"/>
              <a:gd name="connsiteX11" fmla="*/ 6681083 w 8420431"/>
              <a:gd name="connsiteY11" fmla="*/ 3312216 h 4312754"/>
              <a:gd name="connsiteX12" fmla="*/ 7959256 w 8420431"/>
              <a:gd name="connsiteY12" fmla="*/ 2293123 h 4312754"/>
              <a:gd name="connsiteX13" fmla="*/ 8420431 w 8420431"/>
              <a:gd name="connsiteY13" fmla="*/ 4312754 h 4312754"/>
              <a:gd name="connsiteX0" fmla="*/ 0 w 8420431"/>
              <a:gd name="connsiteY0" fmla="*/ 4152734 h 4312754"/>
              <a:gd name="connsiteX1" fmla="*/ 533400 w 8420431"/>
              <a:gd name="connsiteY1" fmla="*/ 2765232 h 4312754"/>
              <a:gd name="connsiteX2" fmla="*/ 381663 w 8420431"/>
              <a:gd name="connsiteY2" fmla="*/ 27001 h 4312754"/>
              <a:gd name="connsiteX3" fmla="*/ 1518699 w 8420431"/>
              <a:gd name="connsiteY3" fmla="*/ 2603224 h 4312754"/>
              <a:gd name="connsiteX4" fmla="*/ 2719346 w 8420431"/>
              <a:gd name="connsiteY4" fmla="*/ 2682737 h 4312754"/>
              <a:gd name="connsiteX5" fmla="*/ 3077155 w 8420431"/>
              <a:gd name="connsiteY5" fmla="*/ 3263182 h 4312754"/>
              <a:gd name="connsiteX6" fmla="*/ 3946166 w 8420431"/>
              <a:gd name="connsiteY6" fmla="*/ 1307161 h 4312754"/>
              <a:gd name="connsiteX7" fmla="*/ 4762831 w 8420431"/>
              <a:gd name="connsiteY7" fmla="*/ 3593492 h 4312754"/>
              <a:gd name="connsiteX8" fmla="*/ 5044109 w 8420431"/>
              <a:gd name="connsiteY8" fmla="*/ 2316977 h 4312754"/>
              <a:gd name="connsiteX9" fmla="*/ 5685183 w 8420431"/>
              <a:gd name="connsiteY9" fmla="*/ 2515759 h 4312754"/>
              <a:gd name="connsiteX10" fmla="*/ 5971430 w 8420431"/>
              <a:gd name="connsiteY10" fmla="*/ 3045515 h 4312754"/>
              <a:gd name="connsiteX11" fmla="*/ 6681083 w 8420431"/>
              <a:gd name="connsiteY11" fmla="*/ 3312216 h 4312754"/>
              <a:gd name="connsiteX12" fmla="*/ 7959256 w 8420431"/>
              <a:gd name="connsiteY12" fmla="*/ 2293123 h 4312754"/>
              <a:gd name="connsiteX13" fmla="*/ 8420431 w 8420431"/>
              <a:gd name="connsiteY13" fmla="*/ 4312754 h 4312754"/>
              <a:gd name="connsiteX0" fmla="*/ 994 w 8421425"/>
              <a:gd name="connsiteY0" fmla="*/ 4152734 h 4342240"/>
              <a:gd name="connsiteX1" fmla="*/ 534394 w 8421425"/>
              <a:gd name="connsiteY1" fmla="*/ 2765232 h 4342240"/>
              <a:gd name="connsiteX2" fmla="*/ 382657 w 8421425"/>
              <a:gd name="connsiteY2" fmla="*/ 27001 h 4342240"/>
              <a:gd name="connsiteX3" fmla="*/ 1519693 w 8421425"/>
              <a:gd name="connsiteY3" fmla="*/ 2603224 h 4342240"/>
              <a:gd name="connsiteX4" fmla="*/ 2720340 w 8421425"/>
              <a:gd name="connsiteY4" fmla="*/ 2682737 h 4342240"/>
              <a:gd name="connsiteX5" fmla="*/ 3078149 w 8421425"/>
              <a:gd name="connsiteY5" fmla="*/ 3263182 h 4342240"/>
              <a:gd name="connsiteX6" fmla="*/ 3947160 w 8421425"/>
              <a:gd name="connsiteY6" fmla="*/ 1307161 h 4342240"/>
              <a:gd name="connsiteX7" fmla="*/ 4763825 w 8421425"/>
              <a:gd name="connsiteY7" fmla="*/ 3593492 h 4342240"/>
              <a:gd name="connsiteX8" fmla="*/ 5045103 w 8421425"/>
              <a:gd name="connsiteY8" fmla="*/ 2316977 h 4342240"/>
              <a:gd name="connsiteX9" fmla="*/ 5686177 w 8421425"/>
              <a:gd name="connsiteY9" fmla="*/ 2515759 h 4342240"/>
              <a:gd name="connsiteX10" fmla="*/ 5972424 w 8421425"/>
              <a:gd name="connsiteY10" fmla="*/ 3045515 h 4342240"/>
              <a:gd name="connsiteX11" fmla="*/ 6682077 w 8421425"/>
              <a:gd name="connsiteY11" fmla="*/ 3312216 h 4342240"/>
              <a:gd name="connsiteX12" fmla="*/ 7960250 w 8421425"/>
              <a:gd name="connsiteY12" fmla="*/ 2293123 h 4342240"/>
              <a:gd name="connsiteX13" fmla="*/ 8421425 w 8421425"/>
              <a:gd name="connsiteY13" fmla="*/ 4312754 h 4342240"/>
              <a:gd name="connsiteX0" fmla="*/ 80949 w 8501380"/>
              <a:gd name="connsiteY0" fmla="*/ 4152734 h 4553281"/>
              <a:gd name="connsiteX1" fmla="*/ 88900 w 8501380"/>
              <a:gd name="connsiteY1" fmla="*/ 4322031 h 4553281"/>
              <a:gd name="connsiteX2" fmla="*/ 614349 w 8501380"/>
              <a:gd name="connsiteY2" fmla="*/ 2765232 h 4553281"/>
              <a:gd name="connsiteX3" fmla="*/ 462612 w 8501380"/>
              <a:gd name="connsiteY3" fmla="*/ 27001 h 4553281"/>
              <a:gd name="connsiteX4" fmla="*/ 1599648 w 8501380"/>
              <a:gd name="connsiteY4" fmla="*/ 2603224 h 4553281"/>
              <a:gd name="connsiteX5" fmla="*/ 2800295 w 8501380"/>
              <a:gd name="connsiteY5" fmla="*/ 2682737 h 4553281"/>
              <a:gd name="connsiteX6" fmla="*/ 3158104 w 8501380"/>
              <a:gd name="connsiteY6" fmla="*/ 3263182 h 4553281"/>
              <a:gd name="connsiteX7" fmla="*/ 4027115 w 8501380"/>
              <a:gd name="connsiteY7" fmla="*/ 1307161 h 4553281"/>
              <a:gd name="connsiteX8" fmla="*/ 4843780 w 8501380"/>
              <a:gd name="connsiteY8" fmla="*/ 3593492 h 4553281"/>
              <a:gd name="connsiteX9" fmla="*/ 5125058 w 8501380"/>
              <a:gd name="connsiteY9" fmla="*/ 2316977 h 4553281"/>
              <a:gd name="connsiteX10" fmla="*/ 5766132 w 8501380"/>
              <a:gd name="connsiteY10" fmla="*/ 2515759 h 4553281"/>
              <a:gd name="connsiteX11" fmla="*/ 6052379 w 8501380"/>
              <a:gd name="connsiteY11" fmla="*/ 3045515 h 4553281"/>
              <a:gd name="connsiteX12" fmla="*/ 6762032 w 8501380"/>
              <a:gd name="connsiteY12" fmla="*/ 3312216 h 4553281"/>
              <a:gd name="connsiteX13" fmla="*/ 8040205 w 8501380"/>
              <a:gd name="connsiteY13" fmla="*/ 2293123 h 4553281"/>
              <a:gd name="connsiteX14" fmla="*/ 8501380 w 8501380"/>
              <a:gd name="connsiteY14" fmla="*/ 4312754 h 4553281"/>
              <a:gd name="connsiteX0" fmla="*/ 50800 w 8471231"/>
              <a:gd name="connsiteY0" fmla="*/ 4152734 h 4432852"/>
              <a:gd name="connsiteX1" fmla="*/ 231692 w 8471231"/>
              <a:gd name="connsiteY1" fmla="*/ 3430159 h 4432852"/>
              <a:gd name="connsiteX2" fmla="*/ 58751 w 8471231"/>
              <a:gd name="connsiteY2" fmla="*/ 4322031 h 4432852"/>
              <a:gd name="connsiteX3" fmla="*/ 584200 w 8471231"/>
              <a:gd name="connsiteY3" fmla="*/ 2765232 h 4432852"/>
              <a:gd name="connsiteX4" fmla="*/ 432463 w 8471231"/>
              <a:gd name="connsiteY4" fmla="*/ 27001 h 4432852"/>
              <a:gd name="connsiteX5" fmla="*/ 1569499 w 8471231"/>
              <a:gd name="connsiteY5" fmla="*/ 2603224 h 4432852"/>
              <a:gd name="connsiteX6" fmla="*/ 2770146 w 8471231"/>
              <a:gd name="connsiteY6" fmla="*/ 2682737 h 4432852"/>
              <a:gd name="connsiteX7" fmla="*/ 3127955 w 8471231"/>
              <a:gd name="connsiteY7" fmla="*/ 3263182 h 4432852"/>
              <a:gd name="connsiteX8" fmla="*/ 3996966 w 8471231"/>
              <a:gd name="connsiteY8" fmla="*/ 1307161 h 4432852"/>
              <a:gd name="connsiteX9" fmla="*/ 4813631 w 8471231"/>
              <a:gd name="connsiteY9" fmla="*/ 3593492 h 4432852"/>
              <a:gd name="connsiteX10" fmla="*/ 5094909 w 8471231"/>
              <a:gd name="connsiteY10" fmla="*/ 2316977 h 4432852"/>
              <a:gd name="connsiteX11" fmla="*/ 5735983 w 8471231"/>
              <a:gd name="connsiteY11" fmla="*/ 2515759 h 4432852"/>
              <a:gd name="connsiteX12" fmla="*/ 6022230 w 8471231"/>
              <a:gd name="connsiteY12" fmla="*/ 3045515 h 4432852"/>
              <a:gd name="connsiteX13" fmla="*/ 6731883 w 8471231"/>
              <a:gd name="connsiteY13" fmla="*/ 3312216 h 4432852"/>
              <a:gd name="connsiteX14" fmla="*/ 8010056 w 8471231"/>
              <a:gd name="connsiteY14" fmla="*/ 2293123 h 4432852"/>
              <a:gd name="connsiteX15" fmla="*/ 8471231 w 8471231"/>
              <a:gd name="connsiteY15" fmla="*/ 4312754 h 4432852"/>
              <a:gd name="connsiteX0" fmla="*/ 7951 w 8428382"/>
              <a:gd name="connsiteY0" fmla="*/ 4152734 h 4312754"/>
              <a:gd name="connsiteX1" fmla="*/ 188843 w 8428382"/>
              <a:gd name="connsiteY1" fmla="*/ 3430159 h 4312754"/>
              <a:gd name="connsiteX2" fmla="*/ 320702 w 8428382"/>
              <a:gd name="connsiteY2" fmla="*/ 3064731 h 4312754"/>
              <a:gd name="connsiteX3" fmla="*/ 541351 w 8428382"/>
              <a:gd name="connsiteY3" fmla="*/ 2765232 h 4312754"/>
              <a:gd name="connsiteX4" fmla="*/ 389614 w 8428382"/>
              <a:gd name="connsiteY4" fmla="*/ 27001 h 4312754"/>
              <a:gd name="connsiteX5" fmla="*/ 1526650 w 8428382"/>
              <a:gd name="connsiteY5" fmla="*/ 2603224 h 4312754"/>
              <a:gd name="connsiteX6" fmla="*/ 2727297 w 8428382"/>
              <a:gd name="connsiteY6" fmla="*/ 2682737 h 4312754"/>
              <a:gd name="connsiteX7" fmla="*/ 3085106 w 8428382"/>
              <a:gd name="connsiteY7" fmla="*/ 3263182 h 4312754"/>
              <a:gd name="connsiteX8" fmla="*/ 3954117 w 8428382"/>
              <a:gd name="connsiteY8" fmla="*/ 1307161 h 4312754"/>
              <a:gd name="connsiteX9" fmla="*/ 4770782 w 8428382"/>
              <a:gd name="connsiteY9" fmla="*/ 3593492 h 4312754"/>
              <a:gd name="connsiteX10" fmla="*/ 5052060 w 8428382"/>
              <a:gd name="connsiteY10" fmla="*/ 2316977 h 4312754"/>
              <a:gd name="connsiteX11" fmla="*/ 5693134 w 8428382"/>
              <a:gd name="connsiteY11" fmla="*/ 2515759 h 4312754"/>
              <a:gd name="connsiteX12" fmla="*/ 5979381 w 8428382"/>
              <a:gd name="connsiteY12" fmla="*/ 3045515 h 4312754"/>
              <a:gd name="connsiteX13" fmla="*/ 6689034 w 8428382"/>
              <a:gd name="connsiteY13" fmla="*/ 3312216 h 4312754"/>
              <a:gd name="connsiteX14" fmla="*/ 7967207 w 8428382"/>
              <a:gd name="connsiteY14" fmla="*/ 2293123 h 4312754"/>
              <a:gd name="connsiteX15" fmla="*/ 8428382 w 8428382"/>
              <a:gd name="connsiteY15" fmla="*/ 4312754 h 4312754"/>
              <a:gd name="connsiteX0" fmla="*/ 7951 w 8428382"/>
              <a:gd name="connsiteY0" fmla="*/ 4305134 h 4337105"/>
              <a:gd name="connsiteX1" fmla="*/ 188843 w 8428382"/>
              <a:gd name="connsiteY1" fmla="*/ 3430159 h 4337105"/>
              <a:gd name="connsiteX2" fmla="*/ 320702 w 8428382"/>
              <a:gd name="connsiteY2" fmla="*/ 3064731 h 4337105"/>
              <a:gd name="connsiteX3" fmla="*/ 541351 w 8428382"/>
              <a:gd name="connsiteY3" fmla="*/ 2765232 h 4337105"/>
              <a:gd name="connsiteX4" fmla="*/ 389614 w 8428382"/>
              <a:gd name="connsiteY4" fmla="*/ 27001 h 4337105"/>
              <a:gd name="connsiteX5" fmla="*/ 1526650 w 8428382"/>
              <a:gd name="connsiteY5" fmla="*/ 2603224 h 4337105"/>
              <a:gd name="connsiteX6" fmla="*/ 2727297 w 8428382"/>
              <a:gd name="connsiteY6" fmla="*/ 2682737 h 4337105"/>
              <a:gd name="connsiteX7" fmla="*/ 3085106 w 8428382"/>
              <a:gd name="connsiteY7" fmla="*/ 3263182 h 4337105"/>
              <a:gd name="connsiteX8" fmla="*/ 3954117 w 8428382"/>
              <a:gd name="connsiteY8" fmla="*/ 1307161 h 4337105"/>
              <a:gd name="connsiteX9" fmla="*/ 4770782 w 8428382"/>
              <a:gd name="connsiteY9" fmla="*/ 3593492 h 4337105"/>
              <a:gd name="connsiteX10" fmla="*/ 5052060 w 8428382"/>
              <a:gd name="connsiteY10" fmla="*/ 2316977 h 4337105"/>
              <a:gd name="connsiteX11" fmla="*/ 5693134 w 8428382"/>
              <a:gd name="connsiteY11" fmla="*/ 2515759 h 4337105"/>
              <a:gd name="connsiteX12" fmla="*/ 5979381 w 8428382"/>
              <a:gd name="connsiteY12" fmla="*/ 3045515 h 4337105"/>
              <a:gd name="connsiteX13" fmla="*/ 6689034 w 8428382"/>
              <a:gd name="connsiteY13" fmla="*/ 3312216 h 4337105"/>
              <a:gd name="connsiteX14" fmla="*/ 7967207 w 8428382"/>
              <a:gd name="connsiteY14" fmla="*/ 2293123 h 4337105"/>
              <a:gd name="connsiteX15" fmla="*/ 8428382 w 8428382"/>
              <a:gd name="connsiteY15" fmla="*/ 4312754 h 4337105"/>
              <a:gd name="connsiteX0" fmla="*/ 25179 w 8445610"/>
              <a:gd name="connsiteY0" fmla="*/ 4305134 h 4312754"/>
              <a:gd name="connsiteX1" fmla="*/ 206071 w 8445610"/>
              <a:gd name="connsiteY1" fmla="*/ 3430159 h 4312754"/>
              <a:gd name="connsiteX2" fmla="*/ 337930 w 8445610"/>
              <a:gd name="connsiteY2" fmla="*/ 3064731 h 4312754"/>
              <a:gd name="connsiteX3" fmla="*/ 558579 w 8445610"/>
              <a:gd name="connsiteY3" fmla="*/ 2765232 h 4312754"/>
              <a:gd name="connsiteX4" fmla="*/ 406842 w 8445610"/>
              <a:gd name="connsiteY4" fmla="*/ 27001 h 4312754"/>
              <a:gd name="connsiteX5" fmla="*/ 1543878 w 8445610"/>
              <a:gd name="connsiteY5" fmla="*/ 2603224 h 4312754"/>
              <a:gd name="connsiteX6" fmla="*/ 2744525 w 8445610"/>
              <a:gd name="connsiteY6" fmla="*/ 2682737 h 4312754"/>
              <a:gd name="connsiteX7" fmla="*/ 3102334 w 8445610"/>
              <a:gd name="connsiteY7" fmla="*/ 3263182 h 4312754"/>
              <a:gd name="connsiteX8" fmla="*/ 3971345 w 8445610"/>
              <a:gd name="connsiteY8" fmla="*/ 1307161 h 4312754"/>
              <a:gd name="connsiteX9" fmla="*/ 4788010 w 8445610"/>
              <a:gd name="connsiteY9" fmla="*/ 3593492 h 4312754"/>
              <a:gd name="connsiteX10" fmla="*/ 5069288 w 8445610"/>
              <a:gd name="connsiteY10" fmla="*/ 2316977 h 4312754"/>
              <a:gd name="connsiteX11" fmla="*/ 5710362 w 8445610"/>
              <a:gd name="connsiteY11" fmla="*/ 2515759 h 4312754"/>
              <a:gd name="connsiteX12" fmla="*/ 5996609 w 8445610"/>
              <a:gd name="connsiteY12" fmla="*/ 3045515 h 4312754"/>
              <a:gd name="connsiteX13" fmla="*/ 6706262 w 8445610"/>
              <a:gd name="connsiteY13" fmla="*/ 3312216 h 4312754"/>
              <a:gd name="connsiteX14" fmla="*/ 7984435 w 8445610"/>
              <a:gd name="connsiteY14" fmla="*/ 2293123 h 4312754"/>
              <a:gd name="connsiteX15" fmla="*/ 8445610 w 8445610"/>
              <a:gd name="connsiteY15" fmla="*/ 4312754 h 4312754"/>
              <a:gd name="connsiteX0" fmla="*/ 25179 w 8445610"/>
              <a:gd name="connsiteY0" fmla="*/ 4190834 h 4312754"/>
              <a:gd name="connsiteX1" fmla="*/ 206071 w 8445610"/>
              <a:gd name="connsiteY1" fmla="*/ 3430159 h 4312754"/>
              <a:gd name="connsiteX2" fmla="*/ 337930 w 8445610"/>
              <a:gd name="connsiteY2" fmla="*/ 3064731 h 4312754"/>
              <a:gd name="connsiteX3" fmla="*/ 558579 w 8445610"/>
              <a:gd name="connsiteY3" fmla="*/ 2765232 h 4312754"/>
              <a:gd name="connsiteX4" fmla="*/ 406842 w 8445610"/>
              <a:gd name="connsiteY4" fmla="*/ 27001 h 4312754"/>
              <a:gd name="connsiteX5" fmla="*/ 1543878 w 8445610"/>
              <a:gd name="connsiteY5" fmla="*/ 2603224 h 4312754"/>
              <a:gd name="connsiteX6" fmla="*/ 2744525 w 8445610"/>
              <a:gd name="connsiteY6" fmla="*/ 2682737 h 4312754"/>
              <a:gd name="connsiteX7" fmla="*/ 3102334 w 8445610"/>
              <a:gd name="connsiteY7" fmla="*/ 3263182 h 4312754"/>
              <a:gd name="connsiteX8" fmla="*/ 3971345 w 8445610"/>
              <a:gd name="connsiteY8" fmla="*/ 1307161 h 4312754"/>
              <a:gd name="connsiteX9" fmla="*/ 4788010 w 8445610"/>
              <a:gd name="connsiteY9" fmla="*/ 3593492 h 4312754"/>
              <a:gd name="connsiteX10" fmla="*/ 5069288 w 8445610"/>
              <a:gd name="connsiteY10" fmla="*/ 2316977 h 4312754"/>
              <a:gd name="connsiteX11" fmla="*/ 5710362 w 8445610"/>
              <a:gd name="connsiteY11" fmla="*/ 2515759 h 4312754"/>
              <a:gd name="connsiteX12" fmla="*/ 5996609 w 8445610"/>
              <a:gd name="connsiteY12" fmla="*/ 3045515 h 4312754"/>
              <a:gd name="connsiteX13" fmla="*/ 6706262 w 8445610"/>
              <a:gd name="connsiteY13" fmla="*/ 3312216 h 4312754"/>
              <a:gd name="connsiteX14" fmla="*/ 7984435 w 8445610"/>
              <a:gd name="connsiteY14" fmla="*/ 2293123 h 4312754"/>
              <a:gd name="connsiteX15" fmla="*/ 8445610 w 8445610"/>
              <a:gd name="connsiteY15" fmla="*/ 4312754 h 4312754"/>
              <a:gd name="connsiteX0" fmla="*/ 30150 w 8450581"/>
              <a:gd name="connsiteY0" fmla="*/ 4190834 h 4312754"/>
              <a:gd name="connsiteX1" fmla="*/ 30149 w 8450581"/>
              <a:gd name="connsiteY1" fmla="*/ 4185533 h 4312754"/>
              <a:gd name="connsiteX2" fmla="*/ 211042 w 8450581"/>
              <a:gd name="connsiteY2" fmla="*/ 3430159 h 4312754"/>
              <a:gd name="connsiteX3" fmla="*/ 342901 w 8450581"/>
              <a:gd name="connsiteY3" fmla="*/ 3064731 h 4312754"/>
              <a:gd name="connsiteX4" fmla="*/ 563550 w 8450581"/>
              <a:gd name="connsiteY4" fmla="*/ 2765232 h 4312754"/>
              <a:gd name="connsiteX5" fmla="*/ 411813 w 8450581"/>
              <a:gd name="connsiteY5" fmla="*/ 27001 h 4312754"/>
              <a:gd name="connsiteX6" fmla="*/ 1548849 w 8450581"/>
              <a:gd name="connsiteY6" fmla="*/ 2603224 h 4312754"/>
              <a:gd name="connsiteX7" fmla="*/ 2749496 w 8450581"/>
              <a:gd name="connsiteY7" fmla="*/ 2682737 h 4312754"/>
              <a:gd name="connsiteX8" fmla="*/ 3107305 w 8450581"/>
              <a:gd name="connsiteY8" fmla="*/ 3263182 h 4312754"/>
              <a:gd name="connsiteX9" fmla="*/ 3976316 w 8450581"/>
              <a:gd name="connsiteY9" fmla="*/ 1307161 h 4312754"/>
              <a:gd name="connsiteX10" fmla="*/ 4792981 w 8450581"/>
              <a:gd name="connsiteY10" fmla="*/ 3593492 h 4312754"/>
              <a:gd name="connsiteX11" fmla="*/ 5074259 w 8450581"/>
              <a:gd name="connsiteY11" fmla="*/ 2316977 h 4312754"/>
              <a:gd name="connsiteX12" fmla="*/ 5715333 w 8450581"/>
              <a:gd name="connsiteY12" fmla="*/ 2515759 h 4312754"/>
              <a:gd name="connsiteX13" fmla="*/ 6001580 w 8450581"/>
              <a:gd name="connsiteY13" fmla="*/ 3045515 h 4312754"/>
              <a:gd name="connsiteX14" fmla="*/ 6711233 w 8450581"/>
              <a:gd name="connsiteY14" fmla="*/ 3312216 h 4312754"/>
              <a:gd name="connsiteX15" fmla="*/ 7989406 w 8450581"/>
              <a:gd name="connsiteY15" fmla="*/ 2293123 h 4312754"/>
              <a:gd name="connsiteX16" fmla="*/ 8450581 w 8450581"/>
              <a:gd name="connsiteY16" fmla="*/ 4312754 h 4312754"/>
              <a:gd name="connsiteX0" fmla="*/ 30150 w 8450581"/>
              <a:gd name="connsiteY0" fmla="*/ 4190834 h 4312754"/>
              <a:gd name="connsiteX1" fmla="*/ 30149 w 8450581"/>
              <a:gd name="connsiteY1" fmla="*/ 3537833 h 4312754"/>
              <a:gd name="connsiteX2" fmla="*/ 211042 w 8450581"/>
              <a:gd name="connsiteY2" fmla="*/ 3430159 h 4312754"/>
              <a:gd name="connsiteX3" fmla="*/ 342901 w 8450581"/>
              <a:gd name="connsiteY3" fmla="*/ 3064731 h 4312754"/>
              <a:gd name="connsiteX4" fmla="*/ 563550 w 8450581"/>
              <a:gd name="connsiteY4" fmla="*/ 2765232 h 4312754"/>
              <a:gd name="connsiteX5" fmla="*/ 411813 w 8450581"/>
              <a:gd name="connsiteY5" fmla="*/ 27001 h 4312754"/>
              <a:gd name="connsiteX6" fmla="*/ 1548849 w 8450581"/>
              <a:gd name="connsiteY6" fmla="*/ 2603224 h 4312754"/>
              <a:gd name="connsiteX7" fmla="*/ 2749496 w 8450581"/>
              <a:gd name="connsiteY7" fmla="*/ 2682737 h 4312754"/>
              <a:gd name="connsiteX8" fmla="*/ 3107305 w 8450581"/>
              <a:gd name="connsiteY8" fmla="*/ 3263182 h 4312754"/>
              <a:gd name="connsiteX9" fmla="*/ 3976316 w 8450581"/>
              <a:gd name="connsiteY9" fmla="*/ 1307161 h 4312754"/>
              <a:gd name="connsiteX10" fmla="*/ 4792981 w 8450581"/>
              <a:gd name="connsiteY10" fmla="*/ 3593492 h 4312754"/>
              <a:gd name="connsiteX11" fmla="*/ 5074259 w 8450581"/>
              <a:gd name="connsiteY11" fmla="*/ 2316977 h 4312754"/>
              <a:gd name="connsiteX12" fmla="*/ 5715333 w 8450581"/>
              <a:gd name="connsiteY12" fmla="*/ 2515759 h 4312754"/>
              <a:gd name="connsiteX13" fmla="*/ 6001580 w 8450581"/>
              <a:gd name="connsiteY13" fmla="*/ 3045515 h 4312754"/>
              <a:gd name="connsiteX14" fmla="*/ 6711233 w 8450581"/>
              <a:gd name="connsiteY14" fmla="*/ 3312216 h 4312754"/>
              <a:gd name="connsiteX15" fmla="*/ 7989406 w 8450581"/>
              <a:gd name="connsiteY15" fmla="*/ 2293123 h 4312754"/>
              <a:gd name="connsiteX16" fmla="*/ 8450581 w 8450581"/>
              <a:gd name="connsiteY16" fmla="*/ 4312754 h 4312754"/>
              <a:gd name="connsiteX0" fmla="*/ 31475 w 8451906"/>
              <a:gd name="connsiteY0" fmla="*/ 4190834 h 4312754"/>
              <a:gd name="connsiteX1" fmla="*/ 23524 w 8451906"/>
              <a:gd name="connsiteY1" fmla="*/ 3788631 h 4312754"/>
              <a:gd name="connsiteX2" fmla="*/ 31474 w 8451906"/>
              <a:gd name="connsiteY2" fmla="*/ 3537833 h 4312754"/>
              <a:gd name="connsiteX3" fmla="*/ 212367 w 8451906"/>
              <a:gd name="connsiteY3" fmla="*/ 3430159 h 4312754"/>
              <a:gd name="connsiteX4" fmla="*/ 344226 w 8451906"/>
              <a:gd name="connsiteY4" fmla="*/ 3064731 h 4312754"/>
              <a:gd name="connsiteX5" fmla="*/ 564875 w 8451906"/>
              <a:gd name="connsiteY5" fmla="*/ 2765232 h 4312754"/>
              <a:gd name="connsiteX6" fmla="*/ 413138 w 8451906"/>
              <a:gd name="connsiteY6" fmla="*/ 27001 h 4312754"/>
              <a:gd name="connsiteX7" fmla="*/ 1550174 w 8451906"/>
              <a:gd name="connsiteY7" fmla="*/ 2603224 h 4312754"/>
              <a:gd name="connsiteX8" fmla="*/ 2750821 w 8451906"/>
              <a:gd name="connsiteY8" fmla="*/ 2682737 h 4312754"/>
              <a:gd name="connsiteX9" fmla="*/ 3108630 w 8451906"/>
              <a:gd name="connsiteY9" fmla="*/ 3263182 h 4312754"/>
              <a:gd name="connsiteX10" fmla="*/ 3977641 w 8451906"/>
              <a:gd name="connsiteY10" fmla="*/ 1307161 h 4312754"/>
              <a:gd name="connsiteX11" fmla="*/ 4794306 w 8451906"/>
              <a:gd name="connsiteY11" fmla="*/ 3593492 h 4312754"/>
              <a:gd name="connsiteX12" fmla="*/ 5075584 w 8451906"/>
              <a:gd name="connsiteY12" fmla="*/ 2316977 h 4312754"/>
              <a:gd name="connsiteX13" fmla="*/ 5716658 w 8451906"/>
              <a:gd name="connsiteY13" fmla="*/ 2515759 h 4312754"/>
              <a:gd name="connsiteX14" fmla="*/ 6002905 w 8451906"/>
              <a:gd name="connsiteY14" fmla="*/ 3045515 h 4312754"/>
              <a:gd name="connsiteX15" fmla="*/ 6712558 w 8451906"/>
              <a:gd name="connsiteY15" fmla="*/ 3312216 h 4312754"/>
              <a:gd name="connsiteX16" fmla="*/ 7990731 w 8451906"/>
              <a:gd name="connsiteY16" fmla="*/ 2293123 h 4312754"/>
              <a:gd name="connsiteX17" fmla="*/ 8451906 w 8451906"/>
              <a:gd name="connsiteY17" fmla="*/ 4312754 h 4312754"/>
              <a:gd name="connsiteX0" fmla="*/ 31475 w 8451906"/>
              <a:gd name="connsiteY0" fmla="*/ 4305134 h 4312754"/>
              <a:gd name="connsiteX1" fmla="*/ 23524 w 8451906"/>
              <a:gd name="connsiteY1" fmla="*/ 3788631 h 4312754"/>
              <a:gd name="connsiteX2" fmla="*/ 31474 w 8451906"/>
              <a:gd name="connsiteY2" fmla="*/ 3537833 h 4312754"/>
              <a:gd name="connsiteX3" fmla="*/ 212367 w 8451906"/>
              <a:gd name="connsiteY3" fmla="*/ 3430159 h 4312754"/>
              <a:gd name="connsiteX4" fmla="*/ 344226 w 8451906"/>
              <a:gd name="connsiteY4" fmla="*/ 3064731 h 4312754"/>
              <a:gd name="connsiteX5" fmla="*/ 564875 w 8451906"/>
              <a:gd name="connsiteY5" fmla="*/ 2765232 h 4312754"/>
              <a:gd name="connsiteX6" fmla="*/ 413138 w 8451906"/>
              <a:gd name="connsiteY6" fmla="*/ 27001 h 4312754"/>
              <a:gd name="connsiteX7" fmla="*/ 1550174 w 8451906"/>
              <a:gd name="connsiteY7" fmla="*/ 2603224 h 4312754"/>
              <a:gd name="connsiteX8" fmla="*/ 2750821 w 8451906"/>
              <a:gd name="connsiteY8" fmla="*/ 2682737 h 4312754"/>
              <a:gd name="connsiteX9" fmla="*/ 3108630 w 8451906"/>
              <a:gd name="connsiteY9" fmla="*/ 3263182 h 4312754"/>
              <a:gd name="connsiteX10" fmla="*/ 3977641 w 8451906"/>
              <a:gd name="connsiteY10" fmla="*/ 1307161 h 4312754"/>
              <a:gd name="connsiteX11" fmla="*/ 4794306 w 8451906"/>
              <a:gd name="connsiteY11" fmla="*/ 3593492 h 4312754"/>
              <a:gd name="connsiteX12" fmla="*/ 5075584 w 8451906"/>
              <a:gd name="connsiteY12" fmla="*/ 2316977 h 4312754"/>
              <a:gd name="connsiteX13" fmla="*/ 5716658 w 8451906"/>
              <a:gd name="connsiteY13" fmla="*/ 2515759 h 4312754"/>
              <a:gd name="connsiteX14" fmla="*/ 6002905 w 8451906"/>
              <a:gd name="connsiteY14" fmla="*/ 3045515 h 4312754"/>
              <a:gd name="connsiteX15" fmla="*/ 6712558 w 8451906"/>
              <a:gd name="connsiteY15" fmla="*/ 3312216 h 4312754"/>
              <a:gd name="connsiteX16" fmla="*/ 7990731 w 8451906"/>
              <a:gd name="connsiteY16" fmla="*/ 2293123 h 4312754"/>
              <a:gd name="connsiteX17" fmla="*/ 8451906 w 8451906"/>
              <a:gd name="connsiteY17" fmla="*/ 4312754 h 4312754"/>
              <a:gd name="connsiteX0" fmla="*/ 31475 w 8451906"/>
              <a:gd name="connsiteY0" fmla="*/ 4359082 h 4366702"/>
              <a:gd name="connsiteX1" fmla="*/ 23524 w 8451906"/>
              <a:gd name="connsiteY1" fmla="*/ 3842579 h 4366702"/>
              <a:gd name="connsiteX2" fmla="*/ 31474 w 8451906"/>
              <a:gd name="connsiteY2" fmla="*/ 3591781 h 4366702"/>
              <a:gd name="connsiteX3" fmla="*/ 212367 w 8451906"/>
              <a:gd name="connsiteY3" fmla="*/ 3484107 h 4366702"/>
              <a:gd name="connsiteX4" fmla="*/ 344226 w 8451906"/>
              <a:gd name="connsiteY4" fmla="*/ 3118679 h 4366702"/>
              <a:gd name="connsiteX5" fmla="*/ 145775 w 8451906"/>
              <a:gd name="connsiteY5" fmla="*/ 2171480 h 4366702"/>
              <a:gd name="connsiteX6" fmla="*/ 413138 w 8451906"/>
              <a:gd name="connsiteY6" fmla="*/ 80949 h 4366702"/>
              <a:gd name="connsiteX7" fmla="*/ 1550174 w 8451906"/>
              <a:gd name="connsiteY7" fmla="*/ 2657172 h 4366702"/>
              <a:gd name="connsiteX8" fmla="*/ 2750821 w 8451906"/>
              <a:gd name="connsiteY8" fmla="*/ 2736685 h 4366702"/>
              <a:gd name="connsiteX9" fmla="*/ 3108630 w 8451906"/>
              <a:gd name="connsiteY9" fmla="*/ 3317130 h 4366702"/>
              <a:gd name="connsiteX10" fmla="*/ 3977641 w 8451906"/>
              <a:gd name="connsiteY10" fmla="*/ 1361109 h 4366702"/>
              <a:gd name="connsiteX11" fmla="*/ 4794306 w 8451906"/>
              <a:gd name="connsiteY11" fmla="*/ 3647440 h 4366702"/>
              <a:gd name="connsiteX12" fmla="*/ 5075584 w 8451906"/>
              <a:gd name="connsiteY12" fmla="*/ 2370925 h 4366702"/>
              <a:gd name="connsiteX13" fmla="*/ 5716658 w 8451906"/>
              <a:gd name="connsiteY13" fmla="*/ 2569707 h 4366702"/>
              <a:gd name="connsiteX14" fmla="*/ 6002905 w 8451906"/>
              <a:gd name="connsiteY14" fmla="*/ 3099463 h 4366702"/>
              <a:gd name="connsiteX15" fmla="*/ 6712558 w 8451906"/>
              <a:gd name="connsiteY15" fmla="*/ 3366164 h 4366702"/>
              <a:gd name="connsiteX16" fmla="*/ 7990731 w 8451906"/>
              <a:gd name="connsiteY16" fmla="*/ 2347071 h 4366702"/>
              <a:gd name="connsiteX17" fmla="*/ 8451906 w 8451906"/>
              <a:gd name="connsiteY17" fmla="*/ 4366702 h 4366702"/>
              <a:gd name="connsiteX0" fmla="*/ 31475 w 8451906"/>
              <a:gd name="connsiteY0" fmla="*/ 4359082 h 4366702"/>
              <a:gd name="connsiteX1" fmla="*/ 23524 w 8451906"/>
              <a:gd name="connsiteY1" fmla="*/ 3842579 h 4366702"/>
              <a:gd name="connsiteX2" fmla="*/ 31474 w 8451906"/>
              <a:gd name="connsiteY2" fmla="*/ 3591781 h 4366702"/>
              <a:gd name="connsiteX3" fmla="*/ 212367 w 8451906"/>
              <a:gd name="connsiteY3" fmla="*/ 3484107 h 4366702"/>
              <a:gd name="connsiteX4" fmla="*/ 344226 w 8451906"/>
              <a:gd name="connsiteY4" fmla="*/ 3118679 h 4366702"/>
              <a:gd name="connsiteX5" fmla="*/ 82062 w 8451906"/>
              <a:gd name="connsiteY5" fmla="*/ 2960077 h 4366702"/>
              <a:gd name="connsiteX6" fmla="*/ 145775 w 8451906"/>
              <a:gd name="connsiteY6" fmla="*/ 2171480 h 4366702"/>
              <a:gd name="connsiteX7" fmla="*/ 413138 w 8451906"/>
              <a:gd name="connsiteY7" fmla="*/ 80949 h 4366702"/>
              <a:gd name="connsiteX8" fmla="*/ 1550174 w 8451906"/>
              <a:gd name="connsiteY8" fmla="*/ 2657172 h 4366702"/>
              <a:gd name="connsiteX9" fmla="*/ 2750821 w 8451906"/>
              <a:gd name="connsiteY9" fmla="*/ 2736685 h 4366702"/>
              <a:gd name="connsiteX10" fmla="*/ 3108630 w 8451906"/>
              <a:gd name="connsiteY10" fmla="*/ 3317130 h 4366702"/>
              <a:gd name="connsiteX11" fmla="*/ 3977641 w 8451906"/>
              <a:gd name="connsiteY11" fmla="*/ 1361109 h 4366702"/>
              <a:gd name="connsiteX12" fmla="*/ 4794306 w 8451906"/>
              <a:gd name="connsiteY12" fmla="*/ 3647440 h 4366702"/>
              <a:gd name="connsiteX13" fmla="*/ 5075584 w 8451906"/>
              <a:gd name="connsiteY13" fmla="*/ 2370925 h 4366702"/>
              <a:gd name="connsiteX14" fmla="*/ 5716658 w 8451906"/>
              <a:gd name="connsiteY14" fmla="*/ 2569707 h 4366702"/>
              <a:gd name="connsiteX15" fmla="*/ 6002905 w 8451906"/>
              <a:gd name="connsiteY15" fmla="*/ 3099463 h 4366702"/>
              <a:gd name="connsiteX16" fmla="*/ 6712558 w 8451906"/>
              <a:gd name="connsiteY16" fmla="*/ 3366164 h 4366702"/>
              <a:gd name="connsiteX17" fmla="*/ 7990731 w 8451906"/>
              <a:gd name="connsiteY17" fmla="*/ 2347071 h 4366702"/>
              <a:gd name="connsiteX18" fmla="*/ 8451906 w 8451906"/>
              <a:gd name="connsiteY18" fmla="*/ 4366702 h 4366702"/>
              <a:gd name="connsiteX0" fmla="*/ 31475 w 8451906"/>
              <a:gd name="connsiteY0" fmla="*/ 4359082 h 4366702"/>
              <a:gd name="connsiteX1" fmla="*/ 23524 w 8451906"/>
              <a:gd name="connsiteY1" fmla="*/ 3842579 h 4366702"/>
              <a:gd name="connsiteX2" fmla="*/ 31474 w 8451906"/>
              <a:gd name="connsiteY2" fmla="*/ 3591781 h 4366702"/>
              <a:gd name="connsiteX3" fmla="*/ 212367 w 8451906"/>
              <a:gd name="connsiteY3" fmla="*/ 3484107 h 4366702"/>
              <a:gd name="connsiteX4" fmla="*/ 39426 w 8451906"/>
              <a:gd name="connsiteY4" fmla="*/ 3118679 h 4366702"/>
              <a:gd name="connsiteX5" fmla="*/ 82062 w 8451906"/>
              <a:gd name="connsiteY5" fmla="*/ 2960077 h 4366702"/>
              <a:gd name="connsiteX6" fmla="*/ 145775 w 8451906"/>
              <a:gd name="connsiteY6" fmla="*/ 2171480 h 4366702"/>
              <a:gd name="connsiteX7" fmla="*/ 413138 w 8451906"/>
              <a:gd name="connsiteY7" fmla="*/ 80949 h 4366702"/>
              <a:gd name="connsiteX8" fmla="*/ 1550174 w 8451906"/>
              <a:gd name="connsiteY8" fmla="*/ 2657172 h 4366702"/>
              <a:gd name="connsiteX9" fmla="*/ 2750821 w 8451906"/>
              <a:gd name="connsiteY9" fmla="*/ 2736685 h 4366702"/>
              <a:gd name="connsiteX10" fmla="*/ 3108630 w 8451906"/>
              <a:gd name="connsiteY10" fmla="*/ 3317130 h 4366702"/>
              <a:gd name="connsiteX11" fmla="*/ 3977641 w 8451906"/>
              <a:gd name="connsiteY11" fmla="*/ 1361109 h 4366702"/>
              <a:gd name="connsiteX12" fmla="*/ 4794306 w 8451906"/>
              <a:gd name="connsiteY12" fmla="*/ 3647440 h 4366702"/>
              <a:gd name="connsiteX13" fmla="*/ 5075584 w 8451906"/>
              <a:gd name="connsiteY13" fmla="*/ 2370925 h 4366702"/>
              <a:gd name="connsiteX14" fmla="*/ 5716658 w 8451906"/>
              <a:gd name="connsiteY14" fmla="*/ 2569707 h 4366702"/>
              <a:gd name="connsiteX15" fmla="*/ 6002905 w 8451906"/>
              <a:gd name="connsiteY15" fmla="*/ 3099463 h 4366702"/>
              <a:gd name="connsiteX16" fmla="*/ 6712558 w 8451906"/>
              <a:gd name="connsiteY16" fmla="*/ 3366164 h 4366702"/>
              <a:gd name="connsiteX17" fmla="*/ 7990731 w 8451906"/>
              <a:gd name="connsiteY17" fmla="*/ 2347071 h 4366702"/>
              <a:gd name="connsiteX18" fmla="*/ 8451906 w 8451906"/>
              <a:gd name="connsiteY18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730279 w 8431364"/>
              <a:gd name="connsiteY9" fmla="*/ 2736685 h 4366702"/>
              <a:gd name="connsiteX10" fmla="*/ 3088088 w 8431364"/>
              <a:gd name="connsiteY10" fmla="*/ 3317130 h 4366702"/>
              <a:gd name="connsiteX11" fmla="*/ 3957099 w 8431364"/>
              <a:gd name="connsiteY11" fmla="*/ 1361109 h 4366702"/>
              <a:gd name="connsiteX12" fmla="*/ 4773764 w 8431364"/>
              <a:gd name="connsiteY12" fmla="*/ 3647440 h 4366702"/>
              <a:gd name="connsiteX13" fmla="*/ 5055042 w 8431364"/>
              <a:gd name="connsiteY13" fmla="*/ 2370925 h 4366702"/>
              <a:gd name="connsiteX14" fmla="*/ 5696116 w 8431364"/>
              <a:gd name="connsiteY14" fmla="*/ 2569707 h 4366702"/>
              <a:gd name="connsiteX15" fmla="*/ 5982363 w 8431364"/>
              <a:gd name="connsiteY15" fmla="*/ 3099463 h 4366702"/>
              <a:gd name="connsiteX16" fmla="*/ 6692016 w 8431364"/>
              <a:gd name="connsiteY16" fmla="*/ 3366164 h 4366702"/>
              <a:gd name="connsiteX17" fmla="*/ 7970189 w 8431364"/>
              <a:gd name="connsiteY17" fmla="*/ 2347071 h 4366702"/>
              <a:gd name="connsiteX18" fmla="*/ 8431364 w 8431364"/>
              <a:gd name="connsiteY18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730279 w 8431364"/>
              <a:gd name="connsiteY9" fmla="*/ 2736685 h 4366702"/>
              <a:gd name="connsiteX10" fmla="*/ 3088088 w 8431364"/>
              <a:gd name="connsiteY10" fmla="*/ 3317130 h 4366702"/>
              <a:gd name="connsiteX11" fmla="*/ 3957099 w 8431364"/>
              <a:gd name="connsiteY11" fmla="*/ 1361109 h 4366702"/>
              <a:gd name="connsiteX12" fmla="*/ 4773764 w 8431364"/>
              <a:gd name="connsiteY12" fmla="*/ 3647440 h 4366702"/>
              <a:gd name="connsiteX13" fmla="*/ 5055042 w 8431364"/>
              <a:gd name="connsiteY13" fmla="*/ 2370925 h 4366702"/>
              <a:gd name="connsiteX14" fmla="*/ 5696116 w 8431364"/>
              <a:gd name="connsiteY14" fmla="*/ 2569707 h 4366702"/>
              <a:gd name="connsiteX15" fmla="*/ 5982363 w 8431364"/>
              <a:gd name="connsiteY15" fmla="*/ 3099463 h 4366702"/>
              <a:gd name="connsiteX16" fmla="*/ 6692016 w 8431364"/>
              <a:gd name="connsiteY16" fmla="*/ 3366164 h 4366702"/>
              <a:gd name="connsiteX17" fmla="*/ 7677638 w 8431364"/>
              <a:gd name="connsiteY17" fmla="*/ 3113454 h 4366702"/>
              <a:gd name="connsiteX18" fmla="*/ 7970189 w 8431364"/>
              <a:gd name="connsiteY18" fmla="*/ 2347071 h 4366702"/>
              <a:gd name="connsiteX19" fmla="*/ 8431364 w 8431364"/>
              <a:gd name="connsiteY19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730279 w 8431364"/>
              <a:gd name="connsiteY9" fmla="*/ 2736685 h 4366702"/>
              <a:gd name="connsiteX10" fmla="*/ 3088088 w 8431364"/>
              <a:gd name="connsiteY10" fmla="*/ 3317130 h 4366702"/>
              <a:gd name="connsiteX11" fmla="*/ 3957099 w 8431364"/>
              <a:gd name="connsiteY11" fmla="*/ 1361109 h 4366702"/>
              <a:gd name="connsiteX12" fmla="*/ 4773764 w 8431364"/>
              <a:gd name="connsiteY12" fmla="*/ 4028440 h 4366702"/>
              <a:gd name="connsiteX13" fmla="*/ 5055042 w 8431364"/>
              <a:gd name="connsiteY13" fmla="*/ 2370925 h 4366702"/>
              <a:gd name="connsiteX14" fmla="*/ 5696116 w 8431364"/>
              <a:gd name="connsiteY14" fmla="*/ 2569707 h 4366702"/>
              <a:gd name="connsiteX15" fmla="*/ 5982363 w 8431364"/>
              <a:gd name="connsiteY15" fmla="*/ 3099463 h 4366702"/>
              <a:gd name="connsiteX16" fmla="*/ 6692016 w 8431364"/>
              <a:gd name="connsiteY16" fmla="*/ 3366164 h 4366702"/>
              <a:gd name="connsiteX17" fmla="*/ 7677638 w 8431364"/>
              <a:gd name="connsiteY17" fmla="*/ 3113454 h 4366702"/>
              <a:gd name="connsiteX18" fmla="*/ 7970189 w 8431364"/>
              <a:gd name="connsiteY18" fmla="*/ 2347071 h 4366702"/>
              <a:gd name="connsiteX19" fmla="*/ 8431364 w 8431364"/>
              <a:gd name="connsiteY19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730279 w 8431364"/>
              <a:gd name="connsiteY9" fmla="*/ 2736685 h 4366702"/>
              <a:gd name="connsiteX10" fmla="*/ 3088088 w 8431364"/>
              <a:gd name="connsiteY10" fmla="*/ 3317130 h 4366702"/>
              <a:gd name="connsiteX11" fmla="*/ 3957099 w 8431364"/>
              <a:gd name="connsiteY11" fmla="*/ 1361109 h 4366702"/>
              <a:gd name="connsiteX12" fmla="*/ 4773764 w 8431364"/>
              <a:gd name="connsiteY12" fmla="*/ 4028440 h 4366702"/>
              <a:gd name="connsiteX13" fmla="*/ 4864542 w 8431364"/>
              <a:gd name="connsiteY13" fmla="*/ 2256625 h 4366702"/>
              <a:gd name="connsiteX14" fmla="*/ 5696116 w 8431364"/>
              <a:gd name="connsiteY14" fmla="*/ 2569707 h 4366702"/>
              <a:gd name="connsiteX15" fmla="*/ 5982363 w 8431364"/>
              <a:gd name="connsiteY15" fmla="*/ 3099463 h 4366702"/>
              <a:gd name="connsiteX16" fmla="*/ 6692016 w 8431364"/>
              <a:gd name="connsiteY16" fmla="*/ 3366164 h 4366702"/>
              <a:gd name="connsiteX17" fmla="*/ 7677638 w 8431364"/>
              <a:gd name="connsiteY17" fmla="*/ 3113454 h 4366702"/>
              <a:gd name="connsiteX18" fmla="*/ 7970189 w 8431364"/>
              <a:gd name="connsiteY18" fmla="*/ 2347071 h 4366702"/>
              <a:gd name="connsiteX19" fmla="*/ 8431364 w 8431364"/>
              <a:gd name="connsiteY19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730279 w 8431364"/>
              <a:gd name="connsiteY9" fmla="*/ 2736685 h 4366702"/>
              <a:gd name="connsiteX10" fmla="*/ 3088088 w 8431364"/>
              <a:gd name="connsiteY10" fmla="*/ 3317130 h 4366702"/>
              <a:gd name="connsiteX11" fmla="*/ 3957099 w 8431364"/>
              <a:gd name="connsiteY11" fmla="*/ 1361109 h 4366702"/>
              <a:gd name="connsiteX12" fmla="*/ 4773764 w 8431364"/>
              <a:gd name="connsiteY12" fmla="*/ 4028440 h 4366702"/>
              <a:gd name="connsiteX13" fmla="*/ 4864542 w 8431364"/>
              <a:gd name="connsiteY13" fmla="*/ 2256625 h 4366702"/>
              <a:gd name="connsiteX14" fmla="*/ 5696116 w 8431364"/>
              <a:gd name="connsiteY14" fmla="*/ 2569707 h 4366702"/>
              <a:gd name="connsiteX15" fmla="*/ 5982363 w 8431364"/>
              <a:gd name="connsiteY15" fmla="*/ 3099463 h 4366702"/>
              <a:gd name="connsiteX16" fmla="*/ 6692016 w 8431364"/>
              <a:gd name="connsiteY16" fmla="*/ 3366164 h 4366702"/>
              <a:gd name="connsiteX17" fmla="*/ 7677638 w 8431364"/>
              <a:gd name="connsiteY17" fmla="*/ 3113454 h 4366702"/>
              <a:gd name="connsiteX18" fmla="*/ 7970189 w 8431364"/>
              <a:gd name="connsiteY18" fmla="*/ 2347071 h 4366702"/>
              <a:gd name="connsiteX19" fmla="*/ 8431364 w 8431364"/>
              <a:gd name="connsiteY19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730279 w 8431364"/>
              <a:gd name="connsiteY9" fmla="*/ 2736685 h 4366702"/>
              <a:gd name="connsiteX10" fmla="*/ 3088088 w 8431364"/>
              <a:gd name="connsiteY10" fmla="*/ 3317130 h 4366702"/>
              <a:gd name="connsiteX11" fmla="*/ 3957099 w 8431364"/>
              <a:gd name="connsiteY11" fmla="*/ 1361109 h 4366702"/>
              <a:gd name="connsiteX12" fmla="*/ 4773764 w 8431364"/>
              <a:gd name="connsiteY12" fmla="*/ 4028440 h 4366702"/>
              <a:gd name="connsiteX13" fmla="*/ 4864542 w 8431364"/>
              <a:gd name="connsiteY13" fmla="*/ 2256625 h 4366702"/>
              <a:gd name="connsiteX14" fmla="*/ 5696116 w 8431364"/>
              <a:gd name="connsiteY14" fmla="*/ 2569707 h 4366702"/>
              <a:gd name="connsiteX15" fmla="*/ 5982363 w 8431364"/>
              <a:gd name="connsiteY15" fmla="*/ 3099463 h 4366702"/>
              <a:gd name="connsiteX16" fmla="*/ 6692016 w 8431364"/>
              <a:gd name="connsiteY16" fmla="*/ 3366164 h 4366702"/>
              <a:gd name="connsiteX17" fmla="*/ 7677638 w 8431364"/>
              <a:gd name="connsiteY17" fmla="*/ 3113454 h 4366702"/>
              <a:gd name="connsiteX18" fmla="*/ 7970189 w 8431364"/>
              <a:gd name="connsiteY18" fmla="*/ 2347071 h 4366702"/>
              <a:gd name="connsiteX19" fmla="*/ 8431364 w 8431364"/>
              <a:gd name="connsiteY19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730279 w 8431364"/>
              <a:gd name="connsiteY9" fmla="*/ 2736685 h 4366702"/>
              <a:gd name="connsiteX10" fmla="*/ 3088088 w 8431364"/>
              <a:gd name="connsiteY10" fmla="*/ 3317130 h 4366702"/>
              <a:gd name="connsiteX11" fmla="*/ 3957099 w 8431364"/>
              <a:gd name="connsiteY11" fmla="*/ 1361109 h 4366702"/>
              <a:gd name="connsiteX12" fmla="*/ 4773764 w 8431364"/>
              <a:gd name="connsiteY12" fmla="*/ 4028440 h 4366702"/>
              <a:gd name="connsiteX13" fmla="*/ 4864542 w 8431364"/>
              <a:gd name="connsiteY13" fmla="*/ 2256625 h 4366702"/>
              <a:gd name="connsiteX14" fmla="*/ 5323254 w 8431364"/>
              <a:gd name="connsiteY14" fmla="*/ 2641600 h 4366702"/>
              <a:gd name="connsiteX15" fmla="*/ 5696116 w 8431364"/>
              <a:gd name="connsiteY15" fmla="*/ 2569707 h 4366702"/>
              <a:gd name="connsiteX16" fmla="*/ 5982363 w 8431364"/>
              <a:gd name="connsiteY16" fmla="*/ 3099463 h 4366702"/>
              <a:gd name="connsiteX17" fmla="*/ 6692016 w 8431364"/>
              <a:gd name="connsiteY17" fmla="*/ 3366164 h 4366702"/>
              <a:gd name="connsiteX18" fmla="*/ 7677638 w 8431364"/>
              <a:gd name="connsiteY18" fmla="*/ 3113454 h 4366702"/>
              <a:gd name="connsiteX19" fmla="*/ 7970189 w 8431364"/>
              <a:gd name="connsiteY19" fmla="*/ 2347071 h 4366702"/>
              <a:gd name="connsiteX20" fmla="*/ 8431364 w 8431364"/>
              <a:gd name="connsiteY20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730279 w 8431364"/>
              <a:gd name="connsiteY9" fmla="*/ 2736685 h 4366702"/>
              <a:gd name="connsiteX10" fmla="*/ 3240488 w 8431364"/>
              <a:gd name="connsiteY10" fmla="*/ 2898030 h 4366702"/>
              <a:gd name="connsiteX11" fmla="*/ 3957099 w 8431364"/>
              <a:gd name="connsiteY11" fmla="*/ 1361109 h 4366702"/>
              <a:gd name="connsiteX12" fmla="*/ 4773764 w 8431364"/>
              <a:gd name="connsiteY12" fmla="*/ 4028440 h 4366702"/>
              <a:gd name="connsiteX13" fmla="*/ 4864542 w 8431364"/>
              <a:gd name="connsiteY13" fmla="*/ 2256625 h 4366702"/>
              <a:gd name="connsiteX14" fmla="*/ 5323254 w 8431364"/>
              <a:gd name="connsiteY14" fmla="*/ 2641600 h 4366702"/>
              <a:gd name="connsiteX15" fmla="*/ 5696116 w 8431364"/>
              <a:gd name="connsiteY15" fmla="*/ 2569707 h 4366702"/>
              <a:gd name="connsiteX16" fmla="*/ 5982363 w 8431364"/>
              <a:gd name="connsiteY16" fmla="*/ 3099463 h 4366702"/>
              <a:gd name="connsiteX17" fmla="*/ 6692016 w 8431364"/>
              <a:gd name="connsiteY17" fmla="*/ 3366164 h 4366702"/>
              <a:gd name="connsiteX18" fmla="*/ 7677638 w 8431364"/>
              <a:gd name="connsiteY18" fmla="*/ 3113454 h 4366702"/>
              <a:gd name="connsiteX19" fmla="*/ 7970189 w 8431364"/>
              <a:gd name="connsiteY19" fmla="*/ 2347071 h 4366702"/>
              <a:gd name="connsiteX20" fmla="*/ 8431364 w 8431364"/>
              <a:gd name="connsiteY20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730279 w 8431364"/>
              <a:gd name="connsiteY9" fmla="*/ 2736685 h 4366702"/>
              <a:gd name="connsiteX10" fmla="*/ 2964962 w 8431364"/>
              <a:gd name="connsiteY10" fmla="*/ 2734408 h 4366702"/>
              <a:gd name="connsiteX11" fmla="*/ 3240488 w 8431364"/>
              <a:gd name="connsiteY11" fmla="*/ 2898030 h 4366702"/>
              <a:gd name="connsiteX12" fmla="*/ 3957099 w 8431364"/>
              <a:gd name="connsiteY12" fmla="*/ 1361109 h 4366702"/>
              <a:gd name="connsiteX13" fmla="*/ 4773764 w 8431364"/>
              <a:gd name="connsiteY13" fmla="*/ 4028440 h 4366702"/>
              <a:gd name="connsiteX14" fmla="*/ 4864542 w 8431364"/>
              <a:gd name="connsiteY14" fmla="*/ 2256625 h 4366702"/>
              <a:gd name="connsiteX15" fmla="*/ 5323254 w 8431364"/>
              <a:gd name="connsiteY15" fmla="*/ 2641600 h 4366702"/>
              <a:gd name="connsiteX16" fmla="*/ 5696116 w 8431364"/>
              <a:gd name="connsiteY16" fmla="*/ 2569707 h 4366702"/>
              <a:gd name="connsiteX17" fmla="*/ 5982363 w 8431364"/>
              <a:gd name="connsiteY17" fmla="*/ 3099463 h 4366702"/>
              <a:gd name="connsiteX18" fmla="*/ 6692016 w 8431364"/>
              <a:gd name="connsiteY18" fmla="*/ 3366164 h 4366702"/>
              <a:gd name="connsiteX19" fmla="*/ 7677638 w 8431364"/>
              <a:gd name="connsiteY19" fmla="*/ 3113454 h 4366702"/>
              <a:gd name="connsiteX20" fmla="*/ 7970189 w 8431364"/>
              <a:gd name="connsiteY20" fmla="*/ 2347071 h 4366702"/>
              <a:gd name="connsiteX21" fmla="*/ 8431364 w 8431364"/>
              <a:gd name="connsiteY21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920779 w 8431364"/>
              <a:gd name="connsiteY9" fmla="*/ 2736685 h 4366702"/>
              <a:gd name="connsiteX10" fmla="*/ 2964962 w 8431364"/>
              <a:gd name="connsiteY10" fmla="*/ 2734408 h 4366702"/>
              <a:gd name="connsiteX11" fmla="*/ 3240488 w 8431364"/>
              <a:gd name="connsiteY11" fmla="*/ 2898030 h 4366702"/>
              <a:gd name="connsiteX12" fmla="*/ 3957099 w 8431364"/>
              <a:gd name="connsiteY12" fmla="*/ 1361109 h 4366702"/>
              <a:gd name="connsiteX13" fmla="*/ 4773764 w 8431364"/>
              <a:gd name="connsiteY13" fmla="*/ 4028440 h 4366702"/>
              <a:gd name="connsiteX14" fmla="*/ 4864542 w 8431364"/>
              <a:gd name="connsiteY14" fmla="*/ 2256625 h 4366702"/>
              <a:gd name="connsiteX15" fmla="*/ 5323254 w 8431364"/>
              <a:gd name="connsiteY15" fmla="*/ 2641600 h 4366702"/>
              <a:gd name="connsiteX16" fmla="*/ 5696116 w 8431364"/>
              <a:gd name="connsiteY16" fmla="*/ 2569707 h 4366702"/>
              <a:gd name="connsiteX17" fmla="*/ 5982363 w 8431364"/>
              <a:gd name="connsiteY17" fmla="*/ 3099463 h 4366702"/>
              <a:gd name="connsiteX18" fmla="*/ 6692016 w 8431364"/>
              <a:gd name="connsiteY18" fmla="*/ 3366164 h 4366702"/>
              <a:gd name="connsiteX19" fmla="*/ 7677638 w 8431364"/>
              <a:gd name="connsiteY19" fmla="*/ 3113454 h 4366702"/>
              <a:gd name="connsiteX20" fmla="*/ 7970189 w 8431364"/>
              <a:gd name="connsiteY20" fmla="*/ 2347071 h 4366702"/>
              <a:gd name="connsiteX21" fmla="*/ 8431364 w 8431364"/>
              <a:gd name="connsiteY21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920779 w 8431364"/>
              <a:gd name="connsiteY9" fmla="*/ 2736685 h 4366702"/>
              <a:gd name="connsiteX10" fmla="*/ 3240488 w 8431364"/>
              <a:gd name="connsiteY10" fmla="*/ 2898030 h 4366702"/>
              <a:gd name="connsiteX11" fmla="*/ 3957099 w 8431364"/>
              <a:gd name="connsiteY11" fmla="*/ 1361109 h 4366702"/>
              <a:gd name="connsiteX12" fmla="*/ 4773764 w 8431364"/>
              <a:gd name="connsiteY12" fmla="*/ 4028440 h 4366702"/>
              <a:gd name="connsiteX13" fmla="*/ 4864542 w 8431364"/>
              <a:gd name="connsiteY13" fmla="*/ 2256625 h 4366702"/>
              <a:gd name="connsiteX14" fmla="*/ 5323254 w 8431364"/>
              <a:gd name="connsiteY14" fmla="*/ 2641600 h 4366702"/>
              <a:gd name="connsiteX15" fmla="*/ 5696116 w 8431364"/>
              <a:gd name="connsiteY15" fmla="*/ 2569707 h 4366702"/>
              <a:gd name="connsiteX16" fmla="*/ 5982363 w 8431364"/>
              <a:gd name="connsiteY16" fmla="*/ 3099463 h 4366702"/>
              <a:gd name="connsiteX17" fmla="*/ 6692016 w 8431364"/>
              <a:gd name="connsiteY17" fmla="*/ 3366164 h 4366702"/>
              <a:gd name="connsiteX18" fmla="*/ 7677638 w 8431364"/>
              <a:gd name="connsiteY18" fmla="*/ 3113454 h 4366702"/>
              <a:gd name="connsiteX19" fmla="*/ 7970189 w 8431364"/>
              <a:gd name="connsiteY19" fmla="*/ 2347071 h 4366702"/>
              <a:gd name="connsiteX20" fmla="*/ 8431364 w 8431364"/>
              <a:gd name="connsiteY20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112108 w 8431364"/>
              <a:gd name="connsiteY9" fmla="*/ 2892669 h 4366702"/>
              <a:gd name="connsiteX10" fmla="*/ 2920779 w 8431364"/>
              <a:gd name="connsiteY10" fmla="*/ 2736685 h 4366702"/>
              <a:gd name="connsiteX11" fmla="*/ 3240488 w 8431364"/>
              <a:gd name="connsiteY11" fmla="*/ 2898030 h 4366702"/>
              <a:gd name="connsiteX12" fmla="*/ 3957099 w 8431364"/>
              <a:gd name="connsiteY12" fmla="*/ 1361109 h 4366702"/>
              <a:gd name="connsiteX13" fmla="*/ 4773764 w 8431364"/>
              <a:gd name="connsiteY13" fmla="*/ 4028440 h 4366702"/>
              <a:gd name="connsiteX14" fmla="*/ 4864542 w 8431364"/>
              <a:gd name="connsiteY14" fmla="*/ 2256625 h 4366702"/>
              <a:gd name="connsiteX15" fmla="*/ 5323254 w 8431364"/>
              <a:gd name="connsiteY15" fmla="*/ 2641600 h 4366702"/>
              <a:gd name="connsiteX16" fmla="*/ 5696116 w 8431364"/>
              <a:gd name="connsiteY16" fmla="*/ 2569707 h 4366702"/>
              <a:gd name="connsiteX17" fmla="*/ 5982363 w 8431364"/>
              <a:gd name="connsiteY17" fmla="*/ 3099463 h 4366702"/>
              <a:gd name="connsiteX18" fmla="*/ 6692016 w 8431364"/>
              <a:gd name="connsiteY18" fmla="*/ 3366164 h 4366702"/>
              <a:gd name="connsiteX19" fmla="*/ 7677638 w 8431364"/>
              <a:gd name="connsiteY19" fmla="*/ 3113454 h 4366702"/>
              <a:gd name="connsiteX20" fmla="*/ 7970189 w 8431364"/>
              <a:gd name="connsiteY20" fmla="*/ 2347071 h 4366702"/>
              <a:gd name="connsiteX21" fmla="*/ 8431364 w 8431364"/>
              <a:gd name="connsiteY21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529632 w 8431364"/>
              <a:gd name="connsiteY8" fmla="*/ 2657172 h 4366702"/>
              <a:gd name="connsiteX9" fmla="*/ 2920779 w 8431364"/>
              <a:gd name="connsiteY9" fmla="*/ 2736685 h 4366702"/>
              <a:gd name="connsiteX10" fmla="*/ 3240488 w 8431364"/>
              <a:gd name="connsiteY10" fmla="*/ 2898030 h 4366702"/>
              <a:gd name="connsiteX11" fmla="*/ 3957099 w 8431364"/>
              <a:gd name="connsiteY11" fmla="*/ 1361109 h 4366702"/>
              <a:gd name="connsiteX12" fmla="*/ 4773764 w 8431364"/>
              <a:gd name="connsiteY12" fmla="*/ 4028440 h 4366702"/>
              <a:gd name="connsiteX13" fmla="*/ 4864542 w 8431364"/>
              <a:gd name="connsiteY13" fmla="*/ 2256625 h 4366702"/>
              <a:gd name="connsiteX14" fmla="*/ 5323254 w 8431364"/>
              <a:gd name="connsiteY14" fmla="*/ 2641600 h 4366702"/>
              <a:gd name="connsiteX15" fmla="*/ 5696116 w 8431364"/>
              <a:gd name="connsiteY15" fmla="*/ 2569707 h 4366702"/>
              <a:gd name="connsiteX16" fmla="*/ 5982363 w 8431364"/>
              <a:gd name="connsiteY16" fmla="*/ 3099463 h 4366702"/>
              <a:gd name="connsiteX17" fmla="*/ 6692016 w 8431364"/>
              <a:gd name="connsiteY17" fmla="*/ 3366164 h 4366702"/>
              <a:gd name="connsiteX18" fmla="*/ 7677638 w 8431364"/>
              <a:gd name="connsiteY18" fmla="*/ 3113454 h 4366702"/>
              <a:gd name="connsiteX19" fmla="*/ 7970189 w 8431364"/>
              <a:gd name="connsiteY19" fmla="*/ 2347071 h 4366702"/>
              <a:gd name="connsiteX20" fmla="*/ 8431364 w 8431364"/>
              <a:gd name="connsiteY20" fmla="*/ 4366702 h 4366702"/>
              <a:gd name="connsiteX0" fmla="*/ 10933 w 8431364"/>
              <a:gd name="connsiteY0" fmla="*/ 4359082 h 4366702"/>
              <a:gd name="connsiteX1" fmla="*/ 2982 w 8431364"/>
              <a:gd name="connsiteY1" fmla="*/ 3842579 h 4366702"/>
              <a:gd name="connsiteX2" fmla="*/ 10932 w 8431364"/>
              <a:gd name="connsiteY2" fmla="*/ 3591781 h 4366702"/>
              <a:gd name="connsiteX3" fmla="*/ 1325 w 8431364"/>
              <a:gd name="connsiteY3" fmla="*/ 3369807 h 4366702"/>
              <a:gd name="connsiteX4" fmla="*/ 18884 w 8431364"/>
              <a:gd name="connsiteY4" fmla="*/ 3118679 h 4366702"/>
              <a:gd name="connsiteX5" fmla="*/ 61520 w 8431364"/>
              <a:gd name="connsiteY5" fmla="*/ 2960077 h 4366702"/>
              <a:gd name="connsiteX6" fmla="*/ 125233 w 8431364"/>
              <a:gd name="connsiteY6" fmla="*/ 2171480 h 4366702"/>
              <a:gd name="connsiteX7" fmla="*/ 392596 w 8431364"/>
              <a:gd name="connsiteY7" fmla="*/ 80949 h 4366702"/>
              <a:gd name="connsiteX8" fmla="*/ 1262932 w 8431364"/>
              <a:gd name="connsiteY8" fmla="*/ 2657172 h 4366702"/>
              <a:gd name="connsiteX9" fmla="*/ 2920779 w 8431364"/>
              <a:gd name="connsiteY9" fmla="*/ 2736685 h 4366702"/>
              <a:gd name="connsiteX10" fmla="*/ 3240488 w 8431364"/>
              <a:gd name="connsiteY10" fmla="*/ 2898030 h 4366702"/>
              <a:gd name="connsiteX11" fmla="*/ 3957099 w 8431364"/>
              <a:gd name="connsiteY11" fmla="*/ 1361109 h 4366702"/>
              <a:gd name="connsiteX12" fmla="*/ 4773764 w 8431364"/>
              <a:gd name="connsiteY12" fmla="*/ 4028440 h 4366702"/>
              <a:gd name="connsiteX13" fmla="*/ 4864542 w 8431364"/>
              <a:gd name="connsiteY13" fmla="*/ 2256625 h 4366702"/>
              <a:gd name="connsiteX14" fmla="*/ 5323254 w 8431364"/>
              <a:gd name="connsiteY14" fmla="*/ 2641600 h 4366702"/>
              <a:gd name="connsiteX15" fmla="*/ 5696116 w 8431364"/>
              <a:gd name="connsiteY15" fmla="*/ 2569707 h 4366702"/>
              <a:gd name="connsiteX16" fmla="*/ 5982363 w 8431364"/>
              <a:gd name="connsiteY16" fmla="*/ 3099463 h 4366702"/>
              <a:gd name="connsiteX17" fmla="*/ 6692016 w 8431364"/>
              <a:gd name="connsiteY17" fmla="*/ 3366164 h 4366702"/>
              <a:gd name="connsiteX18" fmla="*/ 7677638 w 8431364"/>
              <a:gd name="connsiteY18" fmla="*/ 3113454 h 4366702"/>
              <a:gd name="connsiteX19" fmla="*/ 7970189 w 8431364"/>
              <a:gd name="connsiteY19" fmla="*/ 2347071 h 4366702"/>
              <a:gd name="connsiteX20" fmla="*/ 8431364 w 8431364"/>
              <a:gd name="connsiteY20" fmla="*/ 4366702 h 4366702"/>
              <a:gd name="connsiteX0" fmla="*/ 10933 w 8431364"/>
              <a:gd name="connsiteY0" fmla="*/ 4396934 h 4404554"/>
              <a:gd name="connsiteX1" fmla="*/ 2982 w 8431364"/>
              <a:gd name="connsiteY1" fmla="*/ 3880431 h 4404554"/>
              <a:gd name="connsiteX2" fmla="*/ 10932 w 8431364"/>
              <a:gd name="connsiteY2" fmla="*/ 3629633 h 4404554"/>
              <a:gd name="connsiteX3" fmla="*/ 1325 w 8431364"/>
              <a:gd name="connsiteY3" fmla="*/ 3407659 h 4404554"/>
              <a:gd name="connsiteX4" fmla="*/ 18884 w 8431364"/>
              <a:gd name="connsiteY4" fmla="*/ 3156531 h 4404554"/>
              <a:gd name="connsiteX5" fmla="*/ 61520 w 8431364"/>
              <a:gd name="connsiteY5" fmla="*/ 2997929 h 4404554"/>
              <a:gd name="connsiteX6" fmla="*/ 125233 w 8431364"/>
              <a:gd name="connsiteY6" fmla="*/ 2209332 h 4404554"/>
              <a:gd name="connsiteX7" fmla="*/ 392596 w 8431364"/>
              <a:gd name="connsiteY7" fmla="*/ 118801 h 4404554"/>
              <a:gd name="connsiteX8" fmla="*/ 835775 w 8431364"/>
              <a:gd name="connsiteY8" fmla="*/ 1496520 h 4404554"/>
              <a:gd name="connsiteX9" fmla="*/ 2920779 w 8431364"/>
              <a:gd name="connsiteY9" fmla="*/ 2774537 h 4404554"/>
              <a:gd name="connsiteX10" fmla="*/ 3240488 w 8431364"/>
              <a:gd name="connsiteY10" fmla="*/ 2935882 h 4404554"/>
              <a:gd name="connsiteX11" fmla="*/ 3957099 w 8431364"/>
              <a:gd name="connsiteY11" fmla="*/ 1398961 h 4404554"/>
              <a:gd name="connsiteX12" fmla="*/ 4773764 w 8431364"/>
              <a:gd name="connsiteY12" fmla="*/ 4066292 h 4404554"/>
              <a:gd name="connsiteX13" fmla="*/ 4864542 w 8431364"/>
              <a:gd name="connsiteY13" fmla="*/ 2294477 h 4404554"/>
              <a:gd name="connsiteX14" fmla="*/ 5323254 w 8431364"/>
              <a:gd name="connsiteY14" fmla="*/ 2679452 h 4404554"/>
              <a:gd name="connsiteX15" fmla="*/ 5696116 w 8431364"/>
              <a:gd name="connsiteY15" fmla="*/ 2607559 h 4404554"/>
              <a:gd name="connsiteX16" fmla="*/ 5982363 w 8431364"/>
              <a:gd name="connsiteY16" fmla="*/ 3137315 h 4404554"/>
              <a:gd name="connsiteX17" fmla="*/ 6692016 w 8431364"/>
              <a:gd name="connsiteY17" fmla="*/ 3404016 h 4404554"/>
              <a:gd name="connsiteX18" fmla="*/ 7677638 w 8431364"/>
              <a:gd name="connsiteY18" fmla="*/ 3151306 h 4404554"/>
              <a:gd name="connsiteX19" fmla="*/ 7970189 w 8431364"/>
              <a:gd name="connsiteY19" fmla="*/ 2384923 h 4404554"/>
              <a:gd name="connsiteX20" fmla="*/ 8431364 w 8431364"/>
              <a:gd name="connsiteY20" fmla="*/ 4404554 h 4404554"/>
              <a:gd name="connsiteX0" fmla="*/ 10933 w 8431364"/>
              <a:gd name="connsiteY0" fmla="*/ 4396936 h 4404556"/>
              <a:gd name="connsiteX1" fmla="*/ 2982 w 8431364"/>
              <a:gd name="connsiteY1" fmla="*/ 3880433 h 4404556"/>
              <a:gd name="connsiteX2" fmla="*/ 10932 w 8431364"/>
              <a:gd name="connsiteY2" fmla="*/ 3629635 h 4404556"/>
              <a:gd name="connsiteX3" fmla="*/ 1325 w 8431364"/>
              <a:gd name="connsiteY3" fmla="*/ 3407661 h 4404556"/>
              <a:gd name="connsiteX4" fmla="*/ 18884 w 8431364"/>
              <a:gd name="connsiteY4" fmla="*/ 3156533 h 4404556"/>
              <a:gd name="connsiteX5" fmla="*/ 61520 w 8431364"/>
              <a:gd name="connsiteY5" fmla="*/ 2997931 h 4404556"/>
              <a:gd name="connsiteX6" fmla="*/ 125233 w 8431364"/>
              <a:gd name="connsiteY6" fmla="*/ 2209334 h 4404556"/>
              <a:gd name="connsiteX7" fmla="*/ 392596 w 8431364"/>
              <a:gd name="connsiteY7" fmla="*/ 118803 h 4404556"/>
              <a:gd name="connsiteX8" fmla="*/ 835775 w 8431364"/>
              <a:gd name="connsiteY8" fmla="*/ 1496522 h 4404556"/>
              <a:gd name="connsiteX9" fmla="*/ 2920779 w 8431364"/>
              <a:gd name="connsiteY9" fmla="*/ 2774539 h 4404556"/>
              <a:gd name="connsiteX10" fmla="*/ 3240488 w 8431364"/>
              <a:gd name="connsiteY10" fmla="*/ 2935884 h 4404556"/>
              <a:gd name="connsiteX11" fmla="*/ 3957099 w 8431364"/>
              <a:gd name="connsiteY11" fmla="*/ 1398963 h 4404556"/>
              <a:gd name="connsiteX12" fmla="*/ 4773764 w 8431364"/>
              <a:gd name="connsiteY12" fmla="*/ 4066294 h 4404556"/>
              <a:gd name="connsiteX13" fmla="*/ 4864542 w 8431364"/>
              <a:gd name="connsiteY13" fmla="*/ 2294479 h 4404556"/>
              <a:gd name="connsiteX14" fmla="*/ 5323254 w 8431364"/>
              <a:gd name="connsiteY14" fmla="*/ 2679454 h 4404556"/>
              <a:gd name="connsiteX15" fmla="*/ 5696116 w 8431364"/>
              <a:gd name="connsiteY15" fmla="*/ 2607561 h 4404556"/>
              <a:gd name="connsiteX16" fmla="*/ 5982363 w 8431364"/>
              <a:gd name="connsiteY16" fmla="*/ 3137317 h 4404556"/>
              <a:gd name="connsiteX17" fmla="*/ 6692016 w 8431364"/>
              <a:gd name="connsiteY17" fmla="*/ 3404018 h 4404556"/>
              <a:gd name="connsiteX18" fmla="*/ 7677638 w 8431364"/>
              <a:gd name="connsiteY18" fmla="*/ 3151308 h 4404556"/>
              <a:gd name="connsiteX19" fmla="*/ 7970189 w 8431364"/>
              <a:gd name="connsiteY19" fmla="*/ 2384925 h 4404556"/>
              <a:gd name="connsiteX20" fmla="*/ 8431364 w 8431364"/>
              <a:gd name="connsiteY20" fmla="*/ 4404556 h 4404556"/>
              <a:gd name="connsiteX0" fmla="*/ 10933 w 8431364"/>
              <a:gd name="connsiteY0" fmla="*/ 4396934 h 4404554"/>
              <a:gd name="connsiteX1" fmla="*/ 2982 w 8431364"/>
              <a:gd name="connsiteY1" fmla="*/ 3880431 h 4404554"/>
              <a:gd name="connsiteX2" fmla="*/ 10932 w 8431364"/>
              <a:gd name="connsiteY2" fmla="*/ 3629633 h 4404554"/>
              <a:gd name="connsiteX3" fmla="*/ 1325 w 8431364"/>
              <a:gd name="connsiteY3" fmla="*/ 3407659 h 4404554"/>
              <a:gd name="connsiteX4" fmla="*/ 18884 w 8431364"/>
              <a:gd name="connsiteY4" fmla="*/ 3156531 h 4404554"/>
              <a:gd name="connsiteX5" fmla="*/ 61520 w 8431364"/>
              <a:gd name="connsiteY5" fmla="*/ 2997929 h 4404554"/>
              <a:gd name="connsiteX6" fmla="*/ 125233 w 8431364"/>
              <a:gd name="connsiteY6" fmla="*/ 2209332 h 4404554"/>
              <a:gd name="connsiteX7" fmla="*/ 392596 w 8431364"/>
              <a:gd name="connsiteY7" fmla="*/ 118801 h 4404554"/>
              <a:gd name="connsiteX8" fmla="*/ 835775 w 8431364"/>
              <a:gd name="connsiteY8" fmla="*/ 1496520 h 4404554"/>
              <a:gd name="connsiteX9" fmla="*/ 2920779 w 8431364"/>
              <a:gd name="connsiteY9" fmla="*/ 2774537 h 4404554"/>
              <a:gd name="connsiteX10" fmla="*/ 3240488 w 8431364"/>
              <a:gd name="connsiteY10" fmla="*/ 2935882 h 4404554"/>
              <a:gd name="connsiteX11" fmla="*/ 3957099 w 8431364"/>
              <a:gd name="connsiteY11" fmla="*/ 1398961 h 4404554"/>
              <a:gd name="connsiteX12" fmla="*/ 4773764 w 8431364"/>
              <a:gd name="connsiteY12" fmla="*/ 4066292 h 4404554"/>
              <a:gd name="connsiteX13" fmla="*/ 4864542 w 8431364"/>
              <a:gd name="connsiteY13" fmla="*/ 2294477 h 4404554"/>
              <a:gd name="connsiteX14" fmla="*/ 5323254 w 8431364"/>
              <a:gd name="connsiteY14" fmla="*/ 2679452 h 4404554"/>
              <a:gd name="connsiteX15" fmla="*/ 5696116 w 8431364"/>
              <a:gd name="connsiteY15" fmla="*/ 2607559 h 4404554"/>
              <a:gd name="connsiteX16" fmla="*/ 5982363 w 8431364"/>
              <a:gd name="connsiteY16" fmla="*/ 3137315 h 4404554"/>
              <a:gd name="connsiteX17" fmla="*/ 6692016 w 8431364"/>
              <a:gd name="connsiteY17" fmla="*/ 3404016 h 4404554"/>
              <a:gd name="connsiteX18" fmla="*/ 7677638 w 8431364"/>
              <a:gd name="connsiteY18" fmla="*/ 3151306 h 4404554"/>
              <a:gd name="connsiteX19" fmla="*/ 7970189 w 8431364"/>
              <a:gd name="connsiteY19" fmla="*/ 2384923 h 4404554"/>
              <a:gd name="connsiteX20" fmla="*/ 8431364 w 8431364"/>
              <a:gd name="connsiteY20" fmla="*/ 4404554 h 4404554"/>
              <a:gd name="connsiteX0" fmla="*/ 10933 w 8431364"/>
              <a:gd name="connsiteY0" fmla="*/ 4396936 h 4404556"/>
              <a:gd name="connsiteX1" fmla="*/ 2982 w 8431364"/>
              <a:gd name="connsiteY1" fmla="*/ 3880433 h 4404556"/>
              <a:gd name="connsiteX2" fmla="*/ 10932 w 8431364"/>
              <a:gd name="connsiteY2" fmla="*/ 3629635 h 4404556"/>
              <a:gd name="connsiteX3" fmla="*/ 1325 w 8431364"/>
              <a:gd name="connsiteY3" fmla="*/ 3407661 h 4404556"/>
              <a:gd name="connsiteX4" fmla="*/ 18884 w 8431364"/>
              <a:gd name="connsiteY4" fmla="*/ 3156533 h 4404556"/>
              <a:gd name="connsiteX5" fmla="*/ 61520 w 8431364"/>
              <a:gd name="connsiteY5" fmla="*/ 2997931 h 4404556"/>
              <a:gd name="connsiteX6" fmla="*/ 125233 w 8431364"/>
              <a:gd name="connsiteY6" fmla="*/ 2209334 h 4404556"/>
              <a:gd name="connsiteX7" fmla="*/ 392596 w 8431364"/>
              <a:gd name="connsiteY7" fmla="*/ 118803 h 4404556"/>
              <a:gd name="connsiteX8" fmla="*/ 835775 w 8431364"/>
              <a:gd name="connsiteY8" fmla="*/ 1496522 h 4404556"/>
              <a:gd name="connsiteX9" fmla="*/ 2920779 w 8431364"/>
              <a:gd name="connsiteY9" fmla="*/ 2774539 h 4404556"/>
              <a:gd name="connsiteX10" fmla="*/ 3240488 w 8431364"/>
              <a:gd name="connsiteY10" fmla="*/ 2935884 h 4404556"/>
              <a:gd name="connsiteX11" fmla="*/ 3957099 w 8431364"/>
              <a:gd name="connsiteY11" fmla="*/ 1398963 h 4404556"/>
              <a:gd name="connsiteX12" fmla="*/ 4773764 w 8431364"/>
              <a:gd name="connsiteY12" fmla="*/ 4066294 h 4404556"/>
              <a:gd name="connsiteX13" fmla="*/ 4864542 w 8431364"/>
              <a:gd name="connsiteY13" fmla="*/ 2294479 h 4404556"/>
              <a:gd name="connsiteX14" fmla="*/ 5323254 w 8431364"/>
              <a:gd name="connsiteY14" fmla="*/ 2679454 h 4404556"/>
              <a:gd name="connsiteX15" fmla="*/ 5696116 w 8431364"/>
              <a:gd name="connsiteY15" fmla="*/ 2607561 h 4404556"/>
              <a:gd name="connsiteX16" fmla="*/ 5982363 w 8431364"/>
              <a:gd name="connsiteY16" fmla="*/ 3137317 h 4404556"/>
              <a:gd name="connsiteX17" fmla="*/ 6692016 w 8431364"/>
              <a:gd name="connsiteY17" fmla="*/ 3404018 h 4404556"/>
              <a:gd name="connsiteX18" fmla="*/ 7677638 w 8431364"/>
              <a:gd name="connsiteY18" fmla="*/ 3151308 h 4404556"/>
              <a:gd name="connsiteX19" fmla="*/ 7970189 w 8431364"/>
              <a:gd name="connsiteY19" fmla="*/ 2384925 h 4404556"/>
              <a:gd name="connsiteX20" fmla="*/ 8431364 w 8431364"/>
              <a:gd name="connsiteY20" fmla="*/ 4404556 h 4404556"/>
              <a:gd name="connsiteX0" fmla="*/ 10933 w 8431364"/>
              <a:gd name="connsiteY0" fmla="*/ 4396934 h 4404554"/>
              <a:gd name="connsiteX1" fmla="*/ 2982 w 8431364"/>
              <a:gd name="connsiteY1" fmla="*/ 3880431 h 4404554"/>
              <a:gd name="connsiteX2" fmla="*/ 10932 w 8431364"/>
              <a:gd name="connsiteY2" fmla="*/ 3629633 h 4404554"/>
              <a:gd name="connsiteX3" fmla="*/ 1325 w 8431364"/>
              <a:gd name="connsiteY3" fmla="*/ 3407659 h 4404554"/>
              <a:gd name="connsiteX4" fmla="*/ 18884 w 8431364"/>
              <a:gd name="connsiteY4" fmla="*/ 3156531 h 4404554"/>
              <a:gd name="connsiteX5" fmla="*/ 61520 w 8431364"/>
              <a:gd name="connsiteY5" fmla="*/ 2997929 h 4404554"/>
              <a:gd name="connsiteX6" fmla="*/ 125233 w 8431364"/>
              <a:gd name="connsiteY6" fmla="*/ 2209332 h 4404554"/>
              <a:gd name="connsiteX7" fmla="*/ 392596 w 8431364"/>
              <a:gd name="connsiteY7" fmla="*/ 118801 h 4404554"/>
              <a:gd name="connsiteX8" fmla="*/ 835775 w 8431364"/>
              <a:gd name="connsiteY8" fmla="*/ 1496520 h 4404554"/>
              <a:gd name="connsiteX9" fmla="*/ 2920779 w 8431364"/>
              <a:gd name="connsiteY9" fmla="*/ 2774537 h 4404554"/>
              <a:gd name="connsiteX10" fmla="*/ 3240488 w 8431364"/>
              <a:gd name="connsiteY10" fmla="*/ 2935882 h 4404554"/>
              <a:gd name="connsiteX11" fmla="*/ 3957099 w 8431364"/>
              <a:gd name="connsiteY11" fmla="*/ 1398961 h 4404554"/>
              <a:gd name="connsiteX12" fmla="*/ 4773764 w 8431364"/>
              <a:gd name="connsiteY12" fmla="*/ 4066292 h 4404554"/>
              <a:gd name="connsiteX13" fmla="*/ 4864542 w 8431364"/>
              <a:gd name="connsiteY13" fmla="*/ 2294477 h 4404554"/>
              <a:gd name="connsiteX14" fmla="*/ 5323254 w 8431364"/>
              <a:gd name="connsiteY14" fmla="*/ 2679452 h 4404554"/>
              <a:gd name="connsiteX15" fmla="*/ 5696116 w 8431364"/>
              <a:gd name="connsiteY15" fmla="*/ 2607559 h 4404554"/>
              <a:gd name="connsiteX16" fmla="*/ 5982363 w 8431364"/>
              <a:gd name="connsiteY16" fmla="*/ 3137315 h 4404554"/>
              <a:gd name="connsiteX17" fmla="*/ 6692016 w 8431364"/>
              <a:gd name="connsiteY17" fmla="*/ 3404016 h 4404554"/>
              <a:gd name="connsiteX18" fmla="*/ 7677638 w 8431364"/>
              <a:gd name="connsiteY18" fmla="*/ 3151306 h 4404554"/>
              <a:gd name="connsiteX19" fmla="*/ 7970189 w 8431364"/>
              <a:gd name="connsiteY19" fmla="*/ 2384923 h 4404554"/>
              <a:gd name="connsiteX20" fmla="*/ 8431364 w 8431364"/>
              <a:gd name="connsiteY20" fmla="*/ 4404554 h 4404554"/>
              <a:gd name="connsiteX0" fmla="*/ 10933 w 8431364"/>
              <a:gd name="connsiteY0" fmla="*/ 4396936 h 4404556"/>
              <a:gd name="connsiteX1" fmla="*/ 2982 w 8431364"/>
              <a:gd name="connsiteY1" fmla="*/ 3880433 h 4404556"/>
              <a:gd name="connsiteX2" fmla="*/ 10932 w 8431364"/>
              <a:gd name="connsiteY2" fmla="*/ 3629635 h 4404556"/>
              <a:gd name="connsiteX3" fmla="*/ 1325 w 8431364"/>
              <a:gd name="connsiteY3" fmla="*/ 3407661 h 4404556"/>
              <a:gd name="connsiteX4" fmla="*/ 18884 w 8431364"/>
              <a:gd name="connsiteY4" fmla="*/ 3156533 h 4404556"/>
              <a:gd name="connsiteX5" fmla="*/ 61520 w 8431364"/>
              <a:gd name="connsiteY5" fmla="*/ 2997931 h 4404556"/>
              <a:gd name="connsiteX6" fmla="*/ 125233 w 8431364"/>
              <a:gd name="connsiteY6" fmla="*/ 2209334 h 4404556"/>
              <a:gd name="connsiteX7" fmla="*/ 392596 w 8431364"/>
              <a:gd name="connsiteY7" fmla="*/ 118803 h 4404556"/>
              <a:gd name="connsiteX8" fmla="*/ 835775 w 8431364"/>
              <a:gd name="connsiteY8" fmla="*/ 1496522 h 4404556"/>
              <a:gd name="connsiteX9" fmla="*/ 1596849 w 8431364"/>
              <a:gd name="connsiteY9" fmla="*/ 3264897 h 4404556"/>
              <a:gd name="connsiteX10" fmla="*/ 2920779 w 8431364"/>
              <a:gd name="connsiteY10" fmla="*/ 2774539 h 4404556"/>
              <a:gd name="connsiteX11" fmla="*/ 3240488 w 8431364"/>
              <a:gd name="connsiteY11" fmla="*/ 2935884 h 4404556"/>
              <a:gd name="connsiteX12" fmla="*/ 3957099 w 8431364"/>
              <a:gd name="connsiteY12" fmla="*/ 1398963 h 4404556"/>
              <a:gd name="connsiteX13" fmla="*/ 4773764 w 8431364"/>
              <a:gd name="connsiteY13" fmla="*/ 4066294 h 4404556"/>
              <a:gd name="connsiteX14" fmla="*/ 4864542 w 8431364"/>
              <a:gd name="connsiteY14" fmla="*/ 2294479 h 4404556"/>
              <a:gd name="connsiteX15" fmla="*/ 5323254 w 8431364"/>
              <a:gd name="connsiteY15" fmla="*/ 2679454 h 4404556"/>
              <a:gd name="connsiteX16" fmla="*/ 5696116 w 8431364"/>
              <a:gd name="connsiteY16" fmla="*/ 2607561 h 4404556"/>
              <a:gd name="connsiteX17" fmla="*/ 5982363 w 8431364"/>
              <a:gd name="connsiteY17" fmla="*/ 3137317 h 4404556"/>
              <a:gd name="connsiteX18" fmla="*/ 6692016 w 8431364"/>
              <a:gd name="connsiteY18" fmla="*/ 3404018 h 4404556"/>
              <a:gd name="connsiteX19" fmla="*/ 7677638 w 8431364"/>
              <a:gd name="connsiteY19" fmla="*/ 3151308 h 4404556"/>
              <a:gd name="connsiteX20" fmla="*/ 7970189 w 8431364"/>
              <a:gd name="connsiteY20" fmla="*/ 2384925 h 4404556"/>
              <a:gd name="connsiteX21" fmla="*/ 8431364 w 8431364"/>
              <a:gd name="connsiteY21" fmla="*/ 4404556 h 4404556"/>
              <a:gd name="connsiteX0" fmla="*/ 10933 w 8431364"/>
              <a:gd name="connsiteY0" fmla="*/ 4396934 h 4404554"/>
              <a:gd name="connsiteX1" fmla="*/ 2982 w 8431364"/>
              <a:gd name="connsiteY1" fmla="*/ 3880431 h 4404554"/>
              <a:gd name="connsiteX2" fmla="*/ 10932 w 8431364"/>
              <a:gd name="connsiteY2" fmla="*/ 3629633 h 4404554"/>
              <a:gd name="connsiteX3" fmla="*/ 1325 w 8431364"/>
              <a:gd name="connsiteY3" fmla="*/ 3407659 h 4404554"/>
              <a:gd name="connsiteX4" fmla="*/ 18884 w 8431364"/>
              <a:gd name="connsiteY4" fmla="*/ 3156531 h 4404554"/>
              <a:gd name="connsiteX5" fmla="*/ 61520 w 8431364"/>
              <a:gd name="connsiteY5" fmla="*/ 2997929 h 4404554"/>
              <a:gd name="connsiteX6" fmla="*/ 125233 w 8431364"/>
              <a:gd name="connsiteY6" fmla="*/ 2209332 h 4404554"/>
              <a:gd name="connsiteX7" fmla="*/ 392596 w 8431364"/>
              <a:gd name="connsiteY7" fmla="*/ 118801 h 4404554"/>
              <a:gd name="connsiteX8" fmla="*/ 835775 w 8431364"/>
              <a:gd name="connsiteY8" fmla="*/ 1496520 h 4404554"/>
              <a:gd name="connsiteX9" fmla="*/ 1596849 w 8431364"/>
              <a:gd name="connsiteY9" fmla="*/ 3264895 h 4404554"/>
              <a:gd name="connsiteX10" fmla="*/ 2110378 w 8431364"/>
              <a:gd name="connsiteY10" fmla="*/ 2774537 h 4404554"/>
              <a:gd name="connsiteX11" fmla="*/ 3240488 w 8431364"/>
              <a:gd name="connsiteY11" fmla="*/ 2935882 h 4404554"/>
              <a:gd name="connsiteX12" fmla="*/ 3957099 w 8431364"/>
              <a:gd name="connsiteY12" fmla="*/ 1398961 h 4404554"/>
              <a:gd name="connsiteX13" fmla="*/ 4773764 w 8431364"/>
              <a:gd name="connsiteY13" fmla="*/ 4066292 h 4404554"/>
              <a:gd name="connsiteX14" fmla="*/ 4864542 w 8431364"/>
              <a:gd name="connsiteY14" fmla="*/ 2294477 h 4404554"/>
              <a:gd name="connsiteX15" fmla="*/ 5323254 w 8431364"/>
              <a:gd name="connsiteY15" fmla="*/ 2679452 h 4404554"/>
              <a:gd name="connsiteX16" fmla="*/ 5696116 w 8431364"/>
              <a:gd name="connsiteY16" fmla="*/ 2607559 h 4404554"/>
              <a:gd name="connsiteX17" fmla="*/ 5982363 w 8431364"/>
              <a:gd name="connsiteY17" fmla="*/ 3137315 h 4404554"/>
              <a:gd name="connsiteX18" fmla="*/ 6692016 w 8431364"/>
              <a:gd name="connsiteY18" fmla="*/ 3404016 h 4404554"/>
              <a:gd name="connsiteX19" fmla="*/ 7677638 w 8431364"/>
              <a:gd name="connsiteY19" fmla="*/ 3151306 h 4404554"/>
              <a:gd name="connsiteX20" fmla="*/ 7970189 w 8431364"/>
              <a:gd name="connsiteY20" fmla="*/ 2384923 h 4404554"/>
              <a:gd name="connsiteX21" fmla="*/ 8431364 w 8431364"/>
              <a:gd name="connsiteY21" fmla="*/ 4404554 h 4404554"/>
              <a:gd name="connsiteX0" fmla="*/ 10933 w 8431364"/>
              <a:gd name="connsiteY0" fmla="*/ 4396936 h 4404556"/>
              <a:gd name="connsiteX1" fmla="*/ 2982 w 8431364"/>
              <a:gd name="connsiteY1" fmla="*/ 3880433 h 4404556"/>
              <a:gd name="connsiteX2" fmla="*/ 10932 w 8431364"/>
              <a:gd name="connsiteY2" fmla="*/ 3629635 h 4404556"/>
              <a:gd name="connsiteX3" fmla="*/ 1325 w 8431364"/>
              <a:gd name="connsiteY3" fmla="*/ 3407661 h 4404556"/>
              <a:gd name="connsiteX4" fmla="*/ 18884 w 8431364"/>
              <a:gd name="connsiteY4" fmla="*/ 3156533 h 4404556"/>
              <a:gd name="connsiteX5" fmla="*/ 61520 w 8431364"/>
              <a:gd name="connsiteY5" fmla="*/ 2997931 h 4404556"/>
              <a:gd name="connsiteX6" fmla="*/ 125233 w 8431364"/>
              <a:gd name="connsiteY6" fmla="*/ 2209334 h 4404556"/>
              <a:gd name="connsiteX7" fmla="*/ 392596 w 8431364"/>
              <a:gd name="connsiteY7" fmla="*/ 118803 h 4404556"/>
              <a:gd name="connsiteX8" fmla="*/ 835775 w 8431364"/>
              <a:gd name="connsiteY8" fmla="*/ 1496522 h 4404556"/>
              <a:gd name="connsiteX9" fmla="*/ 1596849 w 8431364"/>
              <a:gd name="connsiteY9" fmla="*/ 3264897 h 4404556"/>
              <a:gd name="connsiteX10" fmla="*/ 2110378 w 8431364"/>
              <a:gd name="connsiteY10" fmla="*/ 2774539 h 4404556"/>
              <a:gd name="connsiteX11" fmla="*/ 2813330 w 8431364"/>
              <a:gd name="connsiteY11" fmla="*/ 3847369 h 4404556"/>
              <a:gd name="connsiteX12" fmla="*/ 3957099 w 8431364"/>
              <a:gd name="connsiteY12" fmla="*/ 1398963 h 4404556"/>
              <a:gd name="connsiteX13" fmla="*/ 4773764 w 8431364"/>
              <a:gd name="connsiteY13" fmla="*/ 4066294 h 4404556"/>
              <a:gd name="connsiteX14" fmla="*/ 4864542 w 8431364"/>
              <a:gd name="connsiteY14" fmla="*/ 2294479 h 4404556"/>
              <a:gd name="connsiteX15" fmla="*/ 5323254 w 8431364"/>
              <a:gd name="connsiteY15" fmla="*/ 2679454 h 4404556"/>
              <a:gd name="connsiteX16" fmla="*/ 5696116 w 8431364"/>
              <a:gd name="connsiteY16" fmla="*/ 2607561 h 4404556"/>
              <a:gd name="connsiteX17" fmla="*/ 5982363 w 8431364"/>
              <a:gd name="connsiteY17" fmla="*/ 3137317 h 4404556"/>
              <a:gd name="connsiteX18" fmla="*/ 6692016 w 8431364"/>
              <a:gd name="connsiteY18" fmla="*/ 3404018 h 4404556"/>
              <a:gd name="connsiteX19" fmla="*/ 7677638 w 8431364"/>
              <a:gd name="connsiteY19" fmla="*/ 3151308 h 4404556"/>
              <a:gd name="connsiteX20" fmla="*/ 7970189 w 8431364"/>
              <a:gd name="connsiteY20" fmla="*/ 2384925 h 4404556"/>
              <a:gd name="connsiteX21" fmla="*/ 8431364 w 8431364"/>
              <a:gd name="connsiteY21" fmla="*/ 4404556 h 4404556"/>
              <a:gd name="connsiteX0" fmla="*/ 10933 w 8431364"/>
              <a:gd name="connsiteY0" fmla="*/ 4396934 h 4404554"/>
              <a:gd name="connsiteX1" fmla="*/ 2982 w 8431364"/>
              <a:gd name="connsiteY1" fmla="*/ 3880431 h 4404554"/>
              <a:gd name="connsiteX2" fmla="*/ 10932 w 8431364"/>
              <a:gd name="connsiteY2" fmla="*/ 3629633 h 4404554"/>
              <a:gd name="connsiteX3" fmla="*/ 1325 w 8431364"/>
              <a:gd name="connsiteY3" fmla="*/ 3407659 h 4404554"/>
              <a:gd name="connsiteX4" fmla="*/ 18884 w 8431364"/>
              <a:gd name="connsiteY4" fmla="*/ 3156531 h 4404554"/>
              <a:gd name="connsiteX5" fmla="*/ 61520 w 8431364"/>
              <a:gd name="connsiteY5" fmla="*/ 2997929 h 4404554"/>
              <a:gd name="connsiteX6" fmla="*/ 125233 w 8431364"/>
              <a:gd name="connsiteY6" fmla="*/ 2209332 h 4404554"/>
              <a:gd name="connsiteX7" fmla="*/ 392596 w 8431364"/>
              <a:gd name="connsiteY7" fmla="*/ 118801 h 4404554"/>
              <a:gd name="connsiteX8" fmla="*/ 835775 w 8431364"/>
              <a:gd name="connsiteY8" fmla="*/ 1496520 h 4404554"/>
              <a:gd name="connsiteX9" fmla="*/ 1596849 w 8431364"/>
              <a:gd name="connsiteY9" fmla="*/ 3264895 h 4404554"/>
              <a:gd name="connsiteX10" fmla="*/ 2110378 w 8431364"/>
              <a:gd name="connsiteY10" fmla="*/ 2774537 h 4404554"/>
              <a:gd name="connsiteX11" fmla="*/ 2813330 w 8431364"/>
              <a:gd name="connsiteY11" fmla="*/ 3847367 h 4404554"/>
              <a:gd name="connsiteX12" fmla="*/ 3529942 w 8431364"/>
              <a:gd name="connsiteY12" fmla="*/ 3055147 h 4404554"/>
              <a:gd name="connsiteX13" fmla="*/ 4773764 w 8431364"/>
              <a:gd name="connsiteY13" fmla="*/ 4066292 h 4404554"/>
              <a:gd name="connsiteX14" fmla="*/ 4864542 w 8431364"/>
              <a:gd name="connsiteY14" fmla="*/ 2294477 h 4404554"/>
              <a:gd name="connsiteX15" fmla="*/ 5323254 w 8431364"/>
              <a:gd name="connsiteY15" fmla="*/ 2679452 h 4404554"/>
              <a:gd name="connsiteX16" fmla="*/ 5696116 w 8431364"/>
              <a:gd name="connsiteY16" fmla="*/ 2607559 h 4404554"/>
              <a:gd name="connsiteX17" fmla="*/ 5982363 w 8431364"/>
              <a:gd name="connsiteY17" fmla="*/ 3137315 h 4404554"/>
              <a:gd name="connsiteX18" fmla="*/ 6692016 w 8431364"/>
              <a:gd name="connsiteY18" fmla="*/ 3404016 h 4404554"/>
              <a:gd name="connsiteX19" fmla="*/ 7677638 w 8431364"/>
              <a:gd name="connsiteY19" fmla="*/ 3151306 h 4404554"/>
              <a:gd name="connsiteX20" fmla="*/ 7970189 w 8431364"/>
              <a:gd name="connsiteY20" fmla="*/ 2384923 h 4404554"/>
              <a:gd name="connsiteX21" fmla="*/ 8431364 w 8431364"/>
              <a:gd name="connsiteY21" fmla="*/ 4404554 h 4404554"/>
              <a:gd name="connsiteX0" fmla="*/ 10933 w 8431364"/>
              <a:gd name="connsiteY0" fmla="*/ 4396936 h 4404556"/>
              <a:gd name="connsiteX1" fmla="*/ 2982 w 8431364"/>
              <a:gd name="connsiteY1" fmla="*/ 3880433 h 4404556"/>
              <a:gd name="connsiteX2" fmla="*/ 10932 w 8431364"/>
              <a:gd name="connsiteY2" fmla="*/ 3629635 h 4404556"/>
              <a:gd name="connsiteX3" fmla="*/ 1325 w 8431364"/>
              <a:gd name="connsiteY3" fmla="*/ 3407661 h 4404556"/>
              <a:gd name="connsiteX4" fmla="*/ 18884 w 8431364"/>
              <a:gd name="connsiteY4" fmla="*/ 3156533 h 4404556"/>
              <a:gd name="connsiteX5" fmla="*/ 61520 w 8431364"/>
              <a:gd name="connsiteY5" fmla="*/ 2997931 h 4404556"/>
              <a:gd name="connsiteX6" fmla="*/ 125233 w 8431364"/>
              <a:gd name="connsiteY6" fmla="*/ 2209334 h 4404556"/>
              <a:gd name="connsiteX7" fmla="*/ 392596 w 8431364"/>
              <a:gd name="connsiteY7" fmla="*/ 118803 h 4404556"/>
              <a:gd name="connsiteX8" fmla="*/ 835775 w 8431364"/>
              <a:gd name="connsiteY8" fmla="*/ 1496522 h 4404556"/>
              <a:gd name="connsiteX9" fmla="*/ 1596849 w 8431364"/>
              <a:gd name="connsiteY9" fmla="*/ 3264897 h 4404556"/>
              <a:gd name="connsiteX10" fmla="*/ 2110378 w 8431364"/>
              <a:gd name="connsiteY10" fmla="*/ 2774539 h 4404556"/>
              <a:gd name="connsiteX11" fmla="*/ 2813330 w 8431364"/>
              <a:gd name="connsiteY11" fmla="*/ 3847369 h 4404556"/>
              <a:gd name="connsiteX12" fmla="*/ 3529942 w 8431364"/>
              <a:gd name="connsiteY12" fmla="*/ 3055149 h 4404556"/>
              <a:gd name="connsiteX13" fmla="*/ 4091111 w 8431364"/>
              <a:gd name="connsiteY13" fmla="*/ 3364259 h 4404556"/>
              <a:gd name="connsiteX14" fmla="*/ 4864542 w 8431364"/>
              <a:gd name="connsiteY14" fmla="*/ 2294479 h 4404556"/>
              <a:gd name="connsiteX15" fmla="*/ 5323254 w 8431364"/>
              <a:gd name="connsiteY15" fmla="*/ 2679454 h 4404556"/>
              <a:gd name="connsiteX16" fmla="*/ 5696116 w 8431364"/>
              <a:gd name="connsiteY16" fmla="*/ 2607561 h 4404556"/>
              <a:gd name="connsiteX17" fmla="*/ 5982363 w 8431364"/>
              <a:gd name="connsiteY17" fmla="*/ 3137317 h 4404556"/>
              <a:gd name="connsiteX18" fmla="*/ 6692016 w 8431364"/>
              <a:gd name="connsiteY18" fmla="*/ 3404018 h 4404556"/>
              <a:gd name="connsiteX19" fmla="*/ 7677638 w 8431364"/>
              <a:gd name="connsiteY19" fmla="*/ 3151308 h 4404556"/>
              <a:gd name="connsiteX20" fmla="*/ 7970189 w 8431364"/>
              <a:gd name="connsiteY20" fmla="*/ 2384925 h 4404556"/>
              <a:gd name="connsiteX21" fmla="*/ 8431364 w 8431364"/>
              <a:gd name="connsiteY21" fmla="*/ 4404556 h 4404556"/>
              <a:gd name="connsiteX0" fmla="*/ 10933 w 8431364"/>
              <a:gd name="connsiteY0" fmla="*/ 4396934 h 4404554"/>
              <a:gd name="connsiteX1" fmla="*/ 2982 w 8431364"/>
              <a:gd name="connsiteY1" fmla="*/ 3880431 h 4404554"/>
              <a:gd name="connsiteX2" fmla="*/ 10932 w 8431364"/>
              <a:gd name="connsiteY2" fmla="*/ 3629633 h 4404554"/>
              <a:gd name="connsiteX3" fmla="*/ 1325 w 8431364"/>
              <a:gd name="connsiteY3" fmla="*/ 3407659 h 4404554"/>
              <a:gd name="connsiteX4" fmla="*/ 18884 w 8431364"/>
              <a:gd name="connsiteY4" fmla="*/ 3156531 h 4404554"/>
              <a:gd name="connsiteX5" fmla="*/ 61520 w 8431364"/>
              <a:gd name="connsiteY5" fmla="*/ 2997929 h 4404554"/>
              <a:gd name="connsiteX6" fmla="*/ 125233 w 8431364"/>
              <a:gd name="connsiteY6" fmla="*/ 2209332 h 4404554"/>
              <a:gd name="connsiteX7" fmla="*/ 392596 w 8431364"/>
              <a:gd name="connsiteY7" fmla="*/ 118801 h 4404554"/>
              <a:gd name="connsiteX8" fmla="*/ 835775 w 8431364"/>
              <a:gd name="connsiteY8" fmla="*/ 1496520 h 4404554"/>
              <a:gd name="connsiteX9" fmla="*/ 1596849 w 8431364"/>
              <a:gd name="connsiteY9" fmla="*/ 3264895 h 4404554"/>
              <a:gd name="connsiteX10" fmla="*/ 2110378 w 8431364"/>
              <a:gd name="connsiteY10" fmla="*/ 2774537 h 4404554"/>
              <a:gd name="connsiteX11" fmla="*/ 2813330 w 8431364"/>
              <a:gd name="connsiteY11" fmla="*/ 3847367 h 4404554"/>
              <a:gd name="connsiteX12" fmla="*/ 3529942 w 8431364"/>
              <a:gd name="connsiteY12" fmla="*/ 3055147 h 4404554"/>
              <a:gd name="connsiteX13" fmla="*/ 4091111 w 8431364"/>
              <a:gd name="connsiteY13" fmla="*/ 3364257 h 4404554"/>
              <a:gd name="connsiteX14" fmla="*/ 4864543 w 8431364"/>
              <a:gd name="connsiteY14" fmla="*/ 2833611 h 4404554"/>
              <a:gd name="connsiteX15" fmla="*/ 5323254 w 8431364"/>
              <a:gd name="connsiteY15" fmla="*/ 2679452 h 4404554"/>
              <a:gd name="connsiteX16" fmla="*/ 5696116 w 8431364"/>
              <a:gd name="connsiteY16" fmla="*/ 2607559 h 4404554"/>
              <a:gd name="connsiteX17" fmla="*/ 5982363 w 8431364"/>
              <a:gd name="connsiteY17" fmla="*/ 3137315 h 4404554"/>
              <a:gd name="connsiteX18" fmla="*/ 6692016 w 8431364"/>
              <a:gd name="connsiteY18" fmla="*/ 3404016 h 4404554"/>
              <a:gd name="connsiteX19" fmla="*/ 7677638 w 8431364"/>
              <a:gd name="connsiteY19" fmla="*/ 3151306 h 4404554"/>
              <a:gd name="connsiteX20" fmla="*/ 7970189 w 8431364"/>
              <a:gd name="connsiteY20" fmla="*/ 2384923 h 4404554"/>
              <a:gd name="connsiteX21" fmla="*/ 8431364 w 8431364"/>
              <a:gd name="connsiteY21" fmla="*/ 4404554 h 4404554"/>
              <a:gd name="connsiteX0" fmla="*/ 10933 w 8431364"/>
              <a:gd name="connsiteY0" fmla="*/ 4396936 h 4404556"/>
              <a:gd name="connsiteX1" fmla="*/ 2982 w 8431364"/>
              <a:gd name="connsiteY1" fmla="*/ 3880433 h 4404556"/>
              <a:gd name="connsiteX2" fmla="*/ 10932 w 8431364"/>
              <a:gd name="connsiteY2" fmla="*/ 3629635 h 4404556"/>
              <a:gd name="connsiteX3" fmla="*/ 1325 w 8431364"/>
              <a:gd name="connsiteY3" fmla="*/ 3407661 h 4404556"/>
              <a:gd name="connsiteX4" fmla="*/ 18884 w 8431364"/>
              <a:gd name="connsiteY4" fmla="*/ 3156533 h 4404556"/>
              <a:gd name="connsiteX5" fmla="*/ 61520 w 8431364"/>
              <a:gd name="connsiteY5" fmla="*/ 2997931 h 4404556"/>
              <a:gd name="connsiteX6" fmla="*/ 125233 w 8431364"/>
              <a:gd name="connsiteY6" fmla="*/ 2209334 h 4404556"/>
              <a:gd name="connsiteX7" fmla="*/ 392596 w 8431364"/>
              <a:gd name="connsiteY7" fmla="*/ 118803 h 4404556"/>
              <a:gd name="connsiteX8" fmla="*/ 835775 w 8431364"/>
              <a:gd name="connsiteY8" fmla="*/ 1496522 h 4404556"/>
              <a:gd name="connsiteX9" fmla="*/ 1596849 w 8431364"/>
              <a:gd name="connsiteY9" fmla="*/ 3264897 h 4404556"/>
              <a:gd name="connsiteX10" fmla="*/ 2110378 w 8431364"/>
              <a:gd name="connsiteY10" fmla="*/ 2774539 h 4404556"/>
              <a:gd name="connsiteX11" fmla="*/ 2813330 w 8431364"/>
              <a:gd name="connsiteY11" fmla="*/ 3847369 h 4404556"/>
              <a:gd name="connsiteX12" fmla="*/ 3529942 w 8431364"/>
              <a:gd name="connsiteY12" fmla="*/ 3055149 h 4404556"/>
              <a:gd name="connsiteX13" fmla="*/ 4091111 w 8431364"/>
              <a:gd name="connsiteY13" fmla="*/ 3364259 h 4404556"/>
              <a:gd name="connsiteX14" fmla="*/ 4864543 w 8431364"/>
              <a:gd name="connsiteY14" fmla="*/ 2833613 h 4404556"/>
              <a:gd name="connsiteX15" fmla="*/ 5323253 w 8431364"/>
              <a:gd name="connsiteY15" fmla="*/ 3094471 h 4404556"/>
              <a:gd name="connsiteX16" fmla="*/ 5696116 w 8431364"/>
              <a:gd name="connsiteY16" fmla="*/ 2607561 h 4404556"/>
              <a:gd name="connsiteX17" fmla="*/ 5982363 w 8431364"/>
              <a:gd name="connsiteY17" fmla="*/ 3137317 h 4404556"/>
              <a:gd name="connsiteX18" fmla="*/ 6692016 w 8431364"/>
              <a:gd name="connsiteY18" fmla="*/ 3404018 h 4404556"/>
              <a:gd name="connsiteX19" fmla="*/ 7677638 w 8431364"/>
              <a:gd name="connsiteY19" fmla="*/ 3151308 h 4404556"/>
              <a:gd name="connsiteX20" fmla="*/ 7970189 w 8431364"/>
              <a:gd name="connsiteY20" fmla="*/ 2384925 h 4404556"/>
              <a:gd name="connsiteX21" fmla="*/ 8431364 w 8431364"/>
              <a:gd name="connsiteY21" fmla="*/ 4404556 h 4404556"/>
              <a:gd name="connsiteX0" fmla="*/ 10933 w 8431364"/>
              <a:gd name="connsiteY0" fmla="*/ 4396934 h 4404554"/>
              <a:gd name="connsiteX1" fmla="*/ 2982 w 8431364"/>
              <a:gd name="connsiteY1" fmla="*/ 3880431 h 4404554"/>
              <a:gd name="connsiteX2" fmla="*/ 10932 w 8431364"/>
              <a:gd name="connsiteY2" fmla="*/ 3629633 h 4404554"/>
              <a:gd name="connsiteX3" fmla="*/ 1325 w 8431364"/>
              <a:gd name="connsiteY3" fmla="*/ 3407659 h 4404554"/>
              <a:gd name="connsiteX4" fmla="*/ 18884 w 8431364"/>
              <a:gd name="connsiteY4" fmla="*/ 3156531 h 4404554"/>
              <a:gd name="connsiteX5" fmla="*/ 61520 w 8431364"/>
              <a:gd name="connsiteY5" fmla="*/ 2997929 h 4404554"/>
              <a:gd name="connsiteX6" fmla="*/ 125233 w 8431364"/>
              <a:gd name="connsiteY6" fmla="*/ 2209332 h 4404554"/>
              <a:gd name="connsiteX7" fmla="*/ 392596 w 8431364"/>
              <a:gd name="connsiteY7" fmla="*/ 118801 h 4404554"/>
              <a:gd name="connsiteX8" fmla="*/ 835775 w 8431364"/>
              <a:gd name="connsiteY8" fmla="*/ 1496520 h 4404554"/>
              <a:gd name="connsiteX9" fmla="*/ 1596849 w 8431364"/>
              <a:gd name="connsiteY9" fmla="*/ 2811093 h 4404554"/>
              <a:gd name="connsiteX10" fmla="*/ 2110378 w 8431364"/>
              <a:gd name="connsiteY10" fmla="*/ 2774537 h 4404554"/>
              <a:gd name="connsiteX11" fmla="*/ 2813330 w 8431364"/>
              <a:gd name="connsiteY11" fmla="*/ 3847367 h 4404554"/>
              <a:gd name="connsiteX12" fmla="*/ 3529942 w 8431364"/>
              <a:gd name="connsiteY12" fmla="*/ 3055147 h 4404554"/>
              <a:gd name="connsiteX13" fmla="*/ 4091111 w 8431364"/>
              <a:gd name="connsiteY13" fmla="*/ 3364257 h 4404554"/>
              <a:gd name="connsiteX14" fmla="*/ 4864543 w 8431364"/>
              <a:gd name="connsiteY14" fmla="*/ 2833611 h 4404554"/>
              <a:gd name="connsiteX15" fmla="*/ 5323253 w 8431364"/>
              <a:gd name="connsiteY15" fmla="*/ 3094469 h 4404554"/>
              <a:gd name="connsiteX16" fmla="*/ 5696116 w 8431364"/>
              <a:gd name="connsiteY16" fmla="*/ 2607559 h 4404554"/>
              <a:gd name="connsiteX17" fmla="*/ 5982363 w 8431364"/>
              <a:gd name="connsiteY17" fmla="*/ 3137315 h 4404554"/>
              <a:gd name="connsiteX18" fmla="*/ 6692016 w 8431364"/>
              <a:gd name="connsiteY18" fmla="*/ 3404016 h 4404554"/>
              <a:gd name="connsiteX19" fmla="*/ 7677638 w 8431364"/>
              <a:gd name="connsiteY19" fmla="*/ 3151306 h 4404554"/>
              <a:gd name="connsiteX20" fmla="*/ 7970189 w 8431364"/>
              <a:gd name="connsiteY20" fmla="*/ 2384923 h 4404554"/>
              <a:gd name="connsiteX21" fmla="*/ 8431364 w 8431364"/>
              <a:gd name="connsiteY21" fmla="*/ 4404554 h 4404554"/>
              <a:gd name="connsiteX0" fmla="*/ 10933 w 8431364"/>
              <a:gd name="connsiteY0" fmla="*/ 4396936 h 4404556"/>
              <a:gd name="connsiteX1" fmla="*/ 2982 w 8431364"/>
              <a:gd name="connsiteY1" fmla="*/ 3880433 h 4404556"/>
              <a:gd name="connsiteX2" fmla="*/ 10932 w 8431364"/>
              <a:gd name="connsiteY2" fmla="*/ 3629635 h 4404556"/>
              <a:gd name="connsiteX3" fmla="*/ 1325 w 8431364"/>
              <a:gd name="connsiteY3" fmla="*/ 3407661 h 4404556"/>
              <a:gd name="connsiteX4" fmla="*/ 18884 w 8431364"/>
              <a:gd name="connsiteY4" fmla="*/ 3156533 h 4404556"/>
              <a:gd name="connsiteX5" fmla="*/ 61520 w 8431364"/>
              <a:gd name="connsiteY5" fmla="*/ 2997931 h 4404556"/>
              <a:gd name="connsiteX6" fmla="*/ 125233 w 8431364"/>
              <a:gd name="connsiteY6" fmla="*/ 2209334 h 4404556"/>
              <a:gd name="connsiteX7" fmla="*/ 392596 w 8431364"/>
              <a:gd name="connsiteY7" fmla="*/ 118803 h 4404556"/>
              <a:gd name="connsiteX8" fmla="*/ 835775 w 8431364"/>
              <a:gd name="connsiteY8" fmla="*/ 1496522 h 4404556"/>
              <a:gd name="connsiteX9" fmla="*/ 1596849 w 8431364"/>
              <a:gd name="connsiteY9" fmla="*/ 2811095 h 4404556"/>
              <a:gd name="connsiteX10" fmla="*/ 2110378 w 8431364"/>
              <a:gd name="connsiteY10" fmla="*/ 2774539 h 4404556"/>
              <a:gd name="connsiteX11" fmla="*/ 2813330 w 8431364"/>
              <a:gd name="connsiteY11" fmla="*/ 3021216 h 4404556"/>
              <a:gd name="connsiteX12" fmla="*/ 3529942 w 8431364"/>
              <a:gd name="connsiteY12" fmla="*/ 3055149 h 4404556"/>
              <a:gd name="connsiteX13" fmla="*/ 4091111 w 8431364"/>
              <a:gd name="connsiteY13" fmla="*/ 3364259 h 4404556"/>
              <a:gd name="connsiteX14" fmla="*/ 4864543 w 8431364"/>
              <a:gd name="connsiteY14" fmla="*/ 2833613 h 4404556"/>
              <a:gd name="connsiteX15" fmla="*/ 5323253 w 8431364"/>
              <a:gd name="connsiteY15" fmla="*/ 3094471 h 4404556"/>
              <a:gd name="connsiteX16" fmla="*/ 5696116 w 8431364"/>
              <a:gd name="connsiteY16" fmla="*/ 2607561 h 4404556"/>
              <a:gd name="connsiteX17" fmla="*/ 5982363 w 8431364"/>
              <a:gd name="connsiteY17" fmla="*/ 3137317 h 4404556"/>
              <a:gd name="connsiteX18" fmla="*/ 6692016 w 8431364"/>
              <a:gd name="connsiteY18" fmla="*/ 3404018 h 4404556"/>
              <a:gd name="connsiteX19" fmla="*/ 7677638 w 8431364"/>
              <a:gd name="connsiteY19" fmla="*/ 3151308 h 4404556"/>
              <a:gd name="connsiteX20" fmla="*/ 7970189 w 8431364"/>
              <a:gd name="connsiteY20" fmla="*/ 2384925 h 4404556"/>
              <a:gd name="connsiteX21" fmla="*/ 8431364 w 8431364"/>
              <a:gd name="connsiteY21" fmla="*/ 4404556 h 4404556"/>
              <a:gd name="connsiteX0" fmla="*/ 10933 w 8431364"/>
              <a:gd name="connsiteY0" fmla="*/ 4396934 h 4404554"/>
              <a:gd name="connsiteX1" fmla="*/ 2982 w 8431364"/>
              <a:gd name="connsiteY1" fmla="*/ 3880431 h 4404554"/>
              <a:gd name="connsiteX2" fmla="*/ 10932 w 8431364"/>
              <a:gd name="connsiteY2" fmla="*/ 3629633 h 4404554"/>
              <a:gd name="connsiteX3" fmla="*/ 1325 w 8431364"/>
              <a:gd name="connsiteY3" fmla="*/ 3407659 h 4404554"/>
              <a:gd name="connsiteX4" fmla="*/ 18884 w 8431364"/>
              <a:gd name="connsiteY4" fmla="*/ 3156531 h 4404554"/>
              <a:gd name="connsiteX5" fmla="*/ 61520 w 8431364"/>
              <a:gd name="connsiteY5" fmla="*/ 2997929 h 4404554"/>
              <a:gd name="connsiteX6" fmla="*/ 125233 w 8431364"/>
              <a:gd name="connsiteY6" fmla="*/ 2209332 h 4404554"/>
              <a:gd name="connsiteX7" fmla="*/ 392596 w 8431364"/>
              <a:gd name="connsiteY7" fmla="*/ 118801 h 4404554"/>
              <a:gd name="connsiteX8" fmla="*/ 835775 w 8431364"/>
              <a:gd name="connsiteY8" fmla="*/ 1496520 h 4404554"/>
              <a:gd name="connsiteX9" fmla="*/ 1596849 w 8431364"/>
              <a:gd name="connsiteY9" fmla="*/ 2811093 h 4404554"/>
              <a:gd name="connsiteX10" fmla="*/ 2110378 w 8431364"/>
              <a:gd name="connsiteY10" fmla="*/ 2774537 h 4404554"/>
              <a:gd name="connsiteX11" fmla="*/ 2813330 w 8431364"/>
              <a:gd name="connsiteY11" fmla="*/ 3021214 h 4404554"/>
              <a:gd name="connsiteX12" fmla="*/ 3529942 w 8431364"/>
              <a:gd name="connsiteY12" fmla="*/ 2725462 h 4404554"/>
              <a:gd name="connsiteX13" fmla="*/ 4091111 w 8431364"/>
              <a:gd name="connsiteY13" fmla="*/ 3364257 h 4404554"/>
              <a:gd name="connsiteX14" fmla="*/ 4864543 w 8431364"/>
              <a:gd name="connsiteY14" fmla="*/ 2833611 h 4404554"/>
              <a:gd name="connsiteX15" fmla="*/ 5323253 w 8431364"/>
              <a:gd name="connsiteY15" fmla="*/ 3094469 h 4404554"/>
              <a:gd name="connsiteX16" fmla="*/ 5696116 w 8431364"/>
              <a:gd name="connsiteY16" fmla="*/ 2607559 h 4404554"/>
              <a:gd name="connsiteX17" fmla="*/ 5982363 w 8431364"/>
              <a:gd name="connsiteY17" fmla="*/ 3137315 h 4404554"/>
              <a:gd name="connsiteX18" fmla="*/ 6692016 w 8431364"/>
              <a:gd name="connsiteY18" fmla="*/ 3404016 h 4404554"/>
              <a:gd name="connsiteX19" fmla="*/ 7677638 w 8431364"/>
              <a:gd name="connsiteY19" fmla="*/ 3151306 h 4404554"/>
              <a:gd name="connsiteX20" fmla="*/ 7970189 w 8431364"/>
              <a:gd name="connsiteY20" fmla="*/ 2384923 h 4404554"/>
              <a:gd name="connsiteX21" fmla="*/ 8431364 w 8431364"/>
              <a:gd name="connsiteY21" fmla="*/ 4404554 h 4404554"/>
              <a:gd name="connsiteX0" fmla="*/ 10933 w 8431364"/>
              <a:gd name="connsiteY0" fmla="*/ 4396936 h 4404556"/>
              <a:gd name="connsiteX1" fmla="*/ 2982 w 8431364"/>
              <a:gd name="connsiteY1" fmla="*/ 3880433 h 4404556"/>
              <a:gd name="connsiteX2" fmla="*/ 10932 w 8431364"/>
              <a:gd name="connsiteY2" fmla="*/ 3629635 h 4404556"/>
              <a:gd name="connsiteX3" fmla="*/ 1325 w 8431364"/>
              <a:gd name="connsiteY3" fmla="*/ 3407661 h 4404556"/>
              <a:gd name="connsiteX4" fmla="*/ 18884 w 8431364"/>
              <a:gd name="connsiteY4" fmla="*/ 3156533 h 4404556"/>
              <a:gd name="connsiteX5" fmla="*/ 61520 w 8431364"/>
              <a:gd name="connsiteY5" fmla="*/ 2997931 h 4404556"/>
              <a:gd name="connsiteX6" fmla="*/ 125233 w 8431364"/>
              <a:gd name="connsiteY6" fmla="*/ 2209334 h 4404556"/>
              <a:gd name="connsiteX7" fmla="*/ 392596 w 8431364"/>
              <a:gd name="connsiteY7" fmla="*/ 118803 h 4404556"/>
              <a:gd name="connsiteX8" fmla="*/ 835775 w 8431364"/>
              <a:gd name="connsiteY8" fmla="*/ 1496522 h 4404556"/>
              <a:gd name="connsiteX9" fmla="*/ 1596849 w 8431364"/>
              <a:gd name="connsiteY9" fmla="*/ 2811095 h 4404556"/>
              <a:gd name="connsiteX10" fmla="*/ 2110378 w 8431364"/>
              <a:gd name="connsiteY10" fmla="*/ 2774539 h 4404556"/>
              <a:gd name="connsiteX11" fmla="*/ 2813330 w 8431364"/>
              <a:gd name="connsiteY11" fmla="*/ 3021216 h 4404556"/>
              <a:gd name="connsiteX12" fmla="*/ 3529942 w 8431364"/>
              <a:gd name="connsiteY12" fmla="*/ 2725464 h 4404556"/>
              <a:gd name="connsiteX13" fmla="*/ 4091111 w 8431364"/>
              <a:gd name="connsiteY13" fmla="*/ 2910457 h 4404556"/>
              <a:gd name="connsiteX14" fmla="*/ 4864543 w 8431364"/>
              <a:gd name="connsiteY14" fmla="*/ 2833613 h 4404556"/>
              <a:gd name="connsiteX15" fmla="*/ 5323253 w 8431364"/>
              <a:gd name="connsiteY15" fmla="*/ 3094471 h 4404556"/>
              <a:gd name="connsiteX16" fmla="*/ 5696116 w 8431364"/>
              <a:gd name="connsiteY16" fmla="*/ 2607561 h 4404556"/>
              <a:gd name="connsiteX17" fmla="*/ 5982363 w 8431364"/>
              <a:gd name="connsiteY17" fmla="*/ 3137317 h 4404556"/>
              <a:gd name="connsiteX18" fmla="*/ 6692016 w 8431364"/>
              <a:gd name="connsiteY18" fmla="*/ 3404018 h 4404556"/>
              <a:gd name="connsiteX19" fmla="*/ 7677638 w 8431364"/>
              <a:gd name="connsiteY19" fmla="*/ 3151308 h 4404556"/>
              <a:gd name="connsiteX20" fmla="*/ 7970189 w 8431364"/>
              <a:gd name="connsiteY20" fmla="*/ 2384925 h 4404556"/>
              <a:gd name="connsiteX21" fmla="*/ 8431364 w 8431364"/>
              <a:gd name="connsiteY21" fmla="*/ 4404556 h 4404556"/>
              <a:gd name="connsiteX0" fmla="*/ 10933 w 8431364"/>
              <a:gd name="connsiteY0" fmla="*/ 4396934 h 4404554"/>
              <a:gd name="connsiteX1" fmla="*/ 2982 w 8431364"/>
              <a:gd name="connsiteY1" fmla="*/ 3880431 h 4404554"/>
              <a:gd name="connsiteX2" fmla="*/ 10932 w 8431364"/>
              <a:gd name="connsiteY2" fmla="*/ 3629633 h 4404554"/>
              <a:gd name="connsiteX3" fmla="*/ 1325 w 8431364"/>
              <a:gd name="connsiteY3" fmla="*/ 3407659 h 4404554"/>
              <a:gd name="connsiteX4" fmla="*/ 18884 w 8431364"/>
              <a:gd name="connsiteY4" fmla="*/ 3156531 h 4404554"/>
              <a:gd name="connsiteX5" fmla="*/ 61520 w 8431364"/>
              <a:gd name="connsiteY5" fmla="*/ 2997929 h 4404554"/>
              <a:gd name="connsiteX6" fmla="*/ 125233 w 8431364"/>
              <a:gd name="connsiteY6" fmla="*/ 2209332 h 4404554"/>
              <a:gd name="connsiteX7" fmla="*/ 392596 w 8431364"/>
              <a:gd name="connsiteY7" fmla="*/ 118801 h 4404554"/>
              <a:gd name="connsiteX8" fmla="*/ 835775 w 8431364"/>
              <a:gd name="connsiteY8" fmla="*/ 1496520 h 4404554"/>
              <a:gd name="connsiteX9" fmla="*/ 1596849 w 8431364"/>
              <a:gd name="connsiteY9" fmla="*/ 2811093 h 4404554"/>
              <a:gd name="connsiteX10" fmla="*/ 2110378 w 8431364"/>
              <a:gd name="connsiteY10" fmla="*/ 2774537 h 4404554"/>
              <a:gd name="connsiteX11" fmla="*/ 2813330 w 8431364"/>
              <a:gd name="connsiteY11" fmla="*/ 3021214 h 4404554"/>
              <a:gd name="connsiteX12" fmla="*/ 3529942 w 8431364"/>
              <a:gd name="connsiteY12" fmla="*/ 2725462 h 4404554"/>
              <a:gd name="connsiteX13" fmla="*/ 4091111 w 8431364"/>
              <a:gd name="connsiteY13" fmla="*/ 2910455 h 4404554"/>
              <a:gd name="connsiteX14" fmla="*/ 4864543 w 8431364"/>
              <a:gd name="connsiteY14" fmla="*/ 2833611 h 4404554"/>
              <a:gd name="connsiteX15" fmla="*/ 5323253 w 8431364"/>
              <a:gd name="connsiteY15" fmla="*/ 3094469 h 4404554"/>
              <a:gd name="connsiteX16" fmla="*/ 5696116 w 8431364"/>
              <a:gd name="connsiteY16" fmla="*/ 2607559 h 4404554"/>
              <a:gd name="connsiteX17" fmla="*/ 5982363 w 8431364"/>
              <a:gd name="connsiteY17" fmla="*/ 3137315 h 4404554"/>
              <a:gd name="connsiteX18" fmla="*/ 6692016 w 8431364"/>
              <a:gd name="connsiteY18" fmla="*/ 3404016 h 4404554"/>
              <a:gd name="connsiteX19" fmla="*/ 7677638 w 8431364"/>
              <a:gd name="connsiteY19" fmla="*/ 3151306 h 4404554"/>
              <a:gd name="connsiteX20" fmla="*/ 7970189 w 8431364"/>
              <a:gd name="connsiteY20" fmla="*/ 2384923 h 4404554"/>
              <a:gd name="connsiteX21" fmla="*/ 8431364 w 8431364"/>
              <a:gd name="connsiteY21" fmla="*/ 4404554 h 4404554"/>
              <a:gd name="connsiteX0" fmla="*/ 10933 w 8431364"/>
              <a:gd name="connsiteY0" fmla="*/ 4396936 h 4404556"/>
              <a:gd name="connsiteX1" fmla="*/ 2982 w 8431364"/>
              <a:gd name="connsiteY1" fmla="*/ 3880433 h 4404556"/>
              <a:gd name="connsiteX2" fmla="*/ 10932 w 8431364"/>
              <a:gd name="connsiteY2" fmla="*/ 3629635 h 4404556"/>
              <a:gd name="connsiteX3" fmla="*/ 1325 w 8431364"/>
              <a:gd name="connsiteY3" fmla="*/ 3407661 h 4404556"/>
              <a:gd name="connsiteX4" fmla="*/ 18884 w 8431364"/>
              <a:gd name="connsiteY4" fmla="*/ 3156533 h 4404556"/>
              <a:gd name="connsiteX5" fmla="*/ 61520 w 8431364"/>
              <a:gd name="connsiteY5" fmla="*/ 2997931 h 4404556"/>
              <a:gd name="connsiteX6" fmla="*/ 125233 w 8431364"/>
              <a:gd name="connsiteY6" fmla="*/ 2209334 h 4404556"/>
              <a:gd name="connsiteX7" fmla="*/ 392596 w 8431364"/>
              <a:gd name="connsiteY7" fmla="*/ 118803 h 4404556"/>
              <a:gd name="connsiteX8" fmla="*/ 835775 w 8431364"/>
              <a:gd name="connsiteY8" fmla="*/ 1496522 h 4404556"/>
              <a:gd name="connsiteX9" fmla="*/ 1596849 w 8431364"/>
              <a:gd name="connsiteY9" fmla="*/ 2811095 h 4404556"/>
              <a:gd name="connsiteX10" fmla="*/ 2110378 w 8431364"/>
              <a:gd name="connsiteY10" fmla="*/ 2774539 h 4404556"/>
              <a:gd name="connsiteX11" fmla="*/ 2813330 w 8431364"/>
              <a:gd name="connsiteY11" fmla="*/ 3021216 h 4404556"/>
              <a:gd name="connsiteX12" fmla="*/ 3529942 w 8431364"/>
              <a:gd name="connsiteY12" fmla="*/ 2725464 h 4404556"/>
              <a:gd name="connsiteX13" fmla="*/ 4091111 w 8431364"/>
              <a:gd name="connsiteY13" fmla="*/ 2910457 h 4404556"/>
              <a:gd name="connsiteX14" fmla="*/ 4864543 w 8431364"/>
              <a:gd name="connsiteY14" fmla="*/ 2833613 h 4404556"/>
              <a:gd name="connsiteX15" fmla="*/ 5323253 w 8431364"/>
              <a:gd name="connsiteY15" fmla="*/ 3094471 h 4404556"/>
              <a:gd name="connsiteX16" fmla="*/ 5696116 w 8431364"/>
              <a:gd name="connsiteY16" fmla="*/ 2607561 h 4404556"/>
              <a:gd name="connsiteX17" fmla="*/ 5982363 w 8431364"/>
              <a:gd name="connsiteY17" fmla="*/ 3137317 h 4404556"/>
              <a:gd name="connsiteX18" fmla="*/ 6692016 w 8431364"/>
              <a:gd name="connsiteY18" fmla="*/ 3404018 h 4404556"/>
              <a:gd name="connsiteX19" fmla="*/ 7677638 w 8431364"/>
              <a:gd name="connsiteY19" fmla="*/ 3151308 h 4404556"/>
              <a:gd name="connsiteX20" fmla="*/ 7970189 w 8431364"/>
              <a:gd name="connsiteY20" fmla="*/ 2384925 h 4404556"/>
              <a:gd name="connsiteX21" fmla="*/ 8431364 w 8431364"/>
              <a:gd name="connsiteY21" fmla="*/ 4404556 h 4404556"/>
              <a:gd name="connsiteX0" fmla="*/ 10933 w 8431364"/>
              <a:gd name="connsiteY0" fmla="*/ 4396934 h 4404554"/>
              <a:gd name="connsiteX1" fmla="*/ 2982 w 8431364"/>
              <a:gd name="connsiteY1" fmla="*/ 3880431 h 4404554"/>
              <a:gd name="connsiteX2" fmla="*/ 10932 w 8431364"/>
              <a:gd name="connsiteY2" fmla="*/ 3629633 h 4404554"/>
              <a:gd name="connsiteX3" fmla="*/ 1325 w 8431364"/>
              <a:gd name="connsiteY3" fmla="*/ 3407659 h 4404554"/>
              <a:gd name="connsiteX4" fmla="*/ 18884 w 8431364"/>
              <a:gd name="connsiteY4" fmla="*/ 3156531 h 4404554"/>
              <a:gd name="connsiteX5" fmla="*/ 61520 w 8431364"/>
              <a:gd name="connsiteY5" fmla="*/ 2997929 h 4404554"/>
              <a:gd name="connsiteX6" fmla="*/ 125233 w 8431364"/>
              <a:gd name="connsiteY6" fmla="*/ 2209332 h 4404554"/>
              <a:gd name="connsiteX7" fmla="*/ 392596 w 8431364"/>
              <a:gd name="connsiteY7" fmla="*/ 118801 h 4404554"/>
              <a:gd name="connsiteX8" fmla="*/ 835775 w 8431364"/>
              <a:gd name="connsiteY8" fmla="*/ 1496520 h 4404554"/>
              <a:gd name="connsiteX9" fmla="*/ 1596849 w 8431364"/>
              <a:gd name="connsiteY9" fmla="*/ 2811093 h 4404554"/>
              <a:gd name="connsiteX10" fmla="*/ 2110378 w 8431364"/>
              <a:gd name="connsiteY10" fmla="*/ 2774537 h 4404554"/>
              <a:gd name="connsiteX11" fmla="*/ 2813330 w 8431364"/>
              <a:gd name="connsiteY11" fmla="*/ 3021214 h 4404554"/>
              <a:gd name="connsiteX12" fmla="*/ 3529942 w 8431364"/>
              <a:gd name="connsiteY12" fmla="*/ 2725462 h 4404554"/>
              <a:gd name="connsiteX13" fmla="*/ 4091111 w 8431364"/>
              <a:gd name="connsiteY13" fmla="*/ 2910455 h 4404554"/>
              <a:gd name="connsiteX14" fmla="*/ 4864543 w 8431364"/>
              <a:gd name="connsiteY14" fmla="*/ 2833611 h 4404554"/>
              <a:gd name="connsiteX15" fmla="*/ 5323253 w 8431364"/>
              <a:gd name="connsiteY15" fmla="*/ 3094469 h 4404554"/>
              <a:gd name="connsiteX16" fmla="*/ 5696116 w 8431364"/>
              <a:gd name="connsiteY16" fmla="*/ 2607559 h 4404554"/>
              <a:gd name="connsiteX17" fmla="*/ 5982363 w 8431364"/>
              <a:gd name="connsiteY17" fmla="*/ 3137315 h 4404554"/>
              <a:gd name="connsiteX18" fmla="*/ 6692016 w 8431364"/>
              <a:gd name="connsiteY18" fmla="*/ 3404016 h 4404554"/>
              <a:gd name="connsiteX19" fmla="*/ 7677638 w 8431364"/>
              <a:gd name="connsiteY19" fmla="*/ 3151306 h 4404554"/>
              <a:gd name="connsiteX20" fmla="*/ 7970189 w 8431364"/>
              <a:gd name="connsiteY20" fmla="*/ 2384923 h 4404554"/>
              <a:gd name="connsiteX21" fmla="*/ 8431364 w 8431364"/>
              <a:gd name="connsiteY21" fmla="*/ 4404554 h 4404554"/>
              <a:gd name="connsiteX0" fmla="*/ 10933 w 8431364"/>
              <a:gd name="connsiteY0" fmla="*/ 4396936 h 4404556"/>
              <a:gd name="connsiteX1" fmla="*/ 2982 w 8431364"/>
              <a:gd name="connsiteY1" fmla="*/ 3880433 h 4404556"/>
              <a:gd name="connsiteX2" fmla="*/ 10932 w 8431364"/>
              <a:gd name="connsiteY2" fmla="*/ 3629635 h 4404556"/>
              <a:gd name="connsiteX3" fmla="*/ 1325 w 8431364"/>
              <a:gd name="connsiteY3" fmla="*/ 3407661 h 4404556"/>
              <a:gd name="connsiteX4" fmla="*/ 18884 w 8431364"/>
              <a:gd name="connsiteY4" fmla="*/ 3156533 h 4404556"/>
              <a:gd name="connsiteX5" fmla="*/ 61520 w 8431364"/>
              <a:gd name="connsiteY5" fmla="*/ 2997931 h 4404556"/>
              <a:gd name="connsiteX6" fmla="*/ 125233 w 8431364"/>
              <a:gd name="connsiteY6" fmla="*/ 2209334 h 4404556"/>
              <a:gd name="connsiteX7" fmla="*/ 392596 w 8431364"/>
              <a:gd name="connsiteY7" fmla="*/ 118803 h 4404556"/>
              <a:gd name="connsiteX8" fmla="*/ 835775 w 8431364"/>
              <a:gd name="connsiteY8" fmla="*/ 1496522 h 4404556"/>
              <a:gd name="connsiteX9" fmla="*/ 1596849 w 8431364"/>
              <a:gd name="connsiteY9" fmla="*/ 2811095 h 4404556"/>
              <a:gd name="connsiteX10" fmla="*/ 2110378 w 8431364"/>
              <a:gd name="connsiteY10" fmla="*/ 2774539 h 4404556"/>
              <a:gd name="connsiteX11" fmla="*/ 2813330 w 8431364"/>
              <a:gd name="connsiteY11" fmla="*/ 3021216 h 4404556"/>
              <a:gd name="connsiteX12" fmla="*/ 3529942 w 8431364"/>
              <a:gd name="connsiteY12" fmla="*/ 2725464 h 4404556"/>
              <a:gd name="connsiteX13" fmla="*/ 4091111 w 8431364"/>
              <a:gd name="connsiteY13" fmla="*/ 2910457 h 4404556"/>
              <a:gd name="connsiteX14" fmla="*/ 4864543 w 8431364"/>
              <a:gd name="connsiteY14" fmla="*/ 2833613 h 4404556"/>
              <a:gd name="connsiteX15" fmla="*/ 5323253 w 8431364"/>
              <a:gd name="connsiteY15" fmla="*/ 3094471 h 4404556"/>
              <a:gd name="connsiteX16" fmla="*/ 5696116 w 8431364"/>
              <a:gd name="connsiteY16" fmla="*/ 2607561 h 4404556"/>
              <a:gd name="connsiteX17" fmla="*/ 5982363 w 8431364"/>
              <a:gd name="connsiteY17" fmla="*/ 3137317 h 4404556"/>
              <a:gd name="connsiteX18" fmla="*/ 6692016 w 8431364"/>
              <a:gd name="connsiteY18" fmla="*/ 3404018 h 4404556"/>
              <a:gd name="connsiteX19" fmla="*/ 7677638 w 8431364"/>
              <a:gd name="connsiteY19" fmla="*/ 3151308 h 4404556"/>
              <a:gd name="connsiteX20" fmla="*/ 7970189 w 8431364"/>
              <a:gd name="connsiteY20" fmla="*/ 2384925 h 4404556"/>
              <a:gd name="connsiteX21" fmla="*/ 8431364 w 8431364"/>
              <a:gd name="connsiteY21" fmla="*/ 4404556 h 4404556"/>
              <a:gd name="connsiteX0" fmla="*/ 10933 w 8431364"/>
              <a:gd name="connsiteY0" fmla="*/ 4396934 h 4404554"/>
              <a:gd name="connsiteX1" fmla="*/ 2982 w 8431364"/>
              <a:gd name="connsiteY1" fmla="*/ 3880431 h 4404554"/>
              <a:gd name="connsiteX2" fmla="*/ 10932 w 8431364"/>
              <a:gd name="connsiteY2" fmla="*/ 3629633 h 4404554"/>
              <a:gd name="connsiteX3" fmla="*/ 1325 w 8431364"/>
              <a:gd name="connsiteY3" fmla="*/ 3407659 h 4404554"/>
              <a:gd name="connsiteX4" fmla="*/ 18884 w 8431364"/>
              <a:gd name="connsiteY4" fmla="*/ 3156531 h 4404554"/>
              <a:gd name="connsiteX5" fmla="*/ 61520 w 8431364"/>
              <a:gd name="connsiteY5" fmla="*/ 2997929 h 4404554"/>
              <a:gd name="connsiteX6" fmla="*/ 125233 w 8431364"/>
              <a:gd name="connsiteY6" fmla="*/ 2209332 h 4404554"/>
              <a:gd name="connsiteX7" fmla="*/ 392596 w 8431364"/>
              <a:gd name="connsiteY7" fmla="*/ 118801 h 4404554"/>
              <a:gd name="connsiteX8" fmla="*/ 835775 w 8431364"/>
              <a:gd name="connsiteY8" fmla="*/ 1496520 h 4404554"/>
              <a:gd name="connsiteX9" fmla="*/ 1596849 w 8431364"/>
              <a:gd name="connsiteY9" fmla="*/ 2811093 h 4404554"/>
              <a:gd name="connsiteX10" fmla="*/ 2110378 w 8431364"/>
              <a:gd name="connsiteY10" fmla="*/ 2774537 h 4404554"/>
              <a:gd name="connsiteX11" fmla="*/ 2813330 w 8431364"/>
              <a:gd name="connsiteY11" fmla="*/ 3021214 h 4404554"/>
              <a:gd name="connsiteX12" fmla="*/ 3529942 w 8431364"/>
              <a:gd name="connsiteY12" fmla="*/ 2725462 h 4404554"/>
              <a:gd name="connsiteX13" fmla="*/ 4091111 w 8431364"/>
              <a:gd name="connsiteY13" fmla="*/ 2910455 h 4404554"/>
              <a:gd name="connsiteX14" fmla="*/ 4864543 w 8431364"/>
              <a:gd name="connsiteY14" fmla="*/ 2833611 h 4404554"/>
              <a:gd name="connsiteX15" fmla="*/ 5323253 w 8431364"/>
              <a:gd name="connsiteY15" fmla="*/ 3094469 h 4404554"/>
              <a:gd name="connsiteX16" fmla="*/ 5696116 w 8431364"/>
              <a:gd name="connsiteY16" fmla="*/ 3022575 h 4404554"/>
              <a:gd name="connsiteX17" fmla="*/ 5982363 w 8431364"/>
              <a:gd name="connsiteY17" fmla="*/ 3137315 h 4404554"/>
              <a:gd name="connsiteX18" fmla="*/ 6692016 w 8431364"/>
              <a:gd name="connsiteY18" fmla="*/ 3404016 h 4404554"/>
              <a:gd name="connsiteX19" fmla="*/ 7677638 w 8431364"/>
              <a:gd name="connsiteY19" fmla="*/ 3151306 h 4404554"/>
              <a:gd name="connsiteX20" fmla="*/ 7970189 w 8431364"/>
              <a:gd name="connsiteY20" fmla="*/ 2384923 h 4404554"/>
              <a:gd name="connsiteX21" fmla="*/ 8431364 w 8431364"/>
              <a:gd name="connsiteY21" fmla="*/ 4404554 h 4404554"/>
              <a:gd name="connsiteX0" fmla="*/ 10933 w 8431364"/>
              <a:gd name="connsiteY0" fmla="*/ 4396936 h 4404556"/>
              <a:gd name="connsiteX1" fmla="*/ 2982 w 8431364"/>
              <a:gd name="connsiteY1" fmla="*/ 3880433 h 4404556"/>
              <a:gd name="connsiteX2" fmla="*/ 10932 w 8431364"/>
              <a:gd name="connsiteY2" fmla="*/ 3629635 h 4404556"/>
              <a:gd name="connsiteX3" fmla="*/ 1325 w 8431364"/>
              <a:gd name="connsiteY3" fmla="*/ 3407661 h 4404556"/>
              <a:gd name="connsiteX4" fmla="*/ 18884 w 8431364"/>
              <a:gd name="connsiteY4" fmla="*/ 3156533 h 4404556"/>
              <a:gd name="connsiteX5" fmla="*/ 61520 w 8431364"/>
              <a:gd name="connsiteY5" fmla="*/ 2997931 h 4404556"/>
              <a:gd name="connsiteX6" fmla="*/ 125233 w 8431364"/>
              <a:gd name="connsiteY6" fmla="*/ 2209334 h 4404556"/>
              <a:gd name="connsiteX7" fmla="*/ 392596 w 8431364"/>
              <a:gd name="connsiteY7" fmla="*/ 118803 h 4404556"/>
              <a:gd name="connsiteX8" fmla="*/ 835775 w 8431364"/>
              <a:gd name="connsiteY8" fmla="*/ 1496522 h 4404556"/>
              <a:gd name="connsiteX9" fmla="*/ 1596849 w 8431364"/>
              <a:gd name="connsiteY9" fmla="*/ 2811095 h 4404556"/>
              <a:gd name="connsiteX10" fmla="*/ 2110378 w 8431364"/>
              <a:gd name="connsiteY10" fmla="*/ 2774539 h 4404556"/>
              <a:gd name="connsiteX11" fmla="*/ 2813330 w 8431364"/>
              <a:gd name="connsiteY11" fmla="*/ 3021216 h 4404556"/>
              <a:gd name="connsiteX12" fmla="*/ 3529942 w 8431364"/>
              <a:gd name="connsiteY12" fmla="*/ 2725464 h 4404556"/>
              <a:gd name="connsiteX13" fmla="*/ 4091111 w 8431364"/>
              <a:gd name="connsiteY13" fmla="*/ 2910457 h 4404556"/>
              <a:gd name="connsiteX14" fmla="*/ 4864543 w 8431364"/>
              <a:gd name="connsiteY14" fmla="*/ 2833613 h 4404556"/>
              <a:gd name="connsiteX15" fmla="*/ 5323253 w 8431364"/>
              <a:gd name="connsiteY15" fmla="*/ 3094471 h 4404556"/>
              <a:gd name="connsiteX16" fmla="*/ 5696116 w 8431364"/>
              <a:gd name="connsiteY16" fmla="*/ 3022577 h 4404556"/>
              <a:gd name="connsiteX17" fmla="*/ 5982363 w 8431364"/>
              <a:gd name="connsiteY17" fmla="*/ 3137317 h 4404556"/>
              <a:gd name="connsiteX18" fmla="*/ 6692015 w 8431364"/>
              <a:gd name="connsiteY18" fmla="*/ 2950216 h 4404556"/>
              <a:gd name="connsiteX19" fmla="*/ 7677638 w 8431364"/>
              <a:gd name="connsiteY19" fmla="*/ 3151308 h 4404556"/>
              <a:gd name="connsiteX20" fmla="*/ 7970189 w 8431364"/>
              <a:gd name="connsiteY20" fmla="*/ 2384925 h 4404556"/>
              <a:gd name="connsiteX21" fmla="*/ 8431364 w 8431364"/>
              <a:gd name="connsiteY21" fmla="*/ 4404556 h 4404556"/>
              <a:gd name="connsiteX0" fmla="*/ 10933 w 8435139"/>
              <a:gd name="connsiteY0" fmla="*/ 4396934 h 4404554"/>
              <a:gd name="connsiteX1" fmla="*/ 2982 w 8435139"/>
              <a:gd name="connsiteY1" fmla="*/ 3880431 h 4404554"/>
              <a:gd name="connsiteX2" fmla="*/ 10932 w 8435139"/>
              <a:gd name="connsiteY2" fmla="*/ 3629633 h 4404554"/>
              <a:gd name="connsiteX3" fmla="*/ 1325 w 8435139"/>
              <a:gd name="connsiteY3" fmla="*/ 3407659 h 4404554"/>
              <a:gd name="connsiteX4" fmla="*/ 18884 w 8435139"/>
              <a:gd name="connsiteY4" fmla="*/ 3156531 h 4404554"/>
              <a:gd name="connsiteX5" fmla="*/ 61520 w 8435139"/>
              <a:gd name="connsiteY5" fmla="*/ 2997929 h 4404554"/>
              <a:gd name="connsiteX6" fmla="*/ 125233 w 8435139"/>
              <a:gd name="connsiteY6" fmla="*/ 2209332 h 4404554"/>
              <a:gd name="connsiteX7" fmla="*/ 392596 w 8435139"/>
              <a:gd name="connsiteY7" fmla="*/ 118801 h 4404554"/>
              <a:gd name="connsiteX8" fmla="*/ 835775 w 8435139"/>
              <a:gd name="connsiteY8" fmla="*/ 1496520 h 4404554"/>
              <a:gd name="connsiteX9" fmla="*/ 1596849 w 8435139"/>
              <a:gd name="connsiteY9" fmla="*/ 2811093 h 4404554"/>
              <a:gd name="connsiteX10" fmla="*/ 2110378 w 8435139"/>
              <a:gd name="connsiteY10" fmla="*/ 2774537 h 4404554"/>
              <a:gd name="connsiteX11" fmla="*/ 2813330 w 8435139"/>
              <a:gd name="connsiteY11" fmla="*/ 3021214 h 4404554"/>
              <a:gd name="connsiteX12" fmla="*/ 3529942 w 8435139"/>
              <a:gd name="connsiteY12" fmla="*/ 2725462 h 4404554"/>
              <a:gd name="connsiteX13" fmla="*/ 4091111 w 8435139"/>
              <a:gd name="connsiteY13" fmla="*/ 2910455 h 4404554"/>
              <a:gd name="connsiteX14" fmla="*/ 4864543 w 8435139"/>
              <a:gd name="connsiteY14" fmla="*/ 2833611 h 4404554"/>
              <a:gd name="connsiteX15" fmla="*/ 5323253 w 8435139"/>
              <a:gd name="connsiteY15" fmla="*/ 3094469 h 4404554"/>
              <a:gd name="connsiteX16" fmla="*/ 5696116 w 8435139"/>
              <a:gd name="connsiteY16" fmla="*/ 3022575 h 4404554"/>
              <a:gd name="connsiteX17" fmla="*/ 5982363 w 8435139"/>
              <a:gd name="connsiteY17" fmla="*/ 3137315 h 4404554"/>
              <a:gd name="connsiteX18" fmla="*/ 6692015 w 8435139"/>
              <a:gd name="connsiteY18" fmla="*/ 2950214 h 4404554"/>
              <a:gd name="connsiteX19" fmla="*/ 7677638 w 8435139"/>
              <a:gd name="connsiteY19" fmla="*/ 3151306 h 4404554"/>
              <a:gd name="connsiteX20" fmla="*/ 8309519 w 8435139"/>
              <a:gd name="connsiteY20" fmla="*/ 3048174 h 4404554"/>
              <a:gd name="connsiteX21" fmla="*/ 8431364 w 8435139"/>
              <a:gd name="connsiteY21" fmla="*/ 4404554 h 4404554"/>
              <a:gd name="connsiteX0" fmla="*/ 10933 w 9026191"/>
              <a:gd name="connsiteY0" fmla="*/ 4396936 h 4404556"/>
              <a:gd name="connsiteX1" fmla="*/ 2982 w 9026191"/>
              <a:gd name="connsiteY1" fmla="*/ 3880433 h 4404556"/>
              <a:gd name="connsiteX2" fmla="*/ 10932 w 9026191"/>
              <a:gd name="connsiteY2" fmla="*/ 3629635 h 4404556"/>
              <a:gd name="connsiteX3" fmla="*/ 1325 w 9026191"/>
              <a:gd name="connsiteY3" fmla="*/ 3407661 h 4404556"/>
              <a:gd name="connsiteX4" fmla="*/ 18884 w 9026191"/>
              <a:gd name="connsiteY4" fmla="*/ 3156533 h 4404556"/>
              <a:gd name="connsiteX5" fmla="*/ 61520 w 9026191"/>
              <a:gd name="connsiteY5" fmla="*/ 2997931 h 4404556"/>
              <a:gd name="connsiteX6" fmla="*/ 125233 w 9026191"/>
              <a:gd name="connsiteY6" fmla="*/ 2209334 h 4404556"/>
              <a:gd name="connsiteX7" fmla="*/ 392596 w 9026191"/>
              <a:gd name="connsiteY7" fmla="*/ 118803 h 4404556"/>
              <a:gd name="connsiteX8" fmla="*/ 835775 w 9026191"/>
              <a:gd name="connsiteY8" fmla="*/ 1496522 h 4404556"/>
              <a:gd name="connsiteX9" fmla="*/ 1596849 w 9026191"/>
              <a:gd name="connsiteY9" fmla="*/ 2811095 h 4404556"/>
              <a:gd name="connsiteX10" fmla="*/ 2110378 w 9026191"/>
              <a:gd name="connsiteY10" fmla="*/ 2774539 h 4404556"/>
              <a:gd name="connsiteX11" fmla="*/ 2813330 w 9026191"/>
              <a:gd name="connsiteY11" fmla="*/ 3021216 h 4404556"/>
              <a:gd name="connsiteX12" fmla="*/ 3529942 w 9026191"/>
              <a:gd name="connsiteY12" fmla="*/ 2725464 h 4404556"/>
              <a:gd name="connsiteX13" fmla="*/ 4091111 w 9026191"/>
              <a:gd name="connsiteY13" fmla="*/ 2910457 h 4404556"/>
              <a:gd name="connsiteX14" fmla="*/ 4864543 w 9026191"/>
              <a:gd name="connsiteY14" fmla="*/ 2833613 h 4404556"/>
              <a:gd name="connsiteX15" fmla="*/ 5323253 w 9026191"/>
              <a:gd name="connsiteY15" fmla="*/ 3094471 h 4404556"/>
              <a:gd name="connsiteX16" fmla="*/ 5696116 w 9026191"/>
              <a:gd name="connsiteY16" fmla="*/ 3022577 h 4404556"/>
              <a:gd name="connsiteX17" fmla="*/ 5982363 w 9026191"/>
              <a:gd name="connsiteY17" fmla="*/ 3137317 h 4404556"/>
              <a:gd name="connsiteX18" fmla="*/ 6692015 w 9026191"/>
              <a:gd name="connsiteY18" fmla="*/ 2950216 h 4404556"/>
              <a:gd name="connsiteX19" fmla="*/ 7677638 w 9026191"/>
              <a:gd name="connsiteY19" fmla="*/ 3151308 h 4404556"/>
              <a:gd name="connsiteX20" fmla="*/ 8309519 w 9026191"/>
              <a:gd name="connsiteY20" fmla="*/ 3048176 h 4404556"/>
              <a:gd name="connsiteX21" fmla="*/ 9026191 w 9026191"/>
              <a:gd name="connsiteY21" fmla="*/ 4404556 h 4404556"/>
              <a:gd name="connsiteX0" fmla="*/ 10933 w 9026191"/>
              <a:gd name="connsiteY0" fmla="*/ 4396934 h 4404554"/>
              <a:gd name="connsiteX1" fmla="*/ 2982 w 9026191"/>
              <a:gd name="connsiteY1" fmla="*/ 3880431 h 4404554"/>
              <a:gd name="connsiteX2" fmla="*/ 10932 w 9026191"/>
              <a:gd name="connsiteY2" fmla="*/ 3629633 h 4404554"/>
              <a:gd name="connsiteX3" fmla="*/ 1325 w 9026191"/>
              <a:gd name="connsiteY3" fmla="*/ 3407659 h 4404554"/>
              <a:gd name="connsiteX4" fmla="*/ 18884 w 9026191"/>
              <a:gd name="connsiteY4" fmla="*/ 3156531 h 4404554"/>
              <a:gd name="connsiteX5" fmla="*/ 61520 w 9026191"/>
              <a:gd name="connsiteY5" fmla="*/ 2997929 h 4404554"/>
              <a:gd name="connsiteX6" fmla="*/ 125233 w 9026191"/>
              <a:gd name="connsiteY6" fmla="*/ 2209332 h 4404554"/>
              <a:gd name="connsiteX7" fmla="*/ 392596 w 9026191"/>
              <a:gd name="connsiteY7" fmla="*/ 118801 h 4404554"/>
              <a:gd name="connsiteX8" fmla="*/ 835775 w 9026191"/>
              <a:gd name="connsiteY8" fmla="*/ 1496520 h 4404554"/>
              <a:gd name="connsiteX9" fmla="*/ 1596849 w 9026191"/>
              <a:gd name="connsiteY9" fmla="*/ 2811093 h 4404554"/>
              <a:gd name="connsiteX10" fmla="*/ 2110378 w 9026191"/>
              <a:gd name="connsiteY10" fmla="*/ 2774537 h 4404554"/>
              <a:gd name="connsiteX11" fmla="*/ 2813330 w 9026191"/>
              <a:gd name="connsiteY11" fmla="*/ 3021214 h 4404554"/>
              <a:gd name="connsiteX12" fmla="*/ 3529942 w 9026191"/>
              <a:gd name="connsiteY12" fmla="*/ 2725462 h 4404554"/>
              <a:gd name="connsiteX13" fmla="*/ 4091111 w 9026191"/>
              <a:gd name="connsiteY13" fmla="*/ 2910455 h 4404554"/>
              <a:gd name="connsiteX14" fmla="*/ 4864543 w 9026191"/>
              <a:gd name="connsiteY14" fmla="*/ 2833611 h 4404554"/>
              <a:gd name="connsiteX15" fmla="*/ 5323253 w 9026191"/>
              <a:gd name="connsiteY15" fmla="*/ 3094469 h 4404554"/>
              <a:gd name="connsiteX16" fmla="*/ 5696116 w 9026191"/>
              <a:gd name="connsiteY16" fmla="*/ 3022575 h 4404554"/>
              <a:gd name="connsiteX17" fmla="*/ 5982363 w 9026191"/>
              <a:gd name="connsiteY17" fmla="*/ 3137315 h 4404554"/>
              <a:gd name="connsiteX18" fmla="*/ 6692015 w 9026191"/>
              <a:gd name="connsiteY18" fmla="*/ 2950214 h 4404554"/>
              <a:gd name="connsiteX19" fmla="*/ 7677638 w 9026191"/>
              <a:gd name="connsiteY19" fmla="*/ 3151306 h 4404554"/>
              <a:gd name="connsiteX20" fmla="*/ 8309520 w 9026191"/>
              <a:gd name="connsiteY20" fmla="*/ 3835541 h 4404554"/>
              <a:gd name="connsiteX21" fmla="*/ 9026191 w 9026191"/>
              <a:gd name="connsiteY21" fmla="*/ 4404554 h 4404554"/>
              <a:gd name="connsiteX0" fmla="*/ 10933 w 11920480"/>
              <a:gd name="connsiteY0" fmla="*/ 4396936 h 4404556"/>
              <a:gd name="connsiteX1" fmla="*/ 2982 w 11920480"/>
              <a:gd name="connsiteY1" fmla="*/ 3880433 h 4404556"/>
              <a:gd name="connsiteX2" fmla="*/ 10932 w 11920480"/>
              <a:gd name="connsiteY2" fmla="*/ 3629635 h 4404556"/>
              <a:gd name="connsiteX3" fmla="*/ 1325 w 11920480"/>
              <a:gd name="connsiteY3" fmla="*/ 3407661 h 4404556"/>
              <a:gd name="connsiteX4" fmla="*/ 18884 w 11920480"/>
              <a:gd name="connsiteY4" fmla="*/ 3156533 h 4404556"/>
              <a:gd name="connsiteX5" fmla="*/ 61520 w 11920480"/>
              <a:gd name="connsiteY5" fmla="*/ 2997931 h 4404556"/>
              <a:gd name="connsiteX6" fmla="*/ 125233 w 11920480"/>
              <a:gd name="connsiteY6" fmla="*/ 2209334 h 4404556"/>
              <a:gd name="connsiteX7" fmla="*/ 392596 w 11920480"/>
              <a:gd name="connsiteY7" fmla="*/ 118803 h 4404556"/>
              <a:gd name="connsiteX8" fmla="*/ 835775 w 11920480"/>
              <a:gd name="connsiteY8" fmla="*/ 1496522 h 4404556"/>
              <a:gd name="connsiteX9" fmla="*/ 1596849 w 11920480"/>
              <a:gd name="connsiteY9" fmla="*/ 2811095 h 4404556"/>
              <a:gd name="connsiteX10" fmla="*/ 2110378 w 11920480"/>
              <a:gd name="connsiteY10" fmla="*/ 2774539 h 4404556"/>
              <a:gd name="connsiteX11" fmla="*/ 2813330 w 11920480"/>
              <a:gd name="connsiteY11" fmla="*/ 3021216 h 4404556"/>
              <a:gd name="connsiteX12" fmla="*/ 3529942 w 11920480"/>
              <a:gd name="connsiteY12" fmla="*/ 2725464 h 4404556"/>
              <a:gd name="connsiteX13" fmla="*/ 4091111 w 11920480"/>
              <a:gd name="connsiteY13" fmla="*/ 2910457 h 4404556"/>
              <a:gd name="connsiteX14" fmla="*/ 4864543 w 11920480"/>
              <a:gd name="connsiteY14" fmla="*/ 2833613 h 4404556"/>
              <a:gd name="connsiteX15" fmla="*/ 5323253 w 11920480"/>
              <a:gd name="connsiteY15" fmla="*/ 3094471 h 4404556"/>
              <a:gd name="connsiteX16" fmla="*/ 5696116 w 11920480"/>
              <a:gd name="connsiteY16" fmla="*/ 3022577 h 4404556"/>
              <a:gd name="connsiteX17" fmla="*/ 5982363 w 11920480"/>
              <a:gd name="connsiteY17" fmla="*/ 3137317 h 4404556"/>
              <a:gd name="connsiteX18" fmla="*/ 6692015 w 11920480"/>
              <a:gd name="connsiteY18" fmla="*/ 2950216 h 4404556"/>
              <a:gd name="connsiteX19" fmla="*/ 7677638 w 11920480"/>
              <a:gd name="connsiteY19" fmla="*/ 3151308 h 4404556"/>
              <a:gd name="connsiteX20" fmla="*/ 8309520 w 11920480"/>
              <a:gd name="connsiteY20" fmla="*/ 3835543 h 4404556"/>
              <a:gd name="connsiteX21" fmla="*/ 11920480 w 11920480"/>
              <a:gd name="connsiteY21" fmla="*/ 4404556 h 4404556"/>
              <a:gd name="connsiteX0" fmla="*/ 10933 w 8434475"/>
              <a:gd name="connsiteY0" fmla="*/ 4396934 h 4404554"/>
              <a:gd name="connsiteX1" fmla="*/ 2982 w 8434475"/>
              <a:gd name="connsiteY1" fmla="*/ 3880431 h 4404554"/>
              <a:gd name="connsiteX2" fmla="*/ 10932 w 8434475"/>
              <a:gd name="connsiteY2" fmla="*/ 3629633 h 4404554"/>
              <a:gd name="connsiteX3" fmla="*/ 1325 w 8434475"/>
              <a:gd name="connsiteY3" fmla="*/ 3407659 h 4404554"/>
              <a:gd name="connsiteX4" fmla="*/ 18884 w 8434475"/>
              <a:gd name="connsiteY4" fmla="*/ 3156531 h 4404554"/>
              <a:gd name="connsiteX5" fmla="*/ 61520 w 8434475"/>
              <a:gd name="connsiteY5" fmla="*/ 2997929 h 4404554"/>
              <a:gd name="connsiteX6" fmla="*/ 125233 w 8434475"/>
              <a:gd name="connsiteY6" fmla="*/ 2209332 h 4404554"/>
              <a:gd name="connsiteX7" fmla="*/ 392596 w 8434475"/>
              <a:gd name="connsiteY7" fmla="*/ 118801 h 4404554"/>
              <a:gd name="connsiteX8" fmla="*/ 835775 w 8434475"/>
              <a:gd name="connsiteY8" fmla="*/ 1496520 h 4404554"/>
              <a:gd name="connsiteX9" fmla="*/ 1596849 w 8434475"/>
              <a:gd name="connsiteY9" fmla="*/ 2811093 h 4404554"/>
              <a:gd name="connsiteX10" fmla="*/ 2110378 w 8434475"/>
              <a:gd name="connsiteY10" fmla="*/ 2774537 h 4404554"/>
              <a:gd name="connsiteX11" fmla="*/ 2813330 w 8434475"/>
              <a:gd name="connsiteY11" fmla="*/ 3021214 h 4404554"/>
              <a:gd name="connsiteX12" fmla="*/ 3529942 w 8434475"/>
              <a:gd name="connsiteY12" fmla="*/ 2725462 h 4404554"/>
              <a:gd name="connsiteX13" fmla="*/ 4091111 w 8434475"/>
              <a:gd name="connsiteY13" fmla="*/ 2910455 h 4404554"/>
              <a:gd name="connsiteX14" fmla="*/ 4864543 w 8434475"/>
              <a:gd name="connsiteY14" fmla="*/ 2833611 h 4404554"/>
              <a:gd name="connsiteX15" fmla="*/ 5323253 w 8434475"/>
              <a:gd name="connsiteY15" fmla="*/ 3094469 h 4404554"/>
              <a:gd name="connsiteX16" fmla="*/ 5696116 w 8434475"/>
              <a:gd name="connsiteY16" fmla="*/ 3022575 h 4404554"/>
              <a:gd name="connsiteX17" fmla="*/ 5982363 w 8434475"/>
              <a:gd name="connsiteY17" fmla="*/ 3137315 h 4404554"/>
              <a:gd name="connsiteX18" fmla="*/ 6692015 w 8434475"/>
              <a:gd name="connsiteY18" fmla="*/ 2950214 h 4404554"/>
              <a:gd name="connsiteX19" fmla="*/ 7677638 w 8434475"/>
              <a:gd name="connsiteY19" fmla="*/ 3151306 h 4404554"/>
              <a:gd name="connsiteX20" fmla="*/ 8309520 w 8434475"/>
              <a:gd name="connsiteY20" fmla="*/ 3835541 h 4404554"/>
              <a:gd name="connsiteX21" fmla="*/ 8427374 w 8434475"/>
              <a:gd name="connsiteY21" fmla="*/ 4404554 h 4404554"/>
              <a:gd name="connsiteX0" fmla="*/ 10933 w 8434477"/>
              <a:gd name="connsiteY0" fmla="*/ 4396934 h 4404554"/>
              <a:gd name="connsiteX1" fmla="*/ 2982 w 8434477"/>
              <a:gd name="connsiteY1" fmla="*/ 3880431 h 4404554"/>
              <a:gd name="connsiteX2" fmla="*/ 10932 w 8434477"/>
              <a:gd name="connsiteY2" fmla="*/ 3629633 h 4404554"/>
              <a:gd name="connsiteX3" fmla="*/ 1325 w 8434477"/>
              <a:gd name="connsiteY3" fmla="*/ 3407659 h 4404554"/>
              <a:gd name="connsiteX4" fmla="*/ 18884 w 8434477"/>
              <a:gd name="connsiteY4" fmla="*/ 3156531 h 4404554"/>
              <a:gd name="connsiteX5" fmla="*/ 61520 w 8434477"/>
              <a:gd name="connsiteY5" fmla="*/ 2997929 h 4404554"/>
              <a:gd name="connsiteX6" fmla="*/ 125233 w 8434477"/>
              <a:gd name="connsiteY6" fmla="*/ 2209332 h 4404554"/>
              <a:gd name="connsiteX7" fmla="*/ 392596 w 8434477"/>
              <a:gd name="connsiteY7" fmla="*/ 118801 h 4404554"/>
              <a:gd name="connsiteX8" fmla="*/ 835775 w 8434477"/>
              <a:gd name="connsiteY8" fmla="*/ 1496520 h 4404554"/>
              <a:gd name="connsiteX9" fmla="*/ 1596849 w 8434477"/>
              <a:gd name="connsiteY9" fmla="*/ 2811093 h 4404554"/>
              <a:gd name="connsiteX10" fmla="*/ 2110378 w 8434477"/>
              <a:gd name="connsiteY10" fmla="*/ 2774537 h 4404554"/>
              <a:gd name="connsiteX11" fmla="*/ 2813330 w 8434477"/>
              <a:gd name="connsiteY11" fmla="*/ 3021214 h 4404554"/>
              <a:gd name="connsiteX12" fmla="*/ 3529942 w 8434477"/>
              <a:gd name="connsiteY12" fmla="*/ 2725462 h 4404554"/>
              <a:gd name="connsiteX13" fmla="*/ 4091111 w 8434477"/>
              <a:gd name="connsiteY13" fmla="*/ 2910455 h 4404554"/>
              <a:gd name="connsiteX14" fmla="*/ 4864543 w 8434477"/>
              <a:gd name="connsiteY14" fmla="*/ 2833611 h 4404554"/>
              <a:gd name="connsiteX15" fmla="*/ 5323253 w 8434477"/>
              <a:gd name="connsiteY15" fmla="*/ 3094469 h 4404554"/>
              <a:gd name="connsiteX16" fmla="*/ 5696116 w 8434477"/>
              <a:gd name="connsiteY16" fmla="*/ 3022575 h 4404554"/>
              <a:gd name="connsiteX17" fmla="*/ 5982363 w 8434477"/>
              <a:gd name="connsiteY17" fmla="*/ 3137315 h 4404554"/>
              <a:gd name="connsiteX18" fmla="*/ 6692015 w 8434477"/>
              <a:gd name="connsiteY18" fmla="*/ 2950214 h 4404554"/>
              <a:gd name="connsiteX19" fmla="*/ 7677638 w 8434477"/>
              <a:gd name="connsiteY19" fmla="*/ 3151306 h 4404554"/>
              <a:gd name="connsiteX20" fmla="*/ 8309521 w 8434477"/>
              <a:gd name="connsiteY20" fmla="*/ 320511 h 4404554"/>
              <a:gd name="connsiteX21" fmla="*/ 8427374 w 8434477"/>
              <a:gd name="connsiteY21" fmla="*/ 4404554 h 4404554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1 w 9490277"/>
              <a:gd name="connsiteY13" fmla="*/ 2910455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677638 w 9490277"/>
              <a:gd name="connsiteY19" fmla="*/ 3151306 h 4404554"/>
              <a:gd name="connsiteX20" fmla="*/ 8309521 w 9490277"/>
              <a:gd name="connsiteY20" fmla="*/ 320511 h 4404554"/>
              <a:gd name="connsiteX21" fmla="*/ 9490277 w 9490277"/>
              <a:gd name="connsiteY21" fmla="*/ 4404554 h 4404554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1 w 9490277"/>
              <a:gd name="connsiteY13" fmla="*/ 2910455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677638 w 9490277"/>
              <a:gd name="connsiteY19" fmla="*/ 3151306 h 4404554"/>
              <a:gd name="connsiteX20" fmla="*/ 8309520 w 9490277"/>
              <a:gd name="connsiteY20" fmla="*/ 320511 h 4404554"/>
              <a:gd name="connsiteX21" fmla="*/ 9490277 w 9490277"/>
              <a:gd name="connsiteY21" fmla="*/ 4404554 h 4404554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1 w 9490277"/>
              <a:gd name="connsiteY13" fmla="*/ 2910455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677638 w 9490277"/>
              <a:gd name="connsiteY19" fmla="*/ 3151306 h 4404554"/>
              <a:gd name="connsiteX20" fmla="*/ 8309520 w 9490277"/>
              <a:gd name="connsiteY20" fmla="*/ 320511 h 4404554"/>
              <a:gd name="connsiteX21" fmla="*/ 9490277 w 9490277"/>
              <a:gd name="connsiteY21" fmla="*/ 4404554 h 4404554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1 w 9490277"/>
              <a:gd name="connsiteY13" fmla="*/ 2910455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677638 w 9490277"/>
              <a:gd name="connsiteY19" fmla="*/ 3151306 h 4404554"/>
              <a:gd name="connsiteX20" fmla="*/ 8309520 w 9490277"/>
              <a:gd name="connsiteY20" fmla="*/ 320511 h 4404554"/>
              <a:gd name="connsiteX21" fmla="*/ 9490277 w 9490277"/>
              <a:gd name="connsiteY21" fmla="*/ 4404554 h 4404554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1 w 9490277"/>
              <a:gd name="connsiteY13" fmla="*/ 2910455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677638 w 9490277"/>
              <a:gd name="connsiteY19" fmla="*/ 3151306 h 4404554"/>
              <a:gd name="connsiteX20" fmla="*/ 8309520 w 9490277"/>
              <a:gd name="connsiteY20" fmla="*/ 320511 h 4404554"/>
              <a:gd name="connsiteX21" fmla="*/ 9490277 w 9490277"/>
              <a:gd name="connsiteY21" fmla="*/ 4404554 h 4404554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1 w 9490277"/>
              <a:gd name="connsiteY13" fmla="*/ 2910455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677638 w 9490277"/>
              <a:gd name="connsiteY19" fmla="*/ 3151306 h 4404554"/>
              <a:gd name="connsiteX20" fmla="*/ 8309520 w 9490277"/>
              <a:gd name="connsiteY20" fmla="*/ 320511 h 4404554"/>
              <a:gd name="connsiteX21" fmla="*/ 9490277 w 9490277"/>
              <a:gd name="connsiteY21" fmla="*/ 4404554 h 4404554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1 w 9490277"/>
              <a:gd name="connsiteY13" fmla="*/ 2910455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677638 w 9490277"/>
              <a:gd name="connsiteY19" fmla="*/ 3151306 h 4404554"/>
              <a:gd name="connsiteX20" fmla="*/ 8309520 w 9490277"/>
              <a:gd name="connsiteY20" fmla="*/ 320511 h 4404554"/>
              <a:gd name="connsiteX21" fmla="*/ 9490277 w 9490277"/>
              <a:gd name="connsiteY21" fmla="*/ 4404554 h 4404554"/>
              <a:gd name="connsiteX0" fmla="*/ 10933 w 9490277"/>
              <a:gd name="connsiteY0" fmla="*/ 4430749 h 4438369"/>
              <a:gd name="connsiteX1" fmla="*/ 2982 w 9490277"/>
              <a:gd name="connsiteY1" fmla="*/ 3914246 h 4438369"/>
              <a:gd name="connsiteX2" fmla="*/ 10932 w 9490277"/>
              <a:gd name="connsiteY2" fmla="*/ 3663448 h 4438369"/>
              <a:gd name="connsiteX3" fmla="*/ 1325 w 9490277"/>
              <a:gd name="connsiteY3" fmla="*/ 3441474 h 4438369"/>
              <a:gd name="connsiteX4" fmla="*/ 18884 w 9490277"/>
              <a:gd name="connsiteY4" fmla="*/ 3190346 h 4438369"/>
              <a:gd name="connsiteX5" fmla="*/ 61520 w 9490277"/>
              <a:gd name="connsiteY5" fmla="*/ 3031744 h 4438369"/>
              <a:gd name="connsiteX6" fmla="*/ 125233 w 9490277"/>
              <a:gd name="connsiteY6" fmla="*/ 2243147 h 4438369"/>
              <a:gd name="connsiteX7" fmla="*/ 392596 w 9490277"/>
              <a:gd name="connsiteY7" fmla="*/ 152616 h 4438369"/>
              <a:gd name="connsiteX8" fmla="*/ 835775 w 9490277"/>
              <a:gd name="connsiteY8" fmla="*/ 1530335 h 4438369"/>
              <a:gd name="connsiteX9" fmla="*/ 1596849 w 9490277"/>
              <a:gd name="connsiteY9" fmla="*/ 2844908 h 4438369"/>
              <a:gd name="connsiteX10" fmla="*/ 2110378 w 9490277"/>
              <a:gd name="connsiteY10" fmla="*/ 2808352 h 4438369"/>
              <a:gd name="connsiteX11" fmla="*/ 2813330 w 9490277"/>
              <a:gd name="connsiteY11" fmla="*/ 3055029 h 4438369"/>
              <a:gd name="connsiteX12" fmla="*/ 3529942 w 9490277"/>
              <a:gd name="connsiteY12" fmla="*/ 2759277 h 4438369"/>
              <a:gd name="connsiteX13" fmla="*/ 4091111 w 9490277"/>
              <a:gd name="connsiteY13" fmla="*/ 2944270 h 4438369"/>
              <a:gd name="connsiteX14" fmla="*/ 4864543 w 9490277"/>
              <a:gd name="connsiteY14" fmla="*/ 2867426 h 4438369"/>
              <a:gd name="connsiteX15" fmla="*/ 5323253 w 9490277"/>
              <a:gd name="connsiteY15" fmla="*/ 3128284 h 4438369"/>
              <a:gd name="connsiteX16" fmla="*/ 5696116 w 9490277"/>
              <a:gd name="connsiteY16" fmla="*/ 3056390 h 4438369"/>
              <a:gd name="connsiteX17" fmla="*/ 5982363 w 9490277"/>
              <a:gd name="connsiteY17" fmla="*/ 3171130 h 4438369"/>
              <a:gd name="connsiteX18" fmla="*/ 6692015 w 9490277"/>
              <a:gd name="connsiteY18" fmla="*/ 2984029 h 4438369"/>
              <a:gd name="connsiteX19" fmla="*/ 7677638 w 9490277"/>
              <a:gd name="connsiteY19" fmla="*/ 3185121 h 4438369"/>
              <a:gd name="connsiteX20" fmla="*/ 8309520 w 9490277"/>
              <a:gd name="connsiteY20" fmla="*/ 354326 h 4438369"/>
              <a:gd name="connsiteX21" fmla="*/ 9490277 w 9490277"/>
              <a:gd name="connsiteY21" fmla="*/ 4438369 h 4438369"/>
              <a:gd name="connsiteX0" fmla="*/ 10933 w 9490277"/>
              <a:gd name="connsiteY0" fmla="*/ 4430749 h 4438369"/>
              <a:gd name="connsiteX1" fmla="*/ 2982 w 9490277"/>
              <a:gd name="connsiteY1" fmla="*/ 3914246 h 4438369"/>
              <a:gd name="connsiteX2" fmla="*/ 10932 w 9490277"/>
              <a:gd name="connsiteY2" fmla="*/ 3663448 h 4438369"/>
              <a:gd name="connsiteX3" fmla="*/ 1325 w 9490277"/>
              <a:gd name="connsiteY3" fmla="*/ 3441474 h 4438369"/>
              <a:gd name="connsiteX4" fmla="*/ 18884 w 9490277"/>
              <a:gd name="connsiteY4" fmla="*/ 3190346 h 4438369"/>
              <a:gd name="connsiteX5" fmla="*/ 61520 w 9490277"/>
              <a:gd name="connsiteY5" fmla="*/ 3031744 h 4438369"/>
              <a:gd name="connsiteX6" fmla="*/ 125233 w 9490277"/>
              <a:gd name="connsiteY6" fmla="*/ 2243147 h 4438369"/>
              <a:gd name="connsiteX7" fmla="*/ 392596 w 9490277"/>
              <a:gd name="connsiteY7" fmla="*/ 152616 h 4438369"/>
              <a:gd name="connsiteX8" fmla="*/ 835775 w 9490277"/>
              <a:gd name="connsiteY8" fmla="*/ 1530335 h 4438369"/>
              <a:gd name="connsiteX9" fmla="*/ 1596849 w 9490277"/>
              <a:gd name="connsiteY9" fmla="*/ 2844908 h 4438369"/>
              <a:gd name="connsiteX10" fmla="*/ 2110378 w 9490277"/>
              <a:gd name="connsiteY10" fmla="*/ 2808352 h 4438369"/>
              <a:gd name="connsiteX11" fmla="*/ 2813330 w 9490277"/>
              <a:gd name="connsiteY11" fmla="*/ 3055029 h 4438369"/>
              <a:gd name="connsiteX12" fmla="*/ 3529942 w 9490277"/>
              <a:gd name="connsiteY12" fmla="*/ 2759277 h 4438369"/>
              <a:gd name="connsiteX13" fmla="*/ 4091111 w 9490277"/>
              <a:gd name="connsiteY13" fmla="*/ 2944270 h 4438369"/>
              <a:gd name="connsiteX14" fmla="*/ 4864543 w 9490277"/>
              <a:gd name="connsiteY14" fmla="*/ 2867426 h 4438369"/>
              <a:gd name="connsiteX15" fmla="*/ 5323253 w 9490277"/>
              <a:gd name="connsiteY15" fmla="*/ 3128284 h 4438369"/>
              <a:gd name="connsiteX16" fmla="*/ 5696116 w 9490277"/>
              <a:gd name="connsiteY16" fmla="*/ 3056390 h 4438369"/>
              <a:gd name="connsiteX17" fmla="*/ 5982363 w 9490277"/>
              <a:gd name="connsiteY17" fmla="*/ 3171130 h 4438369"/>
              <a:gd name="connsiteX18" fmla="*/ 6692015 w 9490277"/>
              <a:gd name="connsiteY18" fmla="*/ 2984029 h 4438369"/>
              <a:gd name="connsiteX19" fmla="*/ 7677638 w 9490277"/>
              <a:gd name="connsiteY19" fmla="*/ 3185121 h 4438369"/>
              <a:gd name="connsiteX20" fmla="*/ 8309520 w 9490277"/>
              <a:gd name="connsiteY20" fmla="*/ 354326 h 4438369"/>
              <a:gd name="connsiteX21" fmla="*/ 9490277 w 9490277"/>
              <a:gd name="connsiteY21" fmla="*/ 4438369 h 4438369"/>
              <a:gd name="connsiteX0" fmla="*/ 10933 w 9490277"/>
              <a:gd name="connsiteY0" fmla="*/ 4430749 h 4438369"/>
              <a:gd name="connsiteX1" fmla="*/ 2982 w 9490277"/>
              <a:gd name="connsiteY1" fmla="*/ 3914246 h 4438369"/>
              <a:gd name="connsiteX2" fmla="*/ 10932 w 9490277"/>
              <a:gd name="connsiteY2" fmla="*/ 3663448 h 4438369"/>
              <a:gd name="connsiteX3" fmla="*/ 1325 w 9490277"/>
              <a:gd name="connsiteY3" fmla="*/ 3441474 h 4438369"/>
              <a:gd name="connsiteX4" fmla="*/ 18884 w 9490277"/>
              <a:gd name="connsiteY4" fmla="*/ 3190346 h 4438369"/>
              <a:gd name="connsiteX5" fmla="*/ 61520 w 9490277"/>
              <a:gd name="connsiteY5" fmla="*/ 3031744 h 4438369"/>
              <a:gd name="connsiteX6" fmla="*/ 125233 w 9490277"/>
              <a:gd name="connsiteY6" fmla="*/ 2243147 h 4438369"/>
              <a:gd name="connsiteX7" fmla="*/ 392596 w 9490277"/>
              <a:gd name="connsiteY7" fmla="*/ 152616 h 4438369"/>
              <a:gd name="connsiteX8" fmla="*/ 835775 w 9490277"/>
              <a:gd name="connsiteY8" fmla="*/ 1530335 h 4438369"/>
              <a:gd name="connsiteX9" fmla="*/ 1596849 w 9490277"/>
              <a:gd name="connsiteY9" fmla="*/ 2844908 h 4438369"/>
              <a:gd name="connsiteX10" fmla="*/ 2110378 w 9490277"/>
              <a:gd name="connsiteY10" fmla="*/ 2808352 h 4438369"/>
              <a:gd name="connsiteX11" fmla="*/ 2813330 w 9490277"/>
              <a:gd name="connsiteY11" fmla="*/ 3055029 h 4438369"/>
              <a:gd name="connsiteX12" fmla="*/ 3529942 w 9490277"/>
              <a:gd name="connsiteY12" fmla="*/ 2759277 h 4438369"/>
              <a:gd name="connsiteX13" fmla="*/ 4091111 w 9490277"/>
              <a:gd name="connsiteY13" fmla="*/ 2944270 h 4438369"/>
              <a:gd name="connsiteX14" fmla="*/ 4864543 w 9490277"/>
              <a:gd name="connsiteY14" fmla="*/ 2867426 h 4438369"/>
              <a:gd name="connsiteX15" fmla="*/ 5323253 w 9490277"/>
              <a:gd name="connsiteY15" fmla="*/ 3128284 h 4438369"/>
              <a:gd name="connsiteX16" fmla="*/ 5696116 w 9490277"/>
              <a:gd name="connsiteY16" fmla="*/ 3056390 h 4438369"/>
              <a:gd name="connsiteX17" fmla="*/ 5982363 w 9490277"/>
              <a:gd name="connsiteY17" fmla="*/ 3171130 h 4438369"/>
              <a:gd name="connsiteX18" fmla="*/ 6692015 w 9490277"/>
              <a:gd name="connsiteY18" fmla="*/ 2984029 h 4438369"/>
              <a:gd name="connsiteX19" fmla="*/ 7143691 w 9490277"/>
              <a:gd name="connsiteY19" fmla="*/ 3185121 h 4438369"/>
              <a:gd name="connsiteX20" fmla="*/ 8309520 w 9490277"/>
              <a:gd name="connsiteY20" fmla="*/ 354326 h 4438369"/>
              <a:gd name="connsiteX21" fmla="*/ 9490277 w 9490277"/>
              <a:gd name="connsiteY21" fmla="*/ 4438369 h 4438369"/>
              <a:gd name="connsiteX0" fmla="*/ 10933 w 9490277"/>
              <a:gd name="connsiteY0" fmla="*/ 4430749 h 4438369"/>
              <a:gd name="connsiteX1" fmla="*/ 2982 w 9490277"/>
              <a:gd name="connsiteY1" fmla="*/ 3914246 h 4438369"/>
              <a:gd name="connsiteX2" fmla="*/ 10932 w 9490277"/>
              <a:gd name="connsiteY2" fmla="*/ 3663448 h 4438369"/>
              <a:gd name="connsiteX3" fmla="*/ 1325 w 9490277"/>
              <a:gd name="connsiteY3" fmla="*/ 3441474 h 4438369"/>
              <a:gd name="connsiteX4" fmla="*/ 18884 w 9490277"/>
              <a:gd name="connsiteY4" fmla="*/ 3190346 h 4438369"/>
              <a:gd name="connsiteX5" fmla="*/ 61520 w 9490277"/>
              <a:gd name="connsiteY5" fmla="*/ 3031744 h 4438369"/>
              <a:gd name="connsiteX6" fmla="*/ 125233 w 9490277"/>
              <a:gd name="connsiteY6" fmla="*/ 2243147 h 4438369"/>
              <a:gd name="connsiteX7" fmla="*/ 392596 w 9490277"/>
              <a:gd name="connsiteY7" fmla="*/ 152616 h 4438369"/>
              <a:gd name="connsiteX8" fmla="*/ 835775 w 9490277"/>
              <a:gd name="connsiteY8" fmla="*/ 1530335 h 4438369"/>
              <a:gd name="connsiteX9" fmla="*/ 1596849 w 9490277"/>
              <a:gd name="connsiteY9" fmla="*/ 2844908 h 4438369"/>
              <a:gd name="connsiteX10" fmla="*/ 2110378 w 9490277"/>
              <a:gd name="connsiteY10" fmla="*/ 2808352 h 4438369"/>
              <a:gd name="connsiteX11" fmla="*/ 2813330 w 9490277"/>
              <a:gd name="connsiteY11" fmla="*/ 3055029 h 4438369"/>
              <a:gd name="connsiteX12" fmla="*/ 3529942 w 9490277"/>
              <a:gd name="connsiteY12" fmla="*/ 2759277 h 4438369"/>
              <a:gd name="connsiteX13" fmla="*/ 4091110 w 9490277"/>
              <a:gd name="connsiteY13" fmla="*/ 4083626 h 4438369"/>
              <a:gd name="connsiteX14" fmla="*/ 4864543 w 9490277"/>
              <a:gd name="connsiteY14" fmla="*/ 2867426 h 4438369"/>
              <a:gd name="connsiteX15" fmla="*/ 5323253 w 9490277"/>
              <a:gd name="connsiteY15" fmla="*/ 3128284 h 4438369"/>
              <a:gd name="connsiteX16" fmla="*/ 5696116 w 9490277"/>
              <a:gd name="connsiteY16" fmla="*/ 3056390 h 4438369"/>
              <a:gd name="connsiteX17" fmla="*/ 5982363 w 9490277"/>
              <a:gd name="connsiteY17" fmla="*/ 3171130 h 4438369"/>
              <a:gd name="connsiteX18" fmla="*/ 6692015 w 9490277"/>
              <a:gd name="connsiteY18" fmla="*/ 2984029 h 4438369"/>
              <a:gd name="connsiteX19" fmla="*/ 7143691 w 9490277"/>
              <a:gd name="connsiteY19" fmla="*/ 3185121 h 4438369"/>
              <a:gd name="connsiteX20" fmla="*/ 8309520 w 9490277"/>
              <a:gd name="connsiteY20" fmla="*/ 354326 h 4438369"/>
              <a:gd name="connsiteX21" fmla="*/ 9490277 w 9490277"/>
              <a:gd name="connsiteY21" fmla="*/ 4438369 h 4438369"/>
              <a:gd name="connsiteX0" fmla="*/ 10933 w 9490277"/>
              <a:gd name="connsiteY0" fmla="*/ 4430749 h 4438369"/>
              <a:gd name="connsiteX1" fmla="*/ 2982 w 9490277"/>
              <a:gd name="connsiteY1" fmla="*/ 3914246 h 4438369"/>
              <a:gd name="connsiteX2" fmla="*/ 10932 w 9490277"/>
              <a:gd name="connsiteY2" fmla="*/ 3663448 h 4438369"/>
              <a:gd name="connsiteX3" fmla="*/ 1325 w 9490277"/>
              <a:gd name="connsiteY3" fmla="*/ 3441474 h 4438369"/>
              <a:gd name="connsiteX4" fmla="*/ 18884 w 9490277"/>
              <a:gd name="connsiteY4" fmla="*/ 3190346 h 4438369"/>
              <a:gd name="connsiteX5" fmla="*/ 61520 w 9490277"/>
              <a:gd name="connsiteY5" fmla="*/ 3031744 h 4438369"/>
              <a:gd name="connsiteX6" fmla="*/ 125233 w 9490277"/>
              <a:gd name="connsiteY6" fmla="*/ 2243147 h 4438369"/>
              <a:gd name="connsiteX7" fmla="*/ 392596 w 9490277"/>
              <a:gd name="connsiteY7" fmla="*/ 152616 h 4438369"/>
              <a:gd name="connsiteX8" fmla="*/ 835775 w 9490277"/>
              <a:gd name="connsiteY8" fmla="*/ 1530335 h 4438369"/>
              <a:gd name="connsiteX9" fmla="*/ 1596849 w 9490277"/>
              <a:gd name="connsiteY9" fmla="*/ 2844908 h 4438369"/>
              <a:gd name="connsiteX10" fmla="*/ 2110378 w 9490277"/>
              <a:gd name="connsiteY10" fmla="*/ 2808352 h 4438369"/>
              <a:gd name="connsiteX11" fmla="*/ 2813330 w 9490277"/>
              <a:gd name="connsiteY11" fmla="*/ 3055029 h 4438369"/>
              <a:gd name="connsiteX12" fmla="*/ 3529942 w 9490277"/>
              <a:gd name="connsiteY12" fmla="*/ 2759277 h 4438369"/>
              <a:gd name="connsiteX13" fmla="*/ 4091110 w 9490277"/>
              <a:gd name="connsiteY13" fmla="*/ 4083626 h 4438369"/>
              <a:gd name="connsiteX14" fmla="*/ 4864543 w 9490277"/>
              <a:gd name="connsiteY14" fmla="*/ 2867426 h 4438369"/>
              <a:gd name="connsiteX15" fmla="*/ 5323253 w 9490277"/>
              <a:gd name="connsiteY15" fmla="*/ 3128284 h 4438369"/>
              <a:gd name="connsiteX16" fmla="*/ 5696116 w 9490277"/>
              <a:gd name="connsiteY16" fmla="*/ 3056390 h 4438369"/>
              <a:gd name="connsiteX17" fmla="*/ 5982363 w 9490277"/>
              <a:gd name="connsiteY17" fmla="*/ 3171130 h 4438369"/>
              <a:gd name="connsiteX18" fmla="*/ 6692015 w 9490277"/>
              <a:gd name="connsiteY18" fmla="*/ 2984029 h 4438369"/>
              <a:gd name="connsiteX19" fmla="*/ 7143691 w 9490277"/>
              <a:gd name="connsiteY19" fmla="*/ 3185121 h 4438369"/>
              <a:gd name="connsiteX20" fmla="*/ 8309520 w 9490277"/>
              <a:gd name="connsiteY20" fmla="*/ 354326 h 4438369"/>
              <a:gd name="connsiteX21" fmla="*/ 9490277 w 9490277"/>
              <a:gd name="connsiteY21" fmla="*/ 4438369 h 4438369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0 w 9490277"/>
              <a:gd name="connsiteY13" fmla="*/ 4049811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143691 w 9490277"/>
              <a:gd name="connsiteY19" fmla="*/ 3151306 h 4404554"/>
              <a:gd name="connsiteX20" fmla="*/ 7240711 w 9490277"/>
              <a:gd name="connsiteY20" fmla="*/ 3127165 h 4404554"/>
              <a:gd name="connsiteX21" fmla="*/ 8309520 w 9490277"/>
              <a:gd name="connsiteY21" fmla="*/ 320511 h 4404554"/>
              <a:gd name="connsiteX22" fmla="*/ 9490277 w 9490277"/>
              <a:gd name="connsiteY22" fmla="*/ 4404554 h 4404554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0 w 9490277"/>
              <a:gd name="connsiteY13" fmla="*/ 4049811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143691 w 9490277"/>
              <a:gd name="connsiteY19" fmla="*/ 3151306 h 4404554"/>
              <a:gd name="connsiteX20" fmla="*/ 7664873 w 9490277"/>
              <a:gd name="connsiteY20" fmla="*/ 2249620 h 4404554"/>
              <a:gd name="connsiteX21" fmla="*/ 8309520 w 9490277"/>
              <a:gd name="connsiteY21" fmla="*/ 320511 h 4404554"/>
              <a:gd name="connsiteX22" fmla="*/ 9490277 w 9490277"/>
              <a:gd name="connsiteY22" fmla="*/ 4404554 h 4404554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0 w 9490277"/>
              <a:gd name="connsiteY13" fmla="*/ 4049811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143691 w 9490277"/>
              <a:gd name="connsiteY19" fmla="*/ 3151306 h 4404554"/>
              <a:gd name="connsiteX20" fmla="*/ 7664873 w 9490277"/>
              <a:gd name="connsiteY20" fmla="*/ 2249620 h 4404554"/>
              <a:gd name="connsiteX21" fmla="*/ 8309520 w 9490277"/>
              <a:gd name="connsiteY21" fmla="*/ 320511 h 4404554"/>
              <a:gd name="connsiteX22" fmla="*/ 9490277 w 9490277"/>
              <a:gd name="connsiteY22" fmla="*/ 4404554 h 4404554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0 w 9490277"/>
              <a:gd name="connsiteY13" fmla="*/ 4049811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143691 w 9490277"/>
              <a:gd name="connsiteY19" fmla="*/ 3151306 h 4404554"/>
              <a:gd name="connsiteX20" fmla="*/ 7664873 w 9490277"/>
              <a:gd name="connsiteY20" fmla="*/ 2249620 h 4404554"/>
              <a:gd name="connsiteX21" fmla="*/ 8309520 w 9490277"/>
              <a:gd name="connsiteY21" fmla="*/ 320511 h 4404554"/>
              <a:gd name="connsiteX22" fmla="*/ 9490277 w 9490277"/>
              <a:gd name="connsiteY22" fmla="*/ 4404554 h 4404554"/>
              <a:gd name="connsiteX0" fmla="*/ 10933 w 9490277"/>
              <a:gd name="connsiteY0" fmla="*/ 4396934 h 4404554"/>
              <a:gd name="connsiteX1" fmla="*/ 2982 w 9490277"/>
              <a:gd name="connsiteY1" fmla="*/ 3880431 h 4404554"/>
              <a:gd name="connsiteX2" fmla="*/ 10932 w 9490277"/>
              <a:gd name="connsiteY2" fmla="*/ 3629633 h 4404554"/>
              <a:gd name="connsiteX3" fmla="*/ 1325 w 9490277"/>
              <a:gd name="connsiteY3" fmla="*/ 3407659 h 4404554"/>
              <a:gd name="connsiteX4" fmla="*/ 18884 w 9490277"/>
              <a:gd name="connsiteY4" fmla="*/ 3156531 h 4404554"/>
              <a:gd name="connsiteX5" fmla="*/ 61520 w 9490277"/>
              <a:gd name="connsiteY5" fmla="*/ 2997929 h 4404554"/>
              <a:gd name="connsiteX6" fmla="*/ 125233 w 9490277"/>
              <a:gd name="connsiteY6" fmla="*/ 2209332 h 4404554"/>
              <a:gd name="connsiteX7" fmla="*/ 392596 w 9490277"/>
              <a:gd name="connsiteY7" fmla="*/ 118801 h 4404554"/>
              <a:gd name="connsiteX8" fmla="*/ 835775 w 9490277"/>
              <a:gd name="connsiteY8" fmla="*/ 1496520 h 4404554"/>
              <a:gd name="connsiteX9" fmla="*/ 1596849 w 9490277"/>
              <a:gd name="connsiteY9" fmla="*/ 2811093 h 4404554"/>
              <a:gd name="connsiteX10" fmla="*/ 2110378 w 9490277"/>
              <a:gd name="connsiteY10" fmla="*/ 2774537 h 4404554"/>
              <a:gd name="connsiteX11" fmla="*/ 2813330 w 9490277"/>
              <a:gd name="connsiteY11" fmla="*/ 3021214 h 4404554"/>
              <a:gd name="connsiteX12" fmla="*/ 3529942 w 9490277"/>
              <a:gd name="connsiteY12" fmla="*/ 2725462 h 4404554"/>
              <a:gd name="connsiteX13" fmla="*/ 4091110 w 9490277"/>
              <a:gd name="connsiteY13" fmla="*/ 4049811 h 4404554"/>
              <a:gd name="connsiteX14" fmla="*/ 4864543 w 9490277"/>
              <a:gd name="connsiteY14" fmla="*/ 2833611 h 4404554"/>
              <a:gd name="connsiteX15" fmla="*/ 5323253 w 9490277"/>
              <a:gd name="connsiteY15" fmla="*/ 3094469 h 4404554"/>
              <a:gd name="connsiteX16" fmla="*/ 5696116 w 9490277"/>
              <a:gd name="connsiteY16" fmla="*/ 3022575 h 4404554"/>
              <a:gd name="connsiteX17" fmla="*/ 5982363 w 9490277"/>
              <a:gd name="connsiteY17" fmla="*/ 3137315 h 4404554"/>
              <a:gd name="connsiteX18" fmla="*/ 6692015 w 9490277"/>
              <a:gd name="connsiteY18" fmla="*/ 2950214 h 4404554"/>
              <a:gd name="connsiteX19" fmla="*/ 7143691 w 9490277"/>
              <a:gd name="connsiteY19" fmla="*/ 3151306 h 4404554"/>
              <a:gd name="connsiteX20" fmla="*/ 7664873 w 9490277"/>
              <a:gd name="connsiteY20" fmla="*/ 2249620 h 4404554"/>
              <a:gd name="connsiteX21" fmla="*/ 8309520 w 9490277"/>
              <a:gd name="connsiteY21" fmla="*/ 320511 h 4404554"/>
              <a:gd name="connsiteX22" fmla="*/ 9490277 w 9490277"/>
              <a:gd name="connsiteY22" fmla="*/ 4404554 h 4404554"/>
              <a:gd name="connsiteX0" fmla="*/ 10933 w 9849185"/>
              <a:gd name="connsiteY0" fmla="*/ 4396934 h 4404554"/>
              <a:gd name="connsiteX1" fmla="*/ 2982 w 9849185"/>
              <a:gd name="connsiteY1" fmla="*/ 3880431 h 4404554"/>
              <a:gd name="connsiteX2" fmla="*/ 10932 w 9849185"/>
              <a:gd name="connsiteY2" fmla="*/ 3629633 h 4404554"/>
              <a:gd name="connsiteX3" fmla="*/ 1325 w 9849185"/>
              <a:gd name="connsiteY3" fmla="*/ 3407659 h 4404554"/>
              <a:gd name="connsiteX4" fmla="*/ 18884 w 9849185"/>
              <a:gd name="connsiteY4" fmla="*/ 3156531 h 4404554"/>
              <a:gd name="connsiteX5" fmla="*/ 61520 w 9849185"/>
              <a:gd name="connsiteY5" fmla="*/ 2997929 h 4404554"/>
              <a:gd name="connsiteX6" fmla="*/ 125233 w 9849185"/>
              <a:gd name="connsiteY6" fmla="*/ 2209332 h 4404554"/>
              <a:gd name="connsiteX7" fmla="*/ 392596 w 9849185"/>
              <a:gd name="connsiteY7" fmla="*/ 118801 h 4404554"/>
              <a:gd name="connsiteX8" fmla="*/ 835775 w 9849185"/>
              <a:gd name="connsiteY8" fmla="*/ 1496520 h 4404554"/>
              <a:gd name="connsiteX9" fmla="*/ 1596849 w 9849185"/>
              <a:gd name="connsiteY9" fmla="*/ 2811093 h 4404554"/>
              <a:gd name="connsiteX10" fmla="*/ 2110378 w 9849185"/>
              <a:gd name="connsiteY10" fmla="*/ 2774537 h 4404554"/>
              <a:gd name="connsiteX11" fmla="*/ 2813330 w 9849185"/>
              <a:gd name="connsiteY11" fmla="*/ 3021214 h 4404554"/>
              <a:gd name="connsiteX12" fmla="*/ 3529942 w 9849185"/>
              <a:gd name="connsiteY12" fmla="*/ 2725462 h 4404554"/>
              <a:gd name="connsiteX13" fmla="*/ 4091110 w 9849185"/>
              <a:gd name="connsiteY13" fmla="*/ 4049811 h 4404554"/>
              <a:gd name="connsiteX14" fmla="*/ 4864543 w 9849185"/>
              <a:gd name="connsiteY14" fmla="*/ 2833611 h 4404554"/>
              <a:gd name="connsiteX15" fmla="*/ 5323253 w 9849185"/>
              <a:gd name="connsiteY15" fmla="*/ 3094469 h 4404554"/>
              <a:gd name="connsiteX16" fmla="*/ 5696116 w 9849185"/>
              <a:gd name="connsiteY16" fmla="*/ 3022575 h 4404554"/>
              <a:gd name="connsiteX17" fmla="*/ 5982363 w 9849185"/>
              <a:gd name="connsiteY17" fmla="*/ 3137315 h 4404554"/>
              <a:gd name="connsiteX18" fmla="*/ 6692015 w 9849185"/>
              <a:gd name="connsiteY18" fmla="*/ 2950214 h 4404554"/>
              <a:gd name="connsiteX19" fmla="*/ 7143691 w 9849185"/>
              <a:gd name="connsiteY19" fmla="*/ 3151306 h 4404554"/>
              <a:gd name="connsiteX20" fmla="*/ 7664873 w 9849185"/>
              <a:gd name="connsiteY20" fmla="*/ 2249620 h 4404554"/>
              <a:gd name="connsiteX21" fmla="*/ 8893368 w 9849185"/>
              <a:gd name="connsiteY21" fmla="*/ 320511 h 4404554"/>
              <a:gd name="connsiteX22" fmla="*/ 9490277 w 9849185"/>
              <a:gd name="connsiteY22" fmla="*/ 4404554 h 4404554"/>
              <a:gd name="connsiteX0" fmla="*/ 10933 w 10074125"/>
              <a:gd name="connsiteY0" fmla="*/ 4396934 h 4404554"/>
              <a:gd name="connsiteX1" fmla="*/ 2982 w 10074125"/>
              <a:gd name="connsiteY1" fmla="*/ 3880431 h 4404554"/>
              <a:gd name="connsiteX2" fmla="*/ 10932 w 10074125"/>
              <a:gd name="connsiteY2" fmla="*/ 3629633 h 4404554"/>
              <a:gd name="connsiteX3" fmla="*/ 1325 w 10074125"/>
              <a:gd name="connsiteY3" fmla="*/ 3407659 h 4404554"/>
              <a:gd name="connsiteX4" fmla="*/ 18884 w 10074125"/>
              <a:gd name="connsiteY4" fmla="*/ 3156531 h 4404554"/>
              <a:gd name="connsiteX5" fmla="*/ 61520 w 10074125"/>
              <a:gd name="connsiteY5" fmla="*/ 2997929 h 4404554"/>
              <a:gd name="connsiteX6" fmla="*/ 125233 w 10074125"/>
              <a:gd name="connsiteY6" fmla="*/ 2209332 h 4404554"/>
              <a:gd name="connsiteX7" fmla="*/ 392596 w 10074125"/>
              <a:gd name="connsiteY7" fmla="*/ 118801 h 4404554"/>
              <a:gd name="connsiteX8" fmla="*/ 835775 w 10074125"/>
              <a:gd name="connsiteY8" fmla="*/ 1496520 h 4404554"/>
              <a:gd name="connsiteX9" fmla="*/ 1596849 w 10074125"/>
              <a:gd name="connsiteY9" fmla="*/ 2811093 h 4404554"/>
              <a:gd name="connsiteX10" fmla="*/ 2110378 w 10074125"/>
              <a:gd name="connsiteY10" fmla="*/ 2774537 h 4404554"/>
              <a:gd name="connsiteX11" fmla="*/ 2813330 w 10074125"/>
              <a:gd name="connsiteY11" fmla="*/ 3021214 h 4404554"/>
              <a:gd name="connsiteX12" fmla="*/ 3529942 w 10074125"/>
              <a:gd name="connsiteY12" fmla="*/ 2725462 h 4404554"/>
              <a:gd name="connsiteX13" fmla="*/ 4091110 w 10074125"/>
              <a:gd name="connsiteY13" fmla="*/ 4049811 h 4404554"/>
              <a:gd name="connsiteX14" fmla="*/ 4864543 w 10074125"/>
              <a:gd name="connsiteY14" fmla="*/ 2833611 h 4404554"/>
              <a:gd name="connsiteX15" fmla="*/ 5323253 w 10074125"/>
              <a:gd name="connsiteY15" fmla="*/ 3094469 h 4404554"/>
              <a:gd name="connsiteX16" fmla="*/ 5696116 w 10074125"/>
              <a:gd name="connsiteY16" fmla="*/ 3022575 h 4404554"/>
              <a:gd name="connsiteX17" fmla="*/ 5982363 w 10074125"/>
              <a:gd name="connsiteY17" fmla="*/ 3137315 h 4404554"/>
              <a:gd name="connsiteX18" fmla="*/ 6692015 w 10074125"/>
              <a:gd name="connsiteY18" fmla="*/ 2950214 h 4404554"/>
              <a:gd name="connsiteX19" fmla="*/ 7143691 w 10074125"/>
              <a:gd name="connsiteY19" fmla="*/ 3151306 h 4404554"/>
              <a:gd name="connsiteX20" fmla="*/ 7664873 w 10074125"/>
              <a:gd name="connsiteY20" fmla="*/ 2249620 h 4404554"/>
              <a:gd name="connsiteX21" fmla="*/ 8893368 w 10074125"/>
              <a:gd name="connsiteY21" fmla="*/ 320511 h 4404554"/>
              <a:gd name="connsiteX22" fmla="*/ 10074125 w 10074125"/>
              <a:gd name="connsiteY22" fmla="*/ 4404554 h 440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074125" h="4404554">
                <a:moveTo>
                  <a:pt x="10933" y="4396934"/>
                </a:moveTo>
                <a:cubicBezTo>
                  <a:pt x="9608" y="4393400"/>
                  <a:pt x="2982" y="4008314"/>
                  <a:pt x="2982" y="3880431"/>
                </a:cubicBezTo>
                <a:cubicBezTo>
                  <a:pt x="2982" y="3752548"/>
                  <a:pt x="11208" y="3708428"/>
                  <a:pt x="10932" y="3629633"/>
                </a:cubicBezTo>
                <a:cubicBezTo>
                  <a:pt x="10656" y="3550838"/>
                  <a:pt x="0" y="3486509"/>
                  <a:pt x="1325" y="3407659"/>
                </a:cubicBezTo>
                <a:cubicBezTo>
                  <a:pt x="2650" y="3328809"/>
                  <a:pt x="8852" y="3224819"/>
                  <a:pt x="18884" y="3156531"/>
                </a:cubicBezTo>
                <a:cubicBezTo>
                  <a:pt x="28916" y="3088243"/>
                  <a:pt x="43795" y="3155795"/>
                  <a:pt x="61520" y="2997929"/>
                </a:cubicBezTo>
                <a:cubicBezTo>
                  <a:pt x="79245" y="2840063"/>
                  <a:pt x="70054" y="2689187"/>
                  <a:pt x="125233" y="2209332"/>
                </a:cubicBezTo>
                <a:cubicBezTo>
                  <a:pt x="180412" y="1729477"/>
                  <a:pt x="274172" y="237603"/>
                  <a:pt x="392596" y="118801"/>
                </a:cubicBezTo>
                <a:cubicBezTo>
                  <a:pt x="511020" y="-1"/>
                  <a:pt x="635066" y="1047805"/>
                  <a:pt x="835775" y="1496520"/>
                </a:cubicBezTo>
                <a:cubicBezTo>
                  <a:pt x="1036484" y="1945235"/>
                  <a:pt x="1384415" y="2598090"/>
                  <a:pt x="1596849" y="2811093"/>
                </a:cubicBezTo>
                <a:cubicBezTo>
                  <a:pt x="1809283" y="3024096"/>
                  <a:pt x="1907631" y="2739517"/>
                  <a:pt x="2110378" y="2774537"/>
                </a:cubicBezTo>
                <a:cubicBezTo>
                  <a:pt x="2313125" y="2809557"/>
                  <a:pt x="2576736" y="3029393"/>
                  <a:pt x="2813330" y="3021214"/>
                </a:cubicBezTo>
                <a:cubicBezTo>
                  <a:pt x="3049924" y="3013035"/>
                  <a:pt x="3316979" y="2554029"/>
                  <a:pt x="3529942" y="2725462"/>
                </a:cubicBezTo>
                <a:cubicBezTo>
                  <a:pt x="3742905" y="2896895"/>
                  <a:pt x="3868677" y="4031786"/>
                  <a:pt x="4091110" y="4049811"/>
                </a:cubicBezTo>
                <a:cubicBezTo>
                  <a:pt x="4313543" y="4067836"/>
                  <a:pt x="4607288" y="2698218"/>
                  <a:pt x="4864543" y="2833611"/>
                </a:cubicBezTo>
                <a:cubicBezTo>
                  <a:pt x="5069900" y="2864280"/>
                  <a:pt x="5184658" y="3062975"/>
                  <a:pt x="5323253" y="3094469"/>
                </a:cubicBezTo>
                <a:cubicBezTo>
                  <a:pt x="5461848" y="3125963"/>
                  <a:pt x="5482470" y="3116278"/>
                  <a:pt x="5696116" y="3022575"/>
                </a:cubicBezTo>
                <a:cubicBezTo>
                  <a:pt x="6041503" y="3018079"/>
                  <a:pt x="5816380" y="3149375"/>
                  <a:pt x="5982363" y="3137315"/>
                </a:cubicBezTo>
                <a:cubicBezTo>
                  <a:pt x="6148346" y="3125255"/>
                  <a:pt x="6498460" y="2947882"/>
                  <a:pt x="6692015" y="2950214"/>
                </a:cubicBezTo>
                <a:cubicBezTo>
                  <a:pt x="6885570" y="2952546"/>
                  <a:pt x="6981548" y="3268072"/>
                  <a:pt x="7143691" y="3151306"/>
                </a:cubicBezTo>
                <a:cubicBezTo>
                  <a:pt x="7305834" y="3034540"/>
                  <a:pt x="7373260" y="2721419"/>
                  <a:pt x="7664873" y="2249620"/>
                </a:cubicBezTo>
                <a:cubicBezTo>
                  <a:pt x="7956486" y="1777821"/>
                  <a:pt x="8134199" y="364573"/>
                  <a:pt x="8893368" y="320511"/>
                </a:cubicBezTo>
                <a:cubicBezTo>
                  <a:pt x="9849185" y="476055"/>
                  <a:pt x="10047621" y="3490817"/>
                  <a:pt x="10074125" y="4404554"/>
                </a:cubicBezTo>
              </a:path>
            </a:pathLst>
          </a:cu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 w="95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227013" indent="-227013" algn="ctr">
              <a:defRPr/>
            </a:pPr>
            <a:endParaRPr lang="en-US" sz="2200">
              <a:latin typeface="Times New Roman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445969" y="2024844"/>
            <a:ext cx="1605493" cy="854202"/>
            <a:chOff x="7445969" y="2024844"/>
            <a:chExt cx="1605493" cy="854202"/>
          </a:xfrm>
        </p:grpSpPr>
        <p:sp>
          <p:nvSpPr>
            <p:cNvPr id="16" name="TextBox 30"/>
            <p:cNvSpPr txBox="1">
              <a:spLocks noChangeAspect="1" noChangeArrowheads="1"/>
            </p:cNvSpPr>
            <p:nvPr/>
          </p:nvSpPr>
          <p:spPr bwMode="auto">
            <a:xfrm>
              <a:off x="7445969" y="2234613"/>
              <a:ext cx="902703" cy="245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cs typeface="Arial" charset="0"/>
                </a:rPr>
                <a:t>Significant</a:t>
              </a:r>
              <a:endParaRPr lang="en-US" sz="1400" dirty="0">
                <a:cs typeface="Arial" charset="0"/>
              </a:endParaRPr>
            </a:p>
          </p:txBody>
        </p:sp>
        <p:sp>
          <p:nvSpPr>
            <p:cNvPr id="17" name="TextBox 32"/>
            <p:cNvSpPr txBox="1">
              <a:spLocks noChangeAspect="1" noChangeArrowheads="1"/>
            </p:cNvSpPr>
            <p:nvPr/>
          </p:nvSpPr>
          <p:spPr bwMode="auto">
            <a:xfrm>
              <a:off x="8022033" y="2024844"/>
              <a:ext cx="1029429" cy="245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cs typeface="Arial" charset="0"/>
                </a:rPr>
                <a:t>Insignificant</a:t>
              </a:r>
              <a:endParaRPr lang="en-US" sz="1400" dirty="0">
                <a:cs typeface="Arial" charset="0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8662007" y="2300366"/>
              <a:ext cx="79929" cy="5507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7908165" y="2469546"/>
              <a:ext cx="365702" cy="40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7149244" y="2894555"/>
            <a:ext cx="2088233" cy="36734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185248" y="2921772"/>
            <a:ext cx="2648744" cy="317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46340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I/O-model Terrain Results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410700" cy="511285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Contour simplification</a:t>
            </a:r>
          </a:p>
          <a:p>
            <a:r>
              <a:rPr lang="en-US" dirty="0" smtClean="0"/>
              <a:t>Removal of insignificant depressions removes insignificant contours</a:t>
            </a:r>
          </a:p>
          <a:p>
            <a:pPr lvl="1"/>
            <a:r>
              <a:rPr lang="en-US" dirty="0" smtClean="0"/>
              <a:t>But simplification of individual curves still needed</a:t>
            </a:r>
          </a:p>
          <a:p>
            <a:pPr lvl="1"/>
            <a:endParaRPr lang="en-US" sz="1600" dirty="0" smtClean="0"/>
          </a:p>
          <a:p>
            <a:r>
              <a:rPr lang="en-US" dirty="0" smtClean="0"/>
              <a:t>Simplifying individual contours (e.g.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Douglass-</a:t>
            </a:r>
            <a:r>
              <a:rPr lang="en-US" dirty="0" err="1" smtClean="0"/>
              <a:t>Peucker</a:t>
            </a:r>
            <a:r>
              <a:rPr lang="en-US" dirty="0" smtClean="0"/>
              <a:t>) may result in non-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homotopic</a:t>
            </a:r>
            <a:r>
              <a:rPr lang="en-US" dirty="0" smtClean="0"/>
              <a:t> and intersecting contours</a:t>
            </a:r>
          </a:p>
          <a:p>
            <a:endParaRPr lang="en-US" sz="1600" dirty="0" smtClean="0"/>
          </a:p>
          <a:p>
            <a:r>
              <a:rPr lang="en-US" dirty="0" smtClean="0"/>
              <a:t>Recently, </a:t>
            </a:r>
            <a:r>
              <a:rPr lang="en-US" i="1" dirty="0" smtClean="0"/>
              <a:t>O</a:t>
            </a:r>
            <a:r>
              <a:rPr lang="en-US" dirty="0" smtClean="0"/>
              <a:t>(Sort(</a:t>
            </a:r>
            <a:r>
              <a:rPr lang="en-US" i="1" dirty="0" smtClean="0"/>
              <a:t>T</a:t>
            </a:r>
            <a:r>
              <a:rPr lang="en-US" dirty="0" smtClean="0"/>
              <a:t>)) practical algorithm maintaining </a:t>
            </a:r>
            <a:r>
              <a:rPr lang="en-US" dirty="0" err="1" smtClean="0"/>
              <a:t>homotopy</a:t>
            </a:r>
            <a:r>
              <a:rPr lang="en-US" dirty="0" smtClean="0"/>
              <a:t> and guaranteeing non-intersecting contours [ADMRT12]</a:t>
            </a:r>
          </a:p>
          <a:p>
            <a:pPr lvl="1"/>
            <a:r>
              <a:rPr lang="en-US" dirty="0" smtClean="0"/>
              <a:t>Under some realistic assumptions</a:t>
            </a:r>
          </a:p>
          <a:p>
            <a:endParaRPr lang="en-US" sz="1600" dirty="0" smtClean="0"/>
          </a:p>
          <a:p>
            <a:r>
              <a:rPr lang="en-US" dirty="0" smtClean="0"/>
              <a:t>Simplify model directly?</a:t>
            </a:r>
          </a:p>
          <a:p>
            <a:pPr lvl="1"/>
            <a:r>
              <a:rPr lang="en-US" dirty="0" smtClean="0"/>
              <a:t>Open to do so I/O-efficiently!</a:t>
            </a:r>
          </a:p>
        </p:txBody>
      </p:sp>
      <p:pic>
        <p:nvPicPr>
          <p:cNvPr id="17" name="Picture 182" descr="screenUnCond.PNG"/>
          <p:cNvPicPr>
            <a:picLocks noChangeAspect="1"/>
          </p:cNvPicPr>
          <p:nvPr/>
        </p:nvPicPr>
        <p:blipFill>
          <a:blip r:embed="rId2" cstate="print"/>
          <a:srcRect l="1260" r="1260"/>
          <a:stretch>
            <a:fillRect/>
          </a:stretch>
        </p:blipFill>
        <p:spPr bwMode="auto">
          <a:xfrm>
            <a:off x="6708503" y="2384885"/>
            <a:ext cx="2448272" cy="156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83" descr="screenUnCond.PNG"/>
          <p:cNvPicPr>
            <a:picLocks noChangeAspect="1"/>
          </p:cNvPicPr>
          <p:nvPr/>
        </p:nvPicPr>
        <p:blipFill>
          <a:blip r:embed="rId3" cstate="print"/>
          <a:srcRect l="1485" r="1485"/>
          <a:stretch>
            <a:fillRect/>
          </a:stretch>
        </p:blipFill>
        <p:spPr bwMode="auto">
          <a:xfrm>
            <a:off x="6717196" y="2384884"/>
            <a:ext cx="2448272" cy="156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628" y="4633902"/>
            <a:ext cx="2435846" cy="14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628" y="4633902"/>
            <a:ext cx="2433140" cy="1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7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2636912"/>
            <a:ext cx="8915400" cy="706438"/>
          </a:xfrm>
        </p:spPr>
        <p:txBody>
          <a:bodyPr/>
          <a:lstStyle/>
          <a:p>
            <a:pPr algn="ctr"/>
            <a:r>
              <a:rPr lang="en-US" dirty="0" smtClean="0"/>
              <a:t>Flood Modeling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6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</a:t>
            </a:r>
            <a:r>
              <a:rPr lang="en-US" dirty="0" smtClean="0"/>
              <a:t>Risk Analysis </a:t>
            </a:r>
            <a:r>
              <a:rPr lang="en-US" dirty="0"/>
              <a:t>Important</a:t>
            </a:r>
          </a:p>
        </p:txBody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Increasingly important to predict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areas susceptible </a:t>
            </a:r>
            <a:r>
              <a:rPr lang="en-US" dirty="0"/>
              <a:t>to </a:t>
            </a:r>
            <a:r>
              <a:rPr lang="en-US" dirty="0" smtClean="0"/>
              <a:t>floods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Due </a:t>
            </a:r>
            <a:r>
              <a:rPr lang="en-US" dirty="0"/>
              <a:t>to 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smtClean="0"/>
              <a:t>extreme rain or rising sea-level</a:t>
            </a:r>
            <a:endParaRPr lang="en-US" dirty="0"/>
          </a:p>
          <a:p>
            <a:pPr lvl="1"/>
            <a:r>
              <a:rPr lang="en-US" dirty="0"/>
              <a:t>Hurricane Floyd Sep. 15, </a:t>
            </a:r>
            <a:r>
              <a:rPr lang="en-US" dirty="0" smtClean="0"/>
              <a:t>1999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01093" name="Picture 5" descr="floyd7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0972" y="4694993"/>
            <a:ext cx="1883094" cy="1303994"/>
          </a:xfrm>
          <a:prstGeom prst="rect">
            <a:avLst/>
          </a:prstGeom>
          <a:noFill/>
        </p:spPr>
      </p:pic>
      <p:pic>
        <p:nvPicPr>
          <p:cNvPr id="601094" name="Picture 6" descr="floyd3p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3958" y="4694993"/>
            <a:ext cx="2053358" cy="1318268"/>
          </a:xfrm>
          <a:prstGeom prst="rect">
            <a:avLst/>
          </a:prstGeom>
          <a:noFill/>
        </p:spPr>
      </p:pic>
      <p:sp>
        <p:nvSpPr>
          <p:cNvPr id="601095" name="Text Box 7"/>
          <p:cNvSpPr txBox="1">
            <a:spLocks noChangeArrowheads="1"/>
          </p:cNvSpPr>
          <p:nvPr/>
        </p:nvSpPr>
        <p:spPr bwMode="auto">
          <a:xfrm>
            <a:off x="2700338" y="3594100"/>
            <a:ext cx="6413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742950" indent="-285750"/>
            <a:endParaRPr lang="en-US" b="0"/>
          </a:p>
        </p:txBody>
      </p:sp>
      <p:sp>
        <p:nvSpPr>
          <p:cNvPr id="601096" name="Rectangle 8"/>
          <p:cNvSpPr>
            <a:spLocks noChangeArrowheads="1"/>
          </p:cNvSpPr>
          <p:nvPr/>
        </p:nvSpPr>
        <p:spPr bwMode="auto">
          <a:xfrm>
            <a:off x="4390562" y="5687960"/>
            <a:ext cx="2794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dirty="0">
                <a:latin typeface="Arial" charset="0"/>
              </a:rPr>
              <a:t>7 am    </a:t>
            </a:r>
            <a:r>
              <a:rPr lang="en-US" sz="1800" b="1" dirty="0" smtClean="0">
                <a:latin typeface="Arial" charset="0"/>
              </a:rPr>
              <a:t>                   3pm</a:t>
            </a:r>
            <a:endParaRPr lang="da-DK" sz="1800" b="1" dirty="0">
              <a:latin typeface="Arial" charset="0"/>
            </a:endParaRPr>
          </a:p>
        </p:txBody>
      </p:sp>
      <p:pic>
        <p:nvPicPr>
          <p:cNvPr id="60109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3453" y="3630408"/>
            <a:ext cx="1876531" cy="12748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70" y="2240868"/>
            <a:ext cx="1211240" cy="15121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00" y="2132856"/>
            <a:ext cx="2100088" cy="1400059"/>
          </a:xfrm>
          <a:prstGeom prst="rect">
            <a:avLst/>
          </a:prstGeom>
        </p:spPr>
      </p:pic>
      <p:pic>
        <p:nvPicPr>
          <p:cNvPr id="14" name="Picture 4" descr="floyd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26100" y="4450962"/>
            <a:ext cx="1787535" cy="1236998"/>
          </a:xfrm>
          <a:prstGeom prst="rect">
            <a:avLst/>
          </a:prstGeom>
          <a:noFill/>
        </p:spPr>
      </p:pic>
      <p:pic>
        <p:nvPicPr>
          <p:cNvPr id="20" name="shutterstock_v23501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-1" r="3420"/>
          <a:stretch/>
        </p:blipFill>
        <p:spPr>
          <a:xfrm>
            <a:off x="5349045" y="1067268"/>
            <a:ext cx="2701150" cy="15719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451" y="1148609"/>
            <a:ext cx="1608533" cy="21845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00" y="2240868"/>
            <a:ext cx="2115560" cy="14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47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60109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set1_mesh"/>
          <p:cNvPicPr>
            <a:picLocks noChangeAspect="1" noChangeArrowheads="1"/>
          </p:cNvPicPr>
          <p:nvPr/>
        </p:nvPicPr>
        <p:blipFill>
          <a:blip r:embed="rId3" cstate="print"/>
          <a:srcRect t="80000" r="41176"/>
          <a:stretch>
            <a:fillRect/>
          </a:stretch>
        </p:blipFill>
        <p:spPr bwMode="auto">
          <a:xfrm>
            <a:off x="3056077" y="2107738"/>
            <a:ext cx="3805135" cy="146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b22f10c-flo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8456" y="1501126"/>
            <a:ext cx="30003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Raster Terrain Flow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410700" cy="5208767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Rising sea-level:</a:t>
            </a:r>
            <a:r>
              <a:rPr lang="en-US" dirty="0" smtClean="0"/>
              <a:t> Sea-level mapping</a:t>
            </a:r>
          </a:p>
          <a:p>
            <a:pPr lvl="1"/>
            <a:r>
              <a:rPr lang="en-US" dirty="0" smtClean="0"/>
              <a:t>The minimal sea-level height each cell is flooded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Extreme rain: </a:t>
            </a:r>
            <a:r>
              <a:rPr lang="en-US" dirty="0" smtClean="0"/>
              <a:t>Surface water flow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Flow </a:t>
            </a:r>
            <a:r>
              <a:rPr lang="en-US" dirty="0">
                <a:solidFill>
                  <a:srgbClr val="0000FF"/>
                </a:solidFill>
              </a:rPr>
              <a:t>direction</a:t>
            </a:r>
            <a:r>
              <a:rPr lang="en-US" dirty="0"/>
              <a:t>: The direction water flows at </a:t>
            </a:r>
            <a:r>
              <a:rPr lang="en-US" dirty="0" smtClean="0"/>
              <a:t>each cell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Flow </a:t>
            </a:r>
            <a:r>
              <a:rPr lang="en-US" dirty="0">
                <a:solidFill>
                  <a:srgbClr val="0000FF"/>
                </a:solidFill>
              </a:rPr>
              <a:t>accumulation</a:t>
            </a:r>
            <a:r>
              <a:rPr lang="en-US" dirty="0"/>
              <a:t>: Amount of water flowing through </a:t>
            </a:r>
            <a:r>
              <a:rPr lang="en-US" dirty="0" smtClean="0"/>
              <a:t>each cell</a:t>
            </a:r>
          </a:p>
          <a:p>
            <a:pPr marL="457200" lvl="1" indent="0">
              <a:buNone/>
            </a:pPr>
            <a:endParaRPr lang="en-US" dirty="0"/>
          </a:p>
          <a:p>
            <a:pPr lvl="2"/>
            <a:r>
              <a:rPr lang="en-US" dirty="0"/>
              <a:t>Flow accumulation of cell = size of “upstream area”</a:t>
            </a:r>
          </a:p>
          <a:p>
            <a:pPr lvl="2"/>
            <a:r>
              <a:rPr lang="en-US" dirty="0" smtClean="0"/>
              <a:t>Drainage </a:t>
            </a:r>
            <a:r>
              <a:rPr lang="en-US" dirty="0"/>
              <a:t>network = cells with high flow accumulation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5" descr="floyd7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7236" y="3370831"/>
            <a:ext cx="1063804" cy="736657"/>
          </a:xfrm>
          <a:prstGeom prst="rect">
            <a:avLst/>
          </a:prstGeom>
          <a:noFill/>
        </p:spPr>
      </p:pic>
      <p:pic>
        <p:nvPicPr>
          <p:cNvPr id="5" name="Picture 6" descr="floyd3p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12038" y="3368356"/>
            <a:ext cx="1159990" cy="744720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0505" y="1095216"/>
            <a:ext cx="1194983" cy="81182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5385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Detailed Terrain Data </a:t>
            </a:r>
            <a:r>
              <a:rPr lang="en-US" dirty="0"/>
              <a:t>Essential</a:t>
            </a:r>
          </a:p>
        </p:txBody>
      </p:sp>
      <p:sp>
        <p:nvSpPr>
          <p:cNvPr id="628739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495300" y="1133745"/>
            <a:ext cx="8850313" cy="50768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ea-level rise (2 meter effect on </a:t>
            </a:r>
            <a:r>
              <a:rPr lang="en-US" dirty="0" err="1" smtClean="0"/>
              <a:t>Mandø</a:t>
            </a:r>
            <a:r>
              <a:rPr lang="en-US" dirty="0"/>
              <a:t>)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	  </a:t>
            </a:r>
            <a:r>
              <a:rPr lang="en-US" dirty="0" smtClean="0"/>
              <a:t>90 </a:t>
            </a:r>
            <a:r>
              <a:rPr lang="en-US" dirty="0"/>
              <a:t>meter terrain model		</a:t>
            </a:r>
          </a:p>
        </p:txBody>
      </p:sp>
      <p:pic>
        <p:nvPicPr>
          <p:cNvPr id="6287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7825" y="1592263"/>
            <a:ext cx="3595688" cy="3935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287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550" y="1628775"/>
            <a:ext cx="3695700" cy="392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754520" y="5499230"/>
            <a:ext cx="3280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1,6</a:t>
            </a:r>
            <a:r>
              <a:rPr lang="da-DK" b="0" dirty="0" smtClean="0"/>
              <a:t> </a:t>
            </a:r>
            <a:r>
              <a:rPr lang="da-DK" b="0" dirty="0"/>
              <a:t>meter </a:t>
            </a:r>
            <a:r>
              <a:rPr lang="da-DK" b="0" dirty="0" err="1"/>
              <a:t>terrain</a:t>
            </a:r>
            <a:r>
              <a:rPr lang="da-DK" b="0" dirty="0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382695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revs\Documents\phd\slides\qualification\AccumDK2m_50k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05" y="1585913"/>
            <a:ext cx="3471757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revs\Documents\phd\slides\qualification\AccumSRTM_50km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8" y="1585912"/>
            <a:ext cx="3471756" cy="39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90330" y="5645675"/>
            <a:ext cx="3280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1,6</a:t>
            </a:r>
            <a:r>
              <a:rPr lang="da-DK" b="0" dirty="0" smtClean="0"/>
              <a:t> meter terrain model</a:t>
            </a:r>
            <a:endParaRPr lang="da-DK" b="0" dirty="0"/>
          </a:p>
        </p:txBody>
      </p:sp>
      <p:sp>
        <p:nvSpPr>
          <p:cNvPr id="9" name="TextBox 8"/>
          <p:cNvSpPr txBox="1"/>
          <p:nvPr/>
        </p:nvSpPr>
        <p:spPr>
          <a:xfrm>
            <a:off x="859730" y="5645675"/>
            <a:ext cx="3187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9</a:t>
            </a:r>
            <a:r>
              <a:rPr lang="da-DK" b="0" dirty="0" smtClean="0"/>
              <a:t>0 meter terrain model</a:t>
            </a:r>
            <a:endParaRPr lang="da-DK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</a:t>
            </a:r>
            <a:r>
              <a:rPr lang="en-US" dirty="0" smtClean="0"/>
              <a:t>Terrain Data </a:t>
            </a:r>
            <a:r>
              <a:rPr lang="en-US" dirty="0"/>
              <a:t>Essential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rainage network (flow accumulation)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190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18" name="Picture 2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3160" y="3356992"/>
            <a:ext cx="22955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Rising Sea-Level</a:t>
            </a:r>
            <a:endParaRPr lang="en-US" dirty="0"/>
          </a:p>
        </p:txBody>
      </p:sp>
      <p:sp>
        <p:nvSpPr>
          <p:cNvPr id="64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95300" y="1160463"/>
            <a:ext cx="9246232" cy="5472112"/>
          </a:xfrm>
        </p:spPr>
        <p:txBody>
          <a:bodyPr/>
          <a:lstStyle/>
          <a:p>
            <a:r>
              <a:rPr lang="en-US" dirty="0"/>
              <a:t>The minimal sea-level height each cell is flooded</a:t>
            </a:r>
          </a:p>
          <a:p>
            <a:pPr lvl="1"/>
            <a:r>
              <a:rPr lang="en-US" dirty="0" smtClean="0">
                <a:sym typeface="Symbol" pitchFamily="18" charset="2"/>
              </a:rPr>
              <a:t>New grid where </a:t>
            </a:r>
            <a:r>
              <a:rPr lang="en-US" dirty="0" smtClean="0"/>
              <a:t>terrain below </a:t>
            </a:r>
            <a:r>
              <a:rPr lang="en-US" i="1" dirty="0"/>
              <a:t>h</a:t>
            </a:r>
            <a:r>
              <a:rPr lang="en-US" dirty="0"/>
              <a:t> is flooded when water rise to </a:t>
            </a:r>
            <a:r>
              <a:rPr lang="en-US" i="1" dirty="0" smtClean="0"/>
              <a:t>h</a:t>
            </a:r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 smtClean="0"/>
          </a:p>
          <a:p>
            <a:r>
              <a:rPr lang="en-US" dirty="0" smtClean="0"/>
              <a:t>No commercial software seemed to be able to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process all of Denmark at 1,6-meter </a:t>
            </a:r>
            <a:r>
              <a:rPr lang="en-US" dirty="0"/>
              <a:t>resolution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  <a:p>
            <a:r>
              <a:rPr lang="en-US" dirty="0" smtClean="0"/>
              <a:t>I/O-efficient algorithm:</a:t>
            </a:r>
          </a:p>
          <a:p>
            <a:pPr lvl="1"/>
            <a:r>
              <a:rPr lang="en-US" dirty="0" smtClean="0"/>
              <a:t>Result is simply simplification with</a:t>
            </a:r>
          </a:p>
          <a:p>
            <a:pPr marL="457200" lvl="1" indent="0">
              <a:buNone/>
            </a:pPr>
            <a:r>
              <a:rPr lang="en-US" dirty="0" smtClean="0"/>
              <a:t>   score threshold ∞ [AKY06]</a:t>
            </a:r>
          </a:p>
          <a:p>
            <a:pPr marL="342900" lvl="1" indent="-342900">
              <a:buNone/>
            </a:pPr>
            <a:endParaRPr lang="en-US" dirty="0" smtClean="0">
              <a:sym typeface="Symbol" pitchFamily="18" charset="2"/>
            </a:endParaRPr>
          </a:p>
          <a:p>
            <a:pPr marL="342900" lvl="1" indent="-342900">
              <a:buNone/>
            </a:pPr>
            <a:r>
              <a:rPr lang="en-US" dirty="0" smtClean="0">
                <a:sym typeface="Symbol" pitchFamily="18" charset="2"/>
              </a:rPr>
              <a:t></a:t>
            </a:r>
          </a:p>
          <a:p>
            <a:pPr>
              <a:buNone/>
            </a:pP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Denmark in </a:t>
            </a:r>
            <a:r>
              <a:rPr lang="en-US" dirty="0" smtClean="0">
                <a:sym typeface="Symbol" pitchFamily="18" charset="2"/>
              </a:rPr>
              <a:t>a day </a:t>
            </a:r>
            <a:r>
              <a:rPr lang="en-US" dirty="0"/>
              <a:t>on standard 4GB desktop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64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3300" y="332656"/>
            <a:ext cx="1491716" cy="101377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5" descr="set1_mesh"/>
          <p:cNvPicPr>
            <a:picLocks noChangeAspect="1" noChangeArrowheads="1"/>
          </p:cNvPicPr>
          <p:nvPr/>
        </p:nvPicPr>
        <p:blipFill>
          <a:blip r:embed="rId5" cstate="print"/>
          <a:srcRect t="80000" r="41176"/>
          <a:stretch>
            <a:fillRect/>
          </a:stretch>
        </p:blipFill>
        <p:spPr bwMode="auto">
          <a:xfrm>
            <a:off x="6985461" y="2168860"/>
            <a:ext cx="2592288" cy="99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4081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5" name="Picture 5" descr="set1_mesh"/>
          <p:cNvPicPr>
            <a:picLocks noChangeAspect="1" noChangeArrowheads="1"/>
          </p:cNvPicPr>
          <p:nvPr/>
        </p:nvPicPr>
        <p:blipFill>
          <a:blip r:embed="rId3" cstate="print"/>
          <a:srcRect t="80000" r="41176"/>
          <a:stretch>
            <a:fillRect/>
          </a:stretch>
        </p:blipFill>
        <p:spPr bwMode="auto">
          <a:xfrm>
            <a:off x="2324708" y="3282739"/>
            <a:ext cx="5054704" cy="194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</a:t>
            </a:r>
            <a:r>
              <a:rPr lang="en-US" dirty="0"/>
              <a:t>Accumulation</a:t>
            </a:r>
          </a:p>
        </p:txBody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539" y="1165194"/>
            <a:ext cx="9091612" cy="5591175"/>
          </a:xfrm>
        </p:spPr>
        <p:txBody>
          <a:bodyPr/>
          <a:lstStyle/>
          <a:p>
            <a:r>
              <a:rPr lang="en-US" dirty="0" smtClean="0"/>
              <a:t>Initially </a:t>
            </a:r>
            <a:r>
              <a:rPr lang="en-US" dirty="0"/>
              <a:t>one unit of water in each grid cell</a:t>
            </a:r>
          </a:p>
          <a:p>
            <a:r>
              <a:rPr lang="en-US" dirty="0"/>
              <a:t>Water (initial and received) distributed from each cell to lowest lower neighbor cell (if existing)</a:t>
            </a:r>
          </a:p>
          <a:p>
            <a:r>
              <a:rPr lang="en-US" dirty="0"/>
              <a:t>Flow accumulation of cell is total flow through it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4325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2636912"/>
            <a:ext cx="8915400" cy="706438"/>
          </a:xfrm>
        </p:spPr>
        <p:txBody>
          <a:bodyPr/>
          <a:lstStyle/>
          <a:p>
            <a:pPr algn="ctr"/>
            <a:r>
              <a:rPr lang="en-US" dirty="0" smtClean="0"/>
              <a:t>Big Terrain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473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Accumulation Algorithm</a:t>
            </a:r>
            <a:endParaRPr lang="en-US" dirty="0"/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4508" y="1160748"/>
            <a:ext cx="8789987" cy="5078413"/>
          </a:xfrm>
        </p:spPr>
        <p:txBody>
          <a:bodyPr/>
          <a:lstStyle/>
          <a:p>
            <a:r>
              <a:rPr lang="en-US" dirty="0" smtClean="0"/>
              <a:t>Sweep </a:t>
            </a:r>
            <a:r>
              <a:rPr lang="en-US" dirty="0"/>
              <a:t>cells in decreasing height order. At each cell:</a:t>
            </a:r>
          </a:p>
          <a:p>
            <a:pPr lvl="1"/>
            <a:r>
              <a:rPr lang="en-US" dirty="0"/>
              <a:t>Flow from </a:t>
            </a:r>
            <a:r>
              <a:rPr lang="en-US" dirty="0">
                <a:solidFill>
                  <a:schemeClr val="accent2"/>
                </a:solidFill>
              </a:rPr>
              <a:t>flow grid</a:t>
            </a:r>
            <a:r>
              <a:rPr lang="en-US" dirty="0"/>
              <a:t> and neighbor heights from </a:t>
            </a:r>
            <a:r>
              <a:rPr lang="en-US" dirty="0">
                <a:solidFill>
                  <a:srgbClr val="57FF03"/>
                </a:solidFill>
              </a:rPr>
              <a:t>height grid</a:t>
            </a:r>
          </a:p>
          <a:p>
            <a:pPr lvl="1"/>
            <a:r>
              <a:rPr lang="en-US" dirty="0"/>
              <a:t>Update flow (</a:t>
            </a:r>
            <a:r>
              <a:rPr lang="en-US" dirty="0">
                <a:solidFill>
                  <a:schemeClr val="accent2"/>
                </a:solidFill>
              </a:rPr>
              <a:t>flow grid</a:t>
            </a:r>
            <a:r>
              <a:rPr lang="en-US" dirty="0"/>
              <a:t>) for downslope neighbors</a:t>
            </a:r>
          </a:p>
          <a:p>
            <a:endParaRPr lang="en-US" dirty="0"/>
          </a:p>
          <a:p>
            <a:r>
              <a:rPr lang="en-US" dirty="0">
                <a:solidFill>
                  <a:srgbClr val="3737FF"/>
                </a:solidFill>
                <a:sym typeface="Symbol" pitchFamily="18" charset="2"/>
              </a:rPr>
              <a:t>Problem</a:t>
            </a:r>
            <a:r>
              <a:rPr lang="en-US" dirty="0">
                <a:sym typeface="Symbol" pitchFamily="18" charset="2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ym typeface="Symbol" pitchFamily="18" charset="2"/>
              </a:rPr>
              <a:t>	Cells of same height distributed over the terrain</a:t>
            </a:r>
          </a:p>
          <a:p>
            <a:pPr>
              <a:buNone/>
            </a:pPr>
            <a:r>
              <a:rPr lang="en-US" dirty="0">
                <a:sym typeface="Symbol" pitchFamily="18" charset="2"/>
              </a:rPr>
              <a:t>	  Scattered access to </a:t>
            </a:r>
            <a:r>
              <a:rPr lang="en-US" dirty="0">
                <a:solidFill>
                  <a:schemeClr val="accent2"/>
                </a:solidFill>
                <a:sym typeface="Symbol" pitchFamily="18" charset="2"/>
              </a:rPr>
              <a:t>flow grid</a:t>
            </a:r>
            <a:r>
              <a:rPr lang="en-US" dirty="0">
                <a:sym typeface="Symbol" pitchFamily="18" charset="2"/>
              </a:rPr>
              <a:t> and </a:t>
            </a:r>
            <a:r>
              <a:rPr lang="en-US" dirty="0">
                <a:solidFill>
                  <a:srgbClr val="57FF03"/>
                </a:solidFill>
                <a:sym typeface="Symbol" pitchFamily="18" charset="2"/>
              </a:rPr>
              <a:t>height grid</a:t>
            </a:r>
          </a:p>
          <a:p>
            <a:pPr>
              <a:buNone/>
            </a:pPr>
            <a:r>
              <a:rPr lang="en-US" dirty="0">
                <a:solidFill>
                  <a:srgbClr val="57FF03"/>
                </a:solidFill>
                <a:sym typeface="Symbol" pitchFamily="18" charset="2"/>
              </a:rPr>
              <a:t>	</a:t>
            </a:r>
            <a:r>
              <a:rPr lang="en-US" dirty="0">
                <a:sym typeface="Symbol" pitchFamily="18" charset="2"/>
              </a:rPr>
              <a:t> </a:t>
            </a:r>
            <a:r>
              <a:rPr lang="en-US" dirty="0" smtClean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Ω</a:t>
            </a:r>
            <a:r>
              <a:rPr lang="en-US" dirty="0">
                <a:solidFill>
                  <a:schemeClr val="tx2"/>
                </a:solidFill>
                <a:sym typeface="Symbol" pitchFamily="18" charset="2"/>
              </a:rPr>
              <a:t>(</a:t>
            </a:r>
            <a:r>
              <a:rPr lang="en-US" i="1" dirty="0">
                <a:solidFill>
                  <a:schemeClr val="tx2"/>
                </a:solidFill>
                <a:sym typeface="Symbol" pitchFamily="18" charset="2"/>
              </a:rPr>
              <a:t>N</a:t>
            </a:r>
            <a:r>
              <a:rPr lang="en-US" dirty="0">
                <a:solidFill>
                  <a:schemeClr val="tx2"/>
                </a:solidFill>
                <a:sym typeface="Symbol" pitchFamily="18" charset="2"/>
              </a:rPr>
              <a:t>) I/</a:t>
            </a:r>
            <a:r>
              <a:rPr lang="en-US" dirty="0" err="1">
                <a:solidFill>
                  <a:schemeClr val="tx2"/>
                </a:solidFill>
                <a:sym typeface="Symbol" pitchFamily="18" charset="2"/>
              </a:rPr>
              <a:t>Os</a:t>
            </a:r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 smtClean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Natural to try “</a:t>
            </a:r>
            <a:r>
              <a:rPr lang="en-US" dirty="0" smtClean="0">
                <a:sym typeface="Symbol" pitchFamily="18" charset="2"/>
              </a:rPr>
              <a:t>tiling”: But different </a:t>
            </a:r>
            <a:r>
              <a:rPr lang="en-US" dirty="0">
                <a:sym typeface="Symbol" pitchFamily="18" charset="2"/>
              </a:rPr>
              <a:t>tiles not </a:t>
            </a:r>
            <a:r>
              <a:rPr lang="en-US" dirty="0" smtClean="0">
                <a:sym typeface="Symbol" pitchFamily="18" charset="2"/>
              </a:rPr>
              <a:t>independent!</a:t>
            </a:r>
          </a:p>
          <a:p>
            <a:pPr lvl="1">
              <a:buFont typeface="Wingdings" pitchFamily="2" charset="2"/>
              <a:buNone/>
            </a:pPr>
            <a:endParaRPr lang="en-US" dirty="0">
              <a:sym typeface="Symbol" pitchFamily="18" charset="2"/>
            </a:endParaRPr>
          </a:p>
          <a:p>
            <a:r>
              <a:rPr lang="en-US" dirty="0" smtClean="0">
                <a:sym typeface="Symbol" pitchFamily="18" charset="2"/>
              </a:rPr>
              <a:t>Performance of </a:t>
            </a:r>
            <a:r>
              <a:rPr lang="en-US" dirty="0">
                <a:sym typeface="Symbol" pitchFamily="18" charset="2"/>
              </a:rPr>
              <a:t>c</a:t>
            </a:r>
            <a:r>
              <a:rPr lang="en-US" dirty="0" smtClean="0">
                <a:sym typeface="Symbol" pitchFamily="18" charset="2"/>
              </a:rPr>
              <a:t>ommercial systems are often unpredictable</a:t>
            </a:r>
          </a:p>
          <a:p>
            <a:pPr lvl="1"/>
            <a:r>
              <a:rPr lang="en-US" dirty="0" smtClean="0">
                <a:sym typeface="Symbol" pitchFamily="18" charset="2"/>
              </a:rPr>
              <a:t>And cannot handle Denmark at 1,6-meter resolution</a:t>
            </a:r>
            <a:endParaRPr lang="en-US" dirty="0">
              <a:sym typeface="Symbol" pitchFamily="18" charset="2"/>
            </a:endParaRPr>
          </a:p>
          <a:p>
            <a:pPr lvl="1">
              <a:buFont typeface="Wingdings" pitchFamily="2" charset="2"/>
              <a:buNone/>
            </a:pPr>
            <a:endParaRPr lang="en-US" dirty="0">
              <a:sym typeface="Symbol" pitchFamily="18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42225" y="2312988"/>
            <a:ext cx="1560513" cy="1504950"/>
            <a:chOff x="7642225" y="2312988"/>
            <a:chExt cx="1560513" cy="1504950"/>
          </a:xfrm>
        </p:grpSpPr>
        <p:sp>
          <p:nvSpPr>
            <p:cNvPr id="481286" name="AutoShape 6"/>
            <p:cNvSpPr>
              <a:spLocks noChangeAspect="1" noChangeArrowheads="1" noTextEdit="1"/>
            </p:cNvSpPr>
            <p:nvPr/>
          </p:nvSpPr>
          <p:spPr bwMode="auto">
            <a:xfrm>
              <a:off x="7642225" y="2312988"/>
              <a:ext cx="1560513" cy="150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81287" name="Group 7"/>
            <p:cNvGrpSpPr>
              <a:grpSpLocks/>
            </p:cNvGrpSpPr>
            <p:nvPr/>
          </p:nvGrpSpPr>
          <p:grpSpPr bwMode="auto">
            <a:xfrm>
              <a:off x="7643580" y="2314297"/>
              <a:ext cx="1557126" cy="1502332"/>
              <a:chOff x="1730" y="1012"/>
              <a:chExt cx="2299" cy="2295"/>
            </a:xfrm>
          </p:grpSpPr>
          <p:sp>
            <p:nvSpPr>
              <p:cNvPr id="481288" name="Line 8"/>
              <p:cNvSpPr>
                <a:spLocks noChangeShapeType="1"/>
              </p:cNvSpPr>
              <p:nvPr/>
            </p:nvSpPr>
            <p:spPr bwMode="auto">
              <a:xfrm>
                <a:off x="3420" y="3243"/>
                <a:ext cx="18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289" name="Freeform 9"/>
              <p:cNvSpPr>
                <a:spLocks/>
              </p:cNvSpPr>
              <p:nvPr/>
            </p:nvSpPr>
            <p:spPr bwMode="auto">
              <a:xfrm>
                <a:off x="1794" y="3063"/>
                <a:ext cx="181" cy="180"/>
              </a:xfrm>
              <a:custGeom>
                <a:avLst/>
                <a:gdLst>
                  <a:gd name="T0" fmla="*/ 0 w 1444"/>
                  <a:gd name="T1" fmla="*/ 0 h 1444"/>
                  <a:gd name="T2" fmla="*/ 0 w 1444"/>
                  <a:gd name="T3" fmla="*/ 1444 h 1444"/>
                  <a:gd name="T4" fmla="*/ 1444 w 1444"/>
                  <a:gd name="T5" fmla="*/ 1444 h 1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4" h="1444">
                    <a:moveTo>
                      <a:pt x="0" y="0"/>
                    </a:moveTo>
                    <a:lnTo>
                      <a:pt x="0" y="1444"/>
                    </a:lnTo>
                    <a:lnTo>
                      <a:pt x="1444" y="144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290" name="Oval 10"/>
              <p:cNvSpPr>
                <a:spLocks noChangeArrowheads="1"/>
              </p:cNvSpPr>
              <p:nvPr/>
            </p:nvSpPr>
            <p:spPr bwMode="auto">
              <a:xfrm>
                <a:off x="3356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291" name="Oval 11"/>
              <p:cNvSpPr>
                <a:spLocks noChangeArrowheads="1"/>
              </p:cNvSpPr>
              <p:nvPr/>
            </p:nvSpPr>
            <p:spPr bwMode="auto">
              <a:xfrm>
                <a:off x="3356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292" name="Oval 12"/>
              <p:cNvSpPr>
                <a:spLocks noChangeArrowheads="1"/>
              </p:cNvSpPr>
              <p:nvPr/>
            </p:nvSpPr>
            <p:spPr bwMode="auto">
              <a:xfrm>
                <a:off x="3537" y="2096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293" name="Oval 13"/>
              <p:cNvSpPr>
                <a:spLocks noChangeArrowheads="1"/>
              </p:cNvSpPr>
              <p:nvPr/>
            </p:nvSpPr>
            <p:spPr bwMode="auto">
              <a:xfrm>
                <a:off x="3537" y="2096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294" name="Oval 14"/>
              <p:cNvSpPr>
                <a:spLocks noChangeArrowheads="1"/>
              </p:cNvSpPr>
              <p:nvPr/>
            </p:nvSpPr>
            <p:spPr bwMode="auto">
              <a:xfrm>
                <a:off x="2092" y="1915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295" name="Oval 15"/>
              <p:cNvSpPr>
                <a:spLocks noChangeArrowheads="1"/>
              </p:cNvSpPr>
              <p:nvPr/>
            </p:nvSpPr>
            <p:spPr bwMode="auto">
              <a:xfrm>
                <a:off x="2092" y="1915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296" name="Oval 16"/>
              <p:cNvSpPr>
                <a:spLocks noChangeArrowheads="1"/>
              </p:cNvSpPr>
              <p:nvPr/>
            </p:nvSpPr>
            <p:spPr bwMode="auto">
              <a:xfrm>
                <a:off x="1911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297" name="Oval 17"/>
              <p:cNvSpPr>
                <a:spLocks noChangeArrowheads="1"/>
              </p:cNvSpPr>
              <p:nvPr/>
            </p:nvSpPr>
            <p:spPr bwMode="auto">
              <a:xfrm>
                <a:off x="1911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298" name="Oval 18"/>
              <p:cNvSpPr>
                <a:spLocks noChangeArrowheads="1"/>
              </p:cNvSpPr>
              <p:nvPr/>
            </p:nvSpPr>
            <p:spPr bwMode="auto">
              <a:xfrm>
                <a:off x="2092" y="1193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299" name="Oval 19"/>
              <p:cNvSpPr>
                <a:spLocks noChangeArrowheads="1"/>
              </p:cNvSpPr>
              <p:nvPr/>
            </p:nvSpPr>
            <p:spPr bwMode="auto">
              <a:xfrm>
                <a:off x="2092" y="1193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00" name="Oval 20"/>
              <p:cNvSpPr>
                <a:spLocks noChangeArrowheads="1"/>
              </p:cNvSpPr>
              <p:nvPr/>
            </p:nvSpPr>
            <p:spPr bwMode="auto">
              <a:xfrm>
                <a:off x="3717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01" name="Oval 21"/>
              <p:cNvSpPr>
                <a:spLocks noChangeArrowheads="1"/>
              </p:cNvSpPr>
              <p:nvPr/>
            </p:nvSpPr>
            <p:spPr bwMode="auto">
              <a:xfrm>
                <a:off x="3717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02" name="Oval 22"/>
              <p:cNvSpPr>
                <a:spLocks noChangeArrowheads="1"/>
              </p:cNvSpPr>
              <p:nvPr/>
            </p:nvSpPr>
            <p:spPr bwMode="auto">
              <a:xfrm>
                <a:off x="1911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03" name="Oval 23"/>
              <p:cNvSpPr>
                <a:spLocks noChangeArrowheads="1"/>
              </p:cNvSpPr>
              <p:nvPr/>
            </p:nvSpPr>
            <p:spPr bwMode="auto">
              <a:xfrm>
                <a:off x="1911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04" name="Oval 24"/>
              <p:cNvSpPr>
                <a:spLocks noChangeArrowheads="1"/>
              </p:cNvSpPr>
              <p:nvPr/>
            </p:nvSpPr>
            <p:spPr bwMode="auto">
              <a:xfrm>
                <a:off x="2092" y="2999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05" name="Oval 25"/>
              <p:cNvSpPr>
                <a:spLocks noChangeArrowheads="1"/>
              </p:cNvSpPr>
              <p:nvPr/>
            </p:nvSpPr>
            <p:spPr bwMode="auto">
              <a:xfrm>
                <a:off x="2092" y="2999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06" name="Oval 26"/>
              <p:cNvSpPr>
                <a:spLocks noChangeArrowheads="1"/>
              </p:cNvSpPr>
              <p:nvPr/>
            </p:nvSpPr>
            <p:spPr bwMode="auto">
              <a:xfrm>
                <a:off x="2272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07" name="Oval 27"/>
              <p:cNvSpPr>
                <a:spLocks noChangeArrowheads="1"/>
              </p:cNvSpPr>
              <p:nvPr/>
            </p:nvSpPr>
            <p:spPr bwMode="auto">
              <a:xfrm>
                <a:off x="2272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08" name="Oval 28"/>
              <p:cNvSpPr>
                <a:spLocks noChangeArrowheads="1"/>
              </p:cNvSpPr>
              <p:nvPr/>
            </p:nvSpPr>
            <p:spPr bwMode="auto">
              <a:xfrm>
                <a:off x="2272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09" name="Oval 29"/>
              <p:cNvSpPr>
                <a:spLocks noChangeArrowheads="1"/>
              </p:cNvSpPr>
              <p:nvPr/>
            </p:nvSpPr>
            <p:spPr bwMode="auto">
              <a:xfrm>
                <a:off x="2272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10" name="Oval 30"/>
              <p:cNvSpPr>
                <a:spLocks noChangeArrowheads="1"/>
              </p:cNvSpPr>
              <p:nvPr/>
            </p:nvSpPr>
            <p:spPr bwMode="auto">
              <a:xfrm>
                <a:off x="1911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11" name="Oval 31"/>
              <p:cNvSpPr>
                <a:spLocks noChangeArrowheads="1"/>
              </p:cNvSpPr>
              <p:nvPr/>
            </p:nvSpPr>
            <p:spPr bwMode="auto">
              <a:xfrm>
                <a:off x="1911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12" name="Oval 32"/>
              <p:cNvSpPr>
                <a:spLocks noChangeArrowheads="1"/>
              </p:cNvSpPr>
              <p:nvPr/>
            </p:nvSpPr>
            <p:spPr bwMode="auto">
              <a:xfrm>
                <a:off x="2814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13" name="Oval 33"/>
              <p:cNvSpPr>
                <a:spLocks noChangeArrowheads="1"/>
              </p:cNvSpPr>
              <p:nvPr/>
            </p:nvSpPr>
            <p:spPr bwMode="auto">
              <a:xfrm>
                <a:off x="2814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14" name="Oval 34"/>
              <p:cNvSpPr>
                <a:spLocks noChangeArrowheads="1"/>
              </p:cNvSpPr>
              <p:nvPr/>
            </p:nvSpPr>
            <p:spPr bwMode="auto">
              <a:xfrm>
                <a:off x="2814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15" name="Oval 35"/>
              <p:cNvSpPr>
                <a:spLocks noChangeArrowheads="1"/>
              </p:cNvSpPr>
              <p:nvPr/>
            </p:nvSpPr>
            <p:spPr bwMode="auto">
              <a:xfrm>
                <a:off x="2814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16" name="Oval 36"/>
              <p:cNvSpPr>
                <a:spLocks noChangeArrowheads="1"/>
              </p:cNvSpPr>
              <p:nvPr/>
            </p:nvSpPr>
            <p:spPr bwMode="auto">
              <a:xfrm>
                <a:off x="2995" y="3179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17" name="Oval 37"/>
              <p:cNvSpPr>
                <a:spLocks noChangeArrowheads="1"/>
              </p:cNvSpPr>
              <p:nvPr/>
            </p:nvSpPr>
            <p:spPr bwMode="auto">
              <a:xfrm>
                <a:off x="2995" y="3179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18" name="Oval 38"/>
              <p:cNvSpPr>
                <a:spLocks noChangeArrowheads="1"/>
              </p:cNvSpPr>
              <p:nvPr/>
            </p:nvSpPr>
            <p:spPr bwMode="auto">
              <a:xfrm>
                <a:off x="3175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19" name="Oval 39"/>
              <p:cNvSpPr>
                <a:spLocks noChangeArrowheads="1"/>
              </p:cNvSpPr>
              <p:nvPr/>
            </p:nvSpPr>
            <p:spPr bwMode="auto">
              <a:xfrm>
                <a:off x="3175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20" name="Oval 40"/>
              <p:cNvSpPr>
                <a:spLocks noChangeArrowheads="1"/>
              </p:cNvSpPr>
              <p:nvPr/>
            </p:nvSpPr>
            <p:spPr bwMode="auto">
              <a:xfrm>
                <a:off x="3356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21" name="Oval 41"/>
              <p:cNvSpPr>
                <a:spLocks noChangeArrowheads="1"/>
              </p:cNvSpPr>
              <p:nvPr/>
            </p:nvSpPr>
            <p:spPr bwMode="auto">
              <a:xfrm>
                <a:off x="3356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22" name="Oval 42"/>
              <p:cNvSpPr>
                <a:spLocks noChangeArrowheads="1"/>
              </p:cNvSpPr>
              <p:nvPr/>
            </p:nvSpPr>
            <p:spPr bwMode="auto">
              <a:xfrm>
                <a:off x="3356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23" name="Oval 43"/>
              <p:cNvSpPr>
                <a:spLocks noChangeArrowheads="1"/>
              </p:cNvSpPr>
              <p:nvPr/>
            </p:nvSpPr>
            <p:spPr bwMode="auto">
              <a:xfrm>
                <a:off x="3356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24" name="Oval 44"/>
              <p:cNvSpPr>
                <a:spLocks noChangeArrowheads="1"/>
              </p:cNvSpPr>
              <p:nvPr/>
            </p:nvSpPr>
            <p:spPr bwMode="auto">
              <a:xfrm>
                <a:off x="3356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25" name="Oval 45"/>
              <p:cNvSpPr>
                <a:spLocks noChangeArrowheads="1"/>
              </p:cNvSpPr>
              <p:nvPr/>
            </p:nvSpPr>
            <p:spPr bwMode="auto">
              <a:xfrm>
                <a:off x="3356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26" name="Oval 46"/>
              <p:cNvSpPr>
                <a:spLocks noChangeArrowheads="1"/>
              </p:cNvSpPr>
              <p:nvPr/>
            </p:nvSpPr>
            <p:spPr bwMode="auto">
              <a:xfrm>
                <a:off x="3175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27" name="Oval 47"/>
              <p:cNvSpPr>
                <a:spLocks noChangeArrowheads="1"/>
              </p:cNvSpPr>
              <p:nvPr/>
            </p:nvSpPr>
            <p:spPr bwMode="auto">
              <a:xfrm>
                <a:off x="3175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28" name="Oval 48"/>
              <p:cNvSpPr>
                <a:spLocks noChangeArrowheads="1"/>
              </p:cNvSpPr>
              <p:nvPr/>
            </p:nvSpPr>
            <p:spPr bwMode="auto">
              <a:xfrm>
                <a:off x="2995" y="2818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29" name="Oval 49"/>
              <p:cNvSpPr>
                <a:spLocks noChangeArrowheads="1"/>
              </p:cNvSpPr>
              <p:nvPr/>
            </p:nvSpPr>
            <p:spPr bwMode="auto">
              <a:xfrm>
                <a:off x="2995" y="2818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30" name="Oval 50"/>
              <p:cNvSpPr>
                <a:spLocks noChangeArrowheads="1"/>
              </p:cNvSpPr>
              <p:nvPr/>
            </p:nvSpPr>
            <p:spPr bwMode="auto">
              <a:xfrm>
                <a:off x="2814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31" name="Oval 51"/>
              <p:cNvSpPr>
                <a:spLocks noChangeArrowheads="1"/>
              </p:cNvSpPr>
              <p:nvPr/>
            </p:nvSpPr>
            <p:spPr bwMode="auto">
              <a:xfrm>
                <a:off x="2814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32" name="Oval 52"/>
              <p:cNvSpPr>
                <a:spLocks noChangeArrowheads="1"/>
              </p:cNvSpPr>
              <p:nvPr/>
            </p:nvSpPr>
            <p:spPr bwMode="auto">
              <a:xfrm>
                <a:off x="3717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33" name="Oval 53"/>
              <p:cNvSpPr>
                <a:spLocks noChangeArrowheads="1"/>
              </p:cNvSpPr>
              <p:nvPr/>
            </p:nvSpPr>
            <p:spPr bwMode="auto">
              <a:xfrm>
                <a:off x="3717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34" name="Oval 54"/>
              <p:cNvSpPr>
                <a:spLocks noChangeArrowheads="1"/>
              </p:cNvSpPr>
              <p:nvPr/>
            </p:nvSpPr>
            <p:spPr bwMode="auto">
              <a:xfrm>
                <a:off x="3898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35" name="Oval 55"/>
              <p:cNvSpPr>
                <a:spLocks noChangeArrowheads="1"/>
              </p:cNvSpPr>
              <p:nvPr/>
            </p:nvSpPr>
            <p:spPr bwMode="auto">
              <a:xfrm>
                <a:off x="3898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36" name="Oval 56"/>
              <p:cNvSpPr>
                <a:spLocks noChangeArrowheads="1"/>
              </p:cNvSpPr>
              <p:nvPr/>
            </p:nvSpPr>
            <p:spPr bwMode="auto">
              <a:xfrm>
                <a:off x="3717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37" name="Oval 57"/>
              <p:cNvSpPr>
                <a:spLocks noChangeArrowheads="1"/>
              </p:cNvSpPr>
              <p:nvPr/>
            </p:nvSpPr>
            <p:spPr bwMode="auto">
              <a:xfrm>
                <a:off x="3717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38" name="Oval 58"/>
              <p:cNvSpPr>
                <a:spLocks noChangeArrowheads="1"/>
              </p:cNvSpPr>
              <p:nvPr/>
            </p:nvSpPr>
            <p:spPr bwMode="auto">
              <a:xfrm>
                <a:off x="3898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39" name="Oval 59"/>
              <p:cNvSpPr>
                <a:spLocks noChangeArrowheads="1"/>
              </p:cNvSpPr>
              <p:nvPr/>
            </p:nvSpPr>
            <p:spPr bwMode="auto">
              <a:xfrm>
                <a:off x="3898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40" name="Oval 60"/>
              <p:cNvSpPr>
                <a:spLocks noChangeArrowheads="1"/>
              </p:cNvSpPr>
              <p:nvPr/>
            </p:nvSpPr>
            <p:spPr bwMode="auto">
              <a:xfrm>
                <a:off x="2272" y="2276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41" name="Oval 61"/>
              <p:cNvSpPr>
                <a:spLocks noChangeArrowheads="1"/>
              </p:cNvSpPr>
              <p:nvPr/>
            </p:nvSpPr>
            <p:spPr bwMode="auto">
              <a:xfrm>
                <a:off x="2272" y="2276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42" name="Oval 62"/>
              <p:cNvSpPr>
                <a:spLocks noChangeArrowheads="1"/>
              </p:cNvSpPr>
              <p:nvPr/>
            </p:nvSpPr>
            <p:spPr bwMode="auto">
              <a:xfrm>
                <a:off x="2453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43" name="Oval 63"/>
              <p:cNvSpPr>
                <a:spLocks noChangeArrowheads="1"/>
              </p:cNvSpPr>
              <p:nvPr/>
            </p:nvSpPr>
            <p:spPr bwMode="auto">
              <a:xfrm>
                <a:off x="2453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44" name="Oval 64"/>
              <p:cNvSpPr>
                <a:spLocks noChangeArrowheads="1"/>
              </p:cNvSpPr>
              <p:nvPr/>
            </p:nvSpPr>
            <p:spPr bwMode="auto">
              <a:xfrm>
                <a:off x="2453" y="2276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45" name="Oval 65"/>
              <p:cNvSpPr>
                <a:spLocks noChangeArrowheads="1"/>
              </p:cNvSpPr>
              <p:nvPr/>
            </p:nvSpPr>
            <p:spPr bwMode="auto">
              <a:xfrm>
                <a:off x="2453" y="2276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46" name="Oval 66"/>
              <p:cNvSpPr>
                <a:spLocks noChangeArrowheads="1"/>
              </p:cNvSpPr>
              <p:nvPr/>
            </p:nvSpPr>
            <p:spPr bwMode="auto">
              <a:xfrm>
                <a:off x="2453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47" name="Oval 67"/>
              <p:cNvSpPr>
                <a:spLocks noChangeArrowheads="1"/>
              </p:cNvSpPr>
              <p:nvPr/>
            </p:nvSpPr>
            <p:spPr bwMode="auto">
              <a:xfrm>
                <a:off x="2453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48" name="Oval 68"/>
              <p:cNvSpPr>
                <a:spLocks noChangeArrowheads="1"/>
              </p:cNvSpPr>
              <p:nvPr/>
            </p:nvSpPr>
            <p:spPr bwMode="auto">
              <a:xfrm>
                <a:off x="2272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49" name="Oval 69"/>
              <p:cNvSpPr>
                <a:spLocks noChangeArrowheads="1"/>
              </p:cNvSpPr>
              <p:nvPr/>
            </p:nvSpPr>
            <p:spPr bwMode="auto">
              <a:xfrm>
                <a:off x="2272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0" name="Oval 70"/>
              <p:cNvSpPr>
                <a:spLocks noChangeArrowheads="1"/>
              </p:cNvSpPr>
              <p:nvPr/>
            </p:nvSpPr>
            <p:spPr bwMode="auto">
              <a:xfrm>
                <a:off x="2453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1" name="Oval 71"/>
              <p:cNvSpPr>
                <a:spLocks noChangeArrowheads="1"/>
              </p:cNvSpPr>
              <p:nvPr/>
            </p:nvSpPr>
            <p:spPr bwMode="auto">
              <a:xfrm>
                <a:off x="2453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2" name="Oval 72"/>
              <p:cNvSpPr>
                <a:spLocks noChangeArrowheads="1"/>
              </p:cNvSpPr>
              <p:nvPr/>
            </p:nvSpPr>
            <p:spPr bwMode="auto">
              <a:xfrm>
                <a:off x="2272" y="2637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3" name="Oval 73"/>
              <p:cNvSpPr>
                <a:spLocks noChangeArrowheads="1"/>
              </p:cNvSpPr>
              <p:nvPr/>
            </p:nvSpPr>
            <p:spPr bwMode="auto">
              <a:xfrm>
                <a:off x="2272" y="2637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4" name="Oval 74"/>
              <p:cNvSpPr>
                <a:spLocks noChangeArrowheads="1"/>
              </p:cNvSpPr>
              <p:nvPr/>
            </p:nvSpPr>
            <p:spPr bwMode="auto">
              <a:xfrm>
                <a:off x="2453" y="2637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5" name="Oval 75"/>
              <p:cNvSpPr>
                <a:spLocks noChangeArrowheads="1"/>
              </p:cNvSpPr>
              <p:nvPr/>
            </p:nvSpPr>
            <p:spPr bwMode="auto">
              <a:xfrm>
                <a:off x="2453" y="2637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6" name="Oval 76"/>
              <p:cNvSpPr>
                <a:spLocks noChangeArrowheads="1"/>
              </p:cNvSpPr>
              <p:nvPr/>
            </p:nvSpPr>
            <p:spPr bwMode="auto">
              <a:xfrm>
                <a:off x="2092" y="2637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7" name="Oval 77"/>
              <p:cNvSpPr>
                <a:spLocks noChangeArrowheads="1"/>
              </p:cNvSpPr>
              <p:nvPr/>
            </p:nvSpPr>
            <p:spPr bwMode="auto">
              <a:xfrm>
                <a:off x="2092" y="2637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8" name="Oval 78"/>
              <p:cNvSpPr>
                <a:spLocks noChangeArrowheads="1"/>
              </p:cNvSpPr>
              <p:nvPr/>
            </p:nvSpPr>
            <p:spPr bwMode="auto">
              <a:xfrm>
                <a:off x="2092" y="2457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59" name="Oval 79"/>
              <p:cNvSpPr>
                <a:spLocks noChangeArrowheads="1"/>
              </p:cNvSpPr>
              <p:nvPr/>
            </p:nvSpPr>
            <p:spPr bwMode="auto">
              <a:xfrm>
                <a:off x="2092" y="2457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0" name="Oval 80"/>
              <p:cNvSpPr>
                <a:spLocks noChangeArrowheads="1"/>
              </p:cNvSpPr>
              <p:nvPr/>
            </p:nvSpPr>
            <p:spPr bwMode="auto">
              <a:xfrm>
                <a:off x="1911" y="2276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1" name="Oval 81"/>
              <p:cNvSpPr>
                <a:spLocks noChangeArrowheads="1"/>
              </p:cNvSpPr>
              <p:nvPr/>
            </p:nvSpPr>
            <p:spPr bwMode="auto">
              <a:xfrm>
                <a:off x="1911" y="2276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2" name="Oval 82"/>
              <p:cNvSpPr>
                <a:spLocks noChangeArrowheads="1"/>
              </p:cNvSpPr>
              <p:nvPr/>
            </p:nvSpPr>
            <p:spPr bwMode="auto">
              <a:xfrm>
                <a:off x="1911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3" name="Oval 83"/>
              <p:cNvSpPr>
                <a:spLocks noChangeArrowheads="1"/>
              </p:cNvSpPr>
              <p:nvPr/>
            </p:nvSpPr>
            <p:spPr bwMode="auto">
              <a:xfrm>
                <a:off x="1911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4" name="Oval 84"/>
              <p:cNvSpPr>
                <a:spLocks noChangeArrowheads="1"/>
              </p:cNvSpPr>
              <p:nvPr/>
            </p:nvSpPr>
            <p:spPr bwMode="auto">
              <a:xfrm>
                <a:off x="1911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5" name="Oval 85"/>
              <p:cNvSpPr>
                <a:spLocks noChangeArrowheads="1"/>
              </p:cNvSpPr>
              <p:nvPr/>
            </p:nvSpPr>
            <p:spPr bwMode="auto">
              <a:xfrm>
                <a:off x="1911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6" name="Oval 86"/>
              <p:cNvSpPr>
                <a:spLocks noChangeArrowheads="1"/>
              </p:cNvSpPr>
              <p:nvPr/>
            </p:nvSpPr>
            <p:spPr bwMode="auto">
              <a:xfrm>
                <a:off x="2092" y="2096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7" name="Oval 87"/>
              <p:cNvSpPr>
                <a:spLocks noChangeArrowheads="1"/>
              </p:cNvSpPr>
              <p:nvPr/>
            </p:nvSpPr>
            <p:spPr bwMode="auto">
              <a:xfrm>
                <a:off x="2092" y="2096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8" name="Oval 88"/>
              <p:cNvSpPr>
                <a:spLocks noChangeArrowheads="1"/>
              </p:cNvSpPr>
              <p:nvPr/>
            </p:nvSpPr>
            <p:spPr bwMode="auto">
              <a:xfrm>
                <a:off x="2092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69" name="Oval 89"/>
              <p:cNvSpPr>
                <a:spLocks noChangeArrowheads="1"/>
              </p:cNvSpPr>
              <p:nvPr/>
            </p:nvSpPr>
            <p:spPr bwMode="auto">
              <a:xfrm>
                <a:off x="2092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0" name="Oval 90"/>
              <p:cNvSpPr>
                <a:spLocks noChangeArrowheads="1"/>
              </p:cNvSpPr>
              <p:nvPr/>
            </p:nvSpPr>
            <p:spPr bwMode="auto">
              <a:xfrm>
                <a:off x="2634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1" name="Oval 91"/>
              <p:cNvSpPr>
                <a:spLocks noChangeArrowheads="1"/>
              </p:cNvSpPr>
              <p:nvPr/>
            </p:nvSpPr>
            <p:spPr bwMode="auto">
              <a:xfrm>
                <a:off x="2634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2" name="Oval 92"/>
              <p:cNvSpPr>
                <a:spLocks noChangeArrowheads="1"/>
              </p:cNvSpPr>
              <p:nvPr/>
            </p:nvSpPr>
            <p:spPr bwMode="auto">
              <a:xfrm>
                <a:off x="3717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3" name="Oval 93"/>
              <p:cNvSpPr>
                <a:spLocks noChangeArrowheads="1"/>
              </p:cNvSpPr>
              <p:nvPr/>
            </p:nvSpPr>
            <p:spPr bwMode="auto">
              <a:xfrm>
                <a:off x="3717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4" name="Oval 94"/>
              <p:cNvSpPr>
                <a:spLocks noChangeArrowheads="1"/>
              </p:cNvSpPr>
              <p:nvPr/>
            </p:nvSpPr>
            <p:spPr bwMode="auto">
              <a:xfrm>
                <a:off x="3717" y="2637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5" name="Oval 95"/>
              <p:cNvSpPr>
                <a:spLocks noChangeArrowheads="1"/>
              </p:cNvSpPr>
              <p:nvPr/>
            </p:nvSpPr>
            <p:spPr bwMode="auto">
              <a:xfrm>
                <a:off x="3717" y="2637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6" name="Oval 96"/>
              <p:cNvSpPr>
                <a:spLocks noChangeArrowheads="1"/>
              </p:cNvSpPr>
              <p:nvPr/>
            </p:nvSpPr>
            <p:spPr bwMode="auto">
              <a:xfrm>
                <a:off x="2092" y="155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7" name="Oval 97"/>
              <p:cNvSpPr>
                <a:spLocks noChangeArrowheads="1"/>
              </p:cNvSpPr>
              <p:nvPr/>
            </p:nvSpPr>
            <p:spPr bwMode="auto">
              <a:xfrm>
                <a:off x="2092" y="155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8" name="Oval 98"/>
              <p:cNvSpPr>
                <a:spLocks noChangeArrowheads="1"/>
              </p:cNvSpPr>
              <p:nvPr/>
            </p:nvSpPr>
            <p:spPr bwMode="auto">
              <a:xfrm>
                <a:off x="1911" y="155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79" name="Oval 99"/>
              <p:cNvSpPr>
                <a:spLocks noChangeArrowheads="1"/>
              </p:cNvSpPr>
              <p:nvPr/>
            </p:nvSpPr>
            <p:spPr bwMode="auto">
              <a:xfrm>
                <a:off x="1911" y="155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0" name="Oval 100"/>
              <p:cNvSpPr>
                <a:spLocks noChangeArrowheads="1"/>
              </p:cNvSpPr>
              <p:nvPr/>
            </p:nvSpPr>
            <p:spPr bwMode="auto">
              <a:xfrm>
                <a:off x="1730" y="155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1" name="Oval 101"/>
              <p:cNvSpPr>
                <a:spLocks noChangeArrowheads="1"/>
              </p:cNvSpPr>
              <p:nvPr/>
            </p:nvSpPr>
            <p:spPr bwMode="auto">
              <a:xfrm>
                <a:off x="1730" y="155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2" name="Oval 102"/>
              <p:cNvSpPr>
                <a:spLocks noChangeArrowheads="1"/>
              </p:cNvSpPr>
              <p:nvPr/>
            </p:nvSpPr>
            <p:spPr bwMode="auto">
              <a:xfrm>
                <a:off x="1730" y="1373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3" name="Oval 103"/>
              <p:cNvSpPr>
                <a:spLocks noChangeArrowheads="1"/>
              </p:cNvSpPr>
              <p:nvPr/>
            </p:nvSpPr>
            <p:spPr bwMode="auto">
              <a:xfrm>
                <a:off x="1730" y="1373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4" name="Oval 104"/>
              <p:cNvSpPr>
                <a:spLocks noChangeArrowheads="1"/>
              </p:cNvSpPr>
              <p:nvPr/>
            </p:nvSpPr>
            <p:spPr bwMode="auto">
              <a:xfrm>
                <a:off x="1730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5" name="Oval 105"/>
              <p:cNvSpPr>
                <a:spLocks noChangeArrowheads="1"/>
              </p:cNvSpPr>
              <p:nvPr/>
            </p:nvSpPr>
            <p:spPr bwMode="auto">
              <a:xfrm>
                <a:off x="1730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6" name="Oval 106"/>
              <p:cNvSpPr>
                <a:spLocks noChangeArrowheads="1"/>
              </p:cNvSpPr>
              <p:nvPr/>
            </p:nvSpPr>
            <p:spPr bwMode="auto">
              <a:xfrm>
                <a:off x="2634" y="173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7" name="Oval 107"/>
              <p:cNvSpPr>
                <a:spLocks noChangeArrowheads="1"/>
              </p:cNvSpPr>
              <p:nvPr/>
            </p:nvSpPr>
            <p:spPr bwMode="auto">
              <a:xfrm>
                <a:off x="2634" y="173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8" name="Oval 108"/>
              <p:cNvSpPr>
                <a:spLocks noChangeArrowheads="1"/>
              </p:cNvSpPr>
              <p:nvPr/>
            </p:nvSpPr>
            <p:spPr bwMode="auto">
              <a:xfrm>
                <a:off x="2634" y="155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89" name="Oval 109"/>
              <p:cNvSpPr>
                <a:spLocks noChangeArrowheads="1"/>
              </p:cNvSpPr>
              <p:nvPr/>
            </p:nvSpPr>
            <p:spPr bwMode="auto">
              <a:xfrm>
                <a:off x="2634" y="155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0" name="Oval 110"/>
              <p:cNvSpPr>
                <a:spLocks noChangeArrowheads="1"/>
              </p:cNvSpPr>
              <p:nvPr/>
            </p:nvSpPr>
            <p:spPr bwMode="auto">
              <a:xfrm>
                <a:off x="2634" y="1193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1" name="Oval 111"/>
              <p:cNvSpPr>
                <a:spLocks noChangeArrowheads="1"/>
              </p:cNvSpPr>
              <p:nvPr/>
            </p:nvSpPr>
            <p:spPr bwMode="auto">
              <a:xfrm>
                <a:off x="2634" y="1193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2" name="Oval 112"/>
              <p:cNvSpPr>
                <a:spLocks noChangeArrowheads="1"/>
              </p:cNvSpPr>
              <p:nvPr/>
            </p:nvSpPr>
            <p:spPr bwMode="auto">
              <a:xfrm>
                <a:off x="2814" y="173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3" name="Oval 113"/>
              <p:cNvSpPr>
                <a:spLocks noChangeArrowheads="1"/>
              </p:cNvSpPr>
              <p:nvPr/>
            </p:nvSpPr>
            <p:spPr bwMode="auto">
              <a:xfrm>
                <a:off x="2814" y="173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4" name="Oval 114"/>
              <p:cNvSpPr>
                <a:spLocks noChangeArrowheads="1"/>
              </p:cNvSpPr>
              <p:nvPr/>
            </p:nvSpPr>
            <p:spPr bwMode="auto">
              <a:xfrm>
                <a:off x="2995" y="173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5" name="Oval 115"/>
              <p:cNvSpPr>
                <a:spLocks noChangeArrowheads="1"/>
              </p:cNvSpPr>
              <p:nvPr/>
            </p:nvSpPr>
            <p:spPr bwMode="auto">
              <a:xfrm>
                <a:off x="2995" y="173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6" name="Oval 116"/>
              <p:cNvSpPr>
                <a:spLocks noChangeArrowheads="1"/>
              </p:cNvSpPr>
              <p:nvPr/>
            </p:nvSpPr>
            <p:spPr bwMode="auto">
              <a:xfrm>
                <a:off x="2995" y="155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7" name="Oval 117"/>
              <p:cNvSpPr>
                <a:spLocks noChangeArrowheads="1"/>
              </p:cNvSpPr>
              <p:nvPr/>
            </p:nvSpPr>
            <p:spPr bwMode="auto">
              <a:xfrm>
                <a:off x="2995" y="155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8" name="Oval 118"/>
              <p:cNvSpPr>
                <a:spLocks noChangeArrowheads="1"/>
              </p:cNvSpPr>
              <p:nvPr/>
            </p:nvSpPr>
            <p:spPr bwMode="auto">
              <a:xfrm>
                <a:off x="2995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399" name="Oval 119"/>
              <p:cNvSpPr>
                <a:spLocks noChangeArrowheads="1"/>
              </p:cNvSpPr>
              <p:nvPr/>
            </p:nvSpPr>
            <p:spPr bwMode="auto">
              <a:xfrm>
                <a:off x="2995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0" name="Oval 120"/>
              <p:cNvSpPr>
                <a:spLocks noChangeArrowheads="1"/>
              </p:cNvSpPr>
              <p:nvPr/>
            </p:nvSpPr>
            <p:spPr bwMode="auto">
              <a:xfrm>
                <a:off x="2995" y="1193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1" name="Oval 121"/>
              <p:cNvSpPr>
                <a:spLocks noChangeArrowheads="1"/>
              </p:cNvSpPr>
              <p:nvPr/>
            </p:nvSpPr>
            <p:spPr bwMode="auto">
              <a:xfrm>
                <a:off x="2995" y="1193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2" name="Oval 122"/>
              <p:cNvSpPr>
                <a:spLocks noChangeArrowheads="1"/>
              </p:cNvSpPr>
              <p:nvPr/>
            </p:nvSpPr>
            <p:spPr bwMode="auto">
              <a:xfrm>
                <a:off x="2814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3" name="Oval 123"/>
              <p:cNvSpPr>
                <a:spLocks noChangeArrowheads="1"/>
              </p:cNvSpPr>
              <p:nvPr/>
            </p:nvSpPr>
            <p:spPr bwMode="auto">
              <a:xfrm>
                <a:off x="2814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4" name="Oval 124"/>
              <p:cNvSpPr>
                <a:spLocks noChangeArrowheads="1"/>
              </p:cNvSpPr>
              <p:nvPr/>
            </p:nvSpPr>
            <p:spPr bwMode="auto">
              <a:xfrm>
                <a:off x="3537" y="1012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5" name="Oval 125"/>
              <p:cNvSpPr>
                <a:spLocks noChangeArrowheads="1"/>
              </p:cNvSpPr>
              <p:nvPr/>
            </p:nvSpPr>
            <p:spPr bwMode="auto">
              <a:xfrm>
                <a:off x="3537" y="1012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6" name="Oval 126"/>
              <p:cNvSpPr>
                <a:spLocks noChangeArrowheads="1"/>
              </p:cNvSpPr>
              <p:nvPr/>
            </p:nvSpPr>
            <p:spPr bwMode="auto">
              <a:xfrm>
                <a:off x="3717" y="173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7" name="Oval 127"/>
              <p:cNvSpPr>
                <a:spLocks noChangeArrowheads="1"/>
              </p:cNvSpPr>
              <p:nvPr/>
            </p:nvSpPr>
            <p:spPr bwMode="auto">
              <a:xfrm>
                <a:off x="3717" y="173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8" name="Line 128"/>
              <p:cNvSpPr>
                <a:spLocks noChangeShapeType="1"/>
              </p:cNvSpPr>
              <p:nvPr/>
            </p:nvSpPr>
            <p:spPr bwMode="auto">
              <a:xfrm>
                <a:off x="3059" y="3243"/>
                <a:ext cx="18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09" name="Oval 129"/>
              <p:cNvSpPr>
                <a:spLocks noChangeArrowheads="1"/>
              </p:cNvSpPr>
              <p:nvPr/>
            </p:nvSpPr>
            <p:spPr bwMode="auto">
              <a:xfrm>
                <a:off x="3356" y="1012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10" name="Oval 130"/>
              <p:cNvSpPr>
                <a:spLocks noChangeArrowheads="1"/>
              </p:cNvSpPr>
              <p:nvPr/>
            </p:nvSpPr>
            <p:spPr bwMode="auto">
              <a:xfrm>
                <a:off x="3356" y="1012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11" name="Oval 131"/>
              <p:cNvSpPr>
                <a:spLocks noChangeArrowheads="1"/>
              </p:cNvSpPr>
              <p:nvPr/>
            </p:nvSpPr>
            <p:spPr bwMode="auto">
              <a:xfrm>
                <a:off x="3537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12" name="Oval 132"/>
              <p:cNvSpPr>
                <a:spLocks noChangeArrowheads="1"/>
              </p:cNvSpPr>
              <p:nvPr/>
            </p:nvSpPr>
            <p:spPr bwMode="auto">
              <a:xfrm>
                <a:off x="3537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13" name="Oval 133"/>
              <p:cNvSpPr>
                <a:spLocks noChangeArrowheads="1"/>
              </p:cNvSpPr>
              <p:nvPr/>
            </p:nvSpPr>
            <p:spPr bwMode="auto">
              <a:xfrm>
                <a:off x="3717" y="1012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14" name="Oval 134"/>
              <p:cNvSpPr>
                <a:spLocks noChangeArrowheads="1"/>
              </p:cNvSpPr>
              <p:nvPr/>
            </p:nvSpPr>
            <p:spPr bwMode="auto">
              <a:xfrm>
                <a:off x="3717" y="1012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15" name="Oval 135"/>
              <p:cNvSpPr>
                <a:spLocks noChangeArrowheads="1"/>
              </p:cNvSpPr>
              <p:nvPr/>
            </p:nvSpPr>
            <p:spPr bwMode="auto">
              <a:xfrm>
                <a:off x="3717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16" name="Oval 136"/>
              <p:cNvSpPr>
                <a:spLocks noChangeArrowheads="1"/>
              </p:cNvSpPr>
              <p:nvPr/>
            </p:nvSpPr>
            <p:spPr bwMode="auto">
              <a:xfrm>
                <a:off x="3717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17" name="Oval 137"/>
              <p:cNvSpPr>
                <a:spLocks noChangeArrowheads="1"/>
              </p:cNvSpPr>
              <p:nvPr/>
            </p:nvSpPr>
            <p:spPr bwMode="auto">
              <a:xfrm>
                <a:off x="3717" y="1373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18" name="Oval 138"/>
              <p:cNvSpPr>
                <a:spLocks noChangeArrowheads="1"/>
              </p:cNvSpPr>
              <p:nvPr/>
            </p:nvSpPr>
            <p:spPr bwMode="auto">
              <a:xfrm>
                <a:off x="3717" y="1373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19" name="Oval 139"/>
              <p:cNvSpPr>
                <a:spLocks noChangeArrowheads="1"/>
              </p:cNvSpPr>
              <p:nvPr/>
            </p:nvSpPr>
            <p:spPr bwMode="auto">
              <a:xfrm>
                <a:off x="3356" y="1373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20" name="Oval 140"/>
              <p:cNvSpPr>
                <a:spLocks noChangeArrowheads="1"/>
              </p:cNvSpPr>
              <p:nvPr/>
            </p:nvSpPr>
            <p:spPr bwMode="auto">
              <a:xfrm>
                <a:off x="3356" y="1373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21" name="Oval 141"/>
              <p:cNvSpPr>
                <a:spLocks noChangeArrowheads="1"/>
              </p:cNvSpPr>
              <p:nvPr/>
            </p:nvSpPr>
            <p:spPr bwMode="auto">
              <a:xfrm>
                <a:off x="3356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22" name="Oval 142"/>
              <p:cNvSpPr>
                <a:spLocks noChangeArrowheads="1"/>
              </p:cNvSpPr>
              <p:nvPr/>
            </p:nvSpPr>
            <p:spPr bwMode="auto">
              <a:xfrm>
                <a:off x="3356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23" name="Oval 143"/>
              <p:cNvSpPr>
                <a:spLocks noChangeArrowheads="1"/>
              </p:cNvSpPr>
              <p:nvPr/>
            </p:nvSpPr>
            <p:spPr bwMode="auto">
              <a:xfrm>
                <a:off x="3356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24" name="Oval 144"/>
              <p:cNvSpPr>
                <a:spLocks noChangeArrowheads="1"/>
              </p:cNvSpPr>
              <p:nvPr/>
            </p:nvSpPr>
            <p:spPr bwMode="auto">
              <a:xfrm>
                <a:off x="3356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25" name="Oval 145"/>
              <p:cNvSpPr>
                <a:spLocks noChangeArrowheads="1"/>
              </p:cNvSpPr>
              <p:nvPr/>
            </p:nvSpPr>
            <p:spPr bwMode="auto">
              <a:xfrm>
                <a:off x="3356" y="173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26" name="Oval 146"/>
              <p:cNvSpPr>
                <a:spLocks noChangeArrowheads="1"/>
              </p:cNvSpPr>
              <p:nvPr/>
            </p:nvSpPr>
            <p:spPr bwMode="auto">
              <a:xfrm>
                <a:off x="3356" y="173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27" name="Oval 147"/>
              <p:cNvSpPr>
                <a:spLocks noChangeArrowheads="1"/>
              </p:cNvSpPr>
              <p:nvPr/>
            </p:nvSpPr>
            <p:spPr bwMode="auto">
              <a:xfrm>
                <a:off x="3537" y="173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28" name="Oval 148"/>
              <p:cNvSpPr>
                <a:spLocks noChangeArrowheads="1"/>
              </p:cNvSpPr>
              <p:nvPr/>
            </p:nvSpPr>
            <p:spPr bwMode="auto">
              <a:xfrm>
                <a:off x="3537" y="173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29" name="Oval 149"/>
              <p:cNvSpPr>
                <a:spLocks noChangeArrowheads="1"/>
              </p:cNvSpPr>
              <p:nvPr/>
            </p:nvSpPr>
            <p:spPr bwMode="auto">
              <a:xfrm>
                <a:off x="2821" y="1353"/>
                <a:ext cx="128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30" name="Oval 150"/>
              <p:cNvSpPr>
                <a:spLocks noChangeArrowheads="1"/>
              </p:cNvSpPr>
              <p:nvPr/>
            </p:nvSpPr>
            <p:spPr bwMode="auto">
              <a:xfrm>
                <a:off x="3541" y="1915"/>
                <a:ext cx="127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31" name="Oval 151"/>
              <p:cNvSpPr>
                <a:spLocks noChangeArrowheads="1"/>
              </p:cNvSpPr>
              <p:nvPr/>
            </p:nvSpPr>
            <p:spPr bwMode="auto">
              <a:xfrm>
                <a:off x="3175" y="2999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32" name="Oval 152"/>
              <p:cNvSpPr>
                <a:spLocks noChangeArrowheads="1"/>
              </p:cNvSpPr>
              <p:nvPr/>
            </p:nvSpPr>
            <p:spPr bwMode="auto">
              <a:xfrm>
                <a:off x="3902" y="2637"/>
                <a:ext cx="127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33" name="Oval 153"/>
              <p:cNvSpPr>
                <a:spLocks noChangeArrowheads="1"/>
              </p:cNvSpPr>
              <p:nvPr/>
            </p:nvSpPr>
            <p:spPr bwMode="auto">
              <a:xfrm>
                <a:off x="2814" y="1554"/>
                <a:ext cx="128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34" name="Oval 154"/>
              <p:cNvSpPr>
                <a:spLocks noChangeArrowheads="1"/>
              </p:cNvSpPr>
              <p:nvPr/>
            </p:nvSpPr>
            <p:spPr bwMode="auto">
              <a:xfrm>
                <a:off x="3518" y="1193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35" name="Oval 155"/>
              <p:cNvSpPr>
                <a:spLocks noChangeArrowheads="1"/>
              </p:cNvSpPr>
              <p:nvPr/>
            </p:nvSpPr>
            <p:spPr bwMode="auto">
              <a:xfrm>
                <a:off x="3017" y="2999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36" name="Oval 156"/>
              <p:cNvSpPr>
                <a:spLocks noChangeArrowheads="1"/>
              </p:cNvSpPr>
              <p:nvPr/>
            </p:nvSpPr>
            <p:spPr bwMode="auto">
              <a:xfrm>
                <a:off x="2092" y="3157"/>
                <a:ext cx="127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37" name="Oval 157"/>
              <p:cNvSpPr>
                <a:spLocks noChangeArrowheads="1"/>
              </p:cNvSpPr>
              <p:nvPr/>
            </p:nvSpPr>
            <p:spPr bwMode="auto">
              <a:xfrm>
                <a:off x="2272" y="2096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38" name="Line 158"/>
              <p:cNvSpPr>
                <a:spLocks noChangeShapeType="1"/>
              </p:cNvSpPr>
              <p:nvPr/>
            </p:nvSpPr>
            <p:spPr bwMode="auto">
              <a:xfrm>
                <a:off x="1794" y="1302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39" name="Rectangle 159"/>
              <p:cNvSpPr>
                <a:spLocks noChangeArrowheads="1"/>
              </p:cNvSpPr>
              <p:nvPr/>
            </p:nvSpPr>
            <p:spPr bwMode="auto">
              <a:xfrm>
                <a:off x="1794" y="2160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40" name="Rectangle 160"/>
              <p:cNvSpPr>
                <a:spLocks noChangeArrowheads="1"/>
              </p:cNvSpPr>
              <p:nvPr/>
            </p:nvSpPr>
            <p:spPr bwMode="auto">
              <a:xfrm>
                <a:off x="1794" y="2521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41" name="Rectangle 161"/>
              <p:cNvSpPr>
                <a:spLocks noChangeArrowheads="1"/>
              </p:cNvSpPr>
              <p:nvPr/>
            </p:nvSpPr>
            <p:spPr bwMode="auto">
              <a:xfrm>
                <a:off x="1794" y="2701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42" name="Rectangle 162"/>
              <p:cNvSpPr>
                <a:spLocks noChangeArrowheads="1"/>
              </p:cNvSpPr>
              <p:nvPr/>
            </p:nvSpPr>
            <p:spPr bwMode="auto">
              <a:xfrm>
                <a:off x="1794" y="1979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43" name="Rectangle 163"/>
              <p:cNvSpPr>
                <a:spLocks noChangeArrowheads="1"/>
              </p:cNvSpPr>
              <p:nvPr/>
            </p:nvSpPr>
            <p:spPr bwMode="auto">
              <a:xfrm>
                <a:off x="1794" y="1798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44" name="Rectangle 164"/>
              <p:cNvSpPr>
                <a:spLocks noChangeArrowheads="1"/>
              </p:cNvSpPr>
              <p:nvPr/>
            </p:nvSpPr>
            <p:spPr bwMode="auto">
              <a:xfrm>
                <a:off x="1794" y="1618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45" name="Rectangle 165"/>
              <p:cNvSpPr>
                <a:spLocks noChangeArrowheads="1"/>
              </p:cNvSpPr>
              <p:nvPr/>
            </p:nvSpPr>
            <p:spPr bwMode="auto">
              <a:xfrm>
                <a:off x="1794" y="1437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46" name="Rectangle 166"/>
              <p:cNvSpPr>
                <a:spLocks noChangeArrowheads="1"/>
              </p:cNvSpPr>
              <p:nvPr/>
            </p:nvSpPr>
            <p:spPr bwMode="auto">
              <a:xfrm>
                <a:off x="1794" y="1256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47" name="Rectangle 167"/>
              <p:cNvSpPr>
                <a:spLocks noChangeArrowheads="1"/>
              </p:cNvSpPr>
              <p:nvPr/>
            </p:nvSpPr>
            <p:spPr bwMode="auto">
              <a:xfrm>
                <a:off x="1794" y="2340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48" name="Rectangle 168"/>
              <p:cNvSpPr>
                <a:spLocks noChangeArrowheads="1"/>
              </p:cNvSpPr>
              <p:nvPr/>
            </p:nvSpPr>
            <p:spPr bwMode="auto">
              <a:xfrm>
                <a:off x="1975" y="2160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49" name="Rectangle 169"/>
              <p:cNvSpPr>
                <a:spLocks noChangeArrowheads="1"/>
              </p:cNvSpPr>
              <p:nvPr/>
            </p:nvSpPr>
            <p:spPr bwMode="auto">
              <a:xfrm>
                <a:off x="1975" y="2521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50" name="Rectangle 170"/>
              <p:cNvSpPr>
                <a:spLocks noChangeArrowheads="1"/>
              </p:cNvSpPr>
              <p:nvPr/>
            </p:nvSpPr>
            <p:spPr bwMode="auto">
              <a:xfrm>
                <a:off x="1975" y="2701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51" name="Rectangle 171"/>
              <p:cNvSpPr>
                <a:spLocks noChangeArrowheads="1"/>
              </p:cNvSpPr>
              <p:nvPr/>
            </p:nvSpPr>
            <p:spPr bwMode="auto">
              <a:xfrm>
                <a:off x="1975" y="1979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52" name="Rectangle 172"/>
              <p:cNvSpPr>
                <a:spLocks noChangeArrowheads="1"/>
              </p:cNvSpPr>
              <p:nvPr/>
            </p:nvSpPr>
            <p:spPr bwMode="auto">
              <a:xfrm>
                <a:off x="1975" y="1798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53" name="Rectangle 173"/>
              <p:cNvSpPr>
                <a:spLocks noChangeArrowheads="1"/>
              </p:cNvSpPr>
              <p:nvPr/>
            </p:nvSpPr>
            <p:spPr bwMode="auto">
              <a:xfrm>
                <a:off x="1975" y="1618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54" name="Rectangle 174"/>
              <p:cNvSpPr>
                <a:spLocks noChangeArrowheads="1"/>
              </p:cNvSpPr>
              <p:nvPr/>
            </p:nvSpPr>
            <p:spPr bwMode="auto">
              <a:xfrm>
                <a:off x="1975" y="1437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55" name="Rectangle 175"/>
              <p:cNvSpPr>
                <a:spLocks noChangeArrowheads="1"/>
              </p:cNvSpPr>
              <p:nvPr/>
            </p:nvSpPr>
            <p:spPr bwMode="auto">
              <a:xfrm>
                <a:off x="1975" y="1256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56" name="Rectangle 176"/>
              <p:cNvSpPr>
                <a:spLocks noChangeArrowheads="1"/>
              </p:cNvSpPr>
              <p:nvPr/>
            </p:nvSpPr>
            <p:spPr bwMode="auto">
              <a:xfrm>
                <a:off x="1975" y="1076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57" name="Rectangle 177"/>
              <p:cNvSpPr>
                <a:spLocks noChangeArrowheads="1"/>
              </p:cNvSpPr>
              <p:nvPr/>
            </p:nvSpPr>
            <p:spPr bwMode="auto">
              <a:xfrm>
                <a:off x="1975" y="2340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58" name="Rectangle 178"/>
              <p:cNvSpPr>
                <a:spLocks noChangeArrowheads="1"/>
              </p:cNvSpPr>
              <p:nvPr/>
            </p:nvSpPr>
            <p:spPr bwMode="auto">
              <a:xfrm>
                <a:off x="2156" y="2160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59" name="Rectangle 179"/>
              <p:cNvSpPr>
                <a:spLocks noChangeArrowheads="1"/>
              </p:cNvSpPr>
              <p:nvPr/>
            </p:nvSpPr>
            <p:spPr bwMode="auto">
              <a:xfrm>
                <a:off x="2156" y="2521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60" name="Rectangle 180"/>
              <p:cNvSpPr>
                <a:spLocks noChangeArrowheads="1"/>
              </p:cNvSpPr>
              <p:nvPr/>
            </p:nvSpPr>
            <p:spPr bwMode="auto">
              <a:xfrm>
                <a:off x="2156" y="2701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61" name="Rectangle 181"/>
              <p:cNvSpPr>
                <a:spLocks noChangeArrowheads="1"/>
              </p:cNvSpPr>
              <p:nvPr/>
            </p:nvSpPr>
            <p:spPr bwMode="auto">
              <a:xfrm>
                <a:off x="2156" y="1979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62" name="Rectangle 182"/>
              <p:cNvSpPr>
                <a:spLocks noChangeArrowheads="1"/>
              </p:cNvSpPr>
              <p:nvPr/>
            </p:nvSpPr>
            <p:spPr bwMode="auto">
              <a:xfrm>
                <a:off x="2156" y="1798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63" name="Rectangle 183"/>
              <p:cNvSpPr>
                <a:spLocks noChangeArrowheads="1"/>
              </p:cNvSpPr>
              <p:nvPr/>
            </p:nvSpPr>
            <p:spPr bwMode="auto">
              <a:xfrm>
                <a:off x="2156" y="1618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64" name="Rectangle 184"/>
              <p:cNvSpPr>
                <a:spLocks noChangeArrowheads="1"/>
              </p:cNvSpPr>
              <p:nvPr/>
            </p:nvSpPr>
            <p:spPr bwMode="auto">
              <a:xfrm>
                <a:off x="2156" y="1437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65" name="Rectangle 185"/>
              <p:cNvSpPr>
                <a:spLocks noChangeArrowheads="1"/>
              </p:cNvSpPr>
              <p:nvPr/>
            </p:nvSpPr>
            <p:spPr bwMode="auto">
              <a:xfrm>
                <a:off x="2156" y="1256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66" name="Rectangle 186"/>
              <p:cNvSpPr>
                <a:spLocks noChangeArrowheads="1"/>
              </p:cNvSpPr>
              <p:nvPr/>
            </p:nvSpPr>
            <p:spPr bwMode="auto">
              <a:xfrm>
                <a:off x="2156" y="1076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67" name="Rectangle 187"/>
              <p:cNvSpPr>
                <a:spLocks noChangeArrowheads="1"/>
              </p:cNvSpPr>
              <p:nvPr/>
            </p:nvSpPr>
            <p:spPr bwMode="auto">
              <a:xfrm>
                <a:off x="2156" y="2340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68" name="Rectangle 188"/>
              <p:cNvSpPr>
                <a:spLocks noChangeArrowheads="1"/>
              </p:cNvSpPr>
              <p:nvPr/>
            </p:nvSpPr>
            <p:spPr bwMode="auto">
              <a:xfrm>
                <a:off x="2156" y="2521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69" name="Rectangle 189"/>
              <p:cNvSpPr>
                <a:spLocks noChangeArrowheads="1"/>
              </p:cNvSpPr>
              <p:nvPr/>
            </p:nvSpPr>
            <p:spPr bwMode="auto">
              <a:xfrm>
                <a:off x="2156" y="2882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70" name="Rectangle 190"/>
              <p:cNvSpPr>
                <a:spLocks noChangeArrowheads="1"/>
              </p:cNvSpPr>
              <p:nvPr/>
            </p:nvSpPr>
            <p:spPr bwMode="auto">
              <a:xfrm>
                <a:off x="2156" y="3063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71" name="Rectangle 191"/>
              <p:cNvSpPr>
                <a:spLocks noChangeArrowheads="1"/>
              </p:cNvSpPr>
              <p:nvPr/>
            </p:nvSpPr>
            <p:spPr bwMode="auto">
              <a:xfrm>
                <a:off x="2156" y="2340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72" name="Rectangle 192"/>
              <p:cNvSpPr>
                <a:spLocks noChangeArrowheads="1"/>
              </p:cNvSpPr>
              <p:nvPr/>
            </p:nvSpPr>
            <p:spPr bwMode="auto">
              <a:xfrm>
                <a:off x="2156" y="2160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73" name="Rectangle 193"/>
              <p:cNvSpPr>
                <a:spLocks noChangeArrowheads="1"/>
              </p:cNvSpPr>
              <p:nvPr/>
            </p:nvSpPr>
            <p:spPr bwMode="auto">
              <a:xfrm>
                <a:off x="2156" y="1979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74" name="Rectangle 194"/>
              <p:cNvSpPr>
                <a:spLocks noChangeArrowheads="1"/>
              </p:cNvSpPr>
              <p:nvPr/>
            </p:nvSpPr>
            <p:spPr bwMode="auto">
              <a:xfrm>
                <a:off x="2156" y="1798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75" name="Rectangle 195"/>
              <p:cNvSpPr>
                <a:spLocks noChangeArrowheads="1"/>
              </p:cNvSpPr>
              <p:nvPr/>
            </p:nvSpPr>
            <p:spPr bwMode="auto">
              <a:xfrm>
                <a:off x="2156" y="2701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76" name="Rectangle 196"/>
              <p:cNvSpPr>
                <a:spLocks noChangeArrowheads="1"/>
              </p:cNvSpPr>
              <p:nvPr/>
            </p:nvSpPr>
            <p:spPr bwMode="auto">
              <a:xfrm>
                <a:off x="2336" y="2160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77" name="Rectangle 197"/>
              <p:cNvSpPr>
                <a:spLocks noChangeArrowheads="1"/>
              </p:cNvSpPr>
              <p:nvPr/>
            </p:nvSpPr>
            <p:spPr bwMode="auto">
              <a:xfrm>
                <a:off x="2336" y="2521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78" name="Rectangle 198"/>
              <p:cNvSpPr>
                <a:spLocks noChangeArrowheads="1"/>
              </p:cNvSpPr>
              <p:nvPr/>
            </p:nvSpPr>
            <p:spPr bwMode="auto">
              <a:xfrm>
                <a:off x="2336" y="2701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79" name="Rectangle 199"/>
              <p:cNvSpPr>
                <a:spLocks noChangeArrowheads="1"/>
              </p:cNvSpPr>
              <p:nvPr/>
            </p:nvSpPr>
            <p:spPr bwMode="auto">
              <a:xfrm>
                <a:off x="2336" y="1979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80" name="Rectangle 200"/>
              <p:cNvSpPr>
                <a:spLocks noChangeArrowheads="1"/>
              </p:cNvSpPr>
              <p:nvPr/>
            </p:nvSpPr>
            <p:spPr bwMode="auto">
              <a:xfrm>
                <a:off x="2336" y="1798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81" name="Rectangle 201"/>
              <p:cNvSpPr>
                <a:spLocks noChangeArrowheads="1"/>
              </p:cNvSpPr>
              <p:nvPr/>
            </p:nvSpPr>
            <p:spPr bwMode="auto">
              <a:xfrm>
                <a:off x="2336" y="1618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82" name="Rectangle 202"/>
              <p:cNvSpPr>
                <a:spLocks noChangeArrowheads="1"/>
              </p:cNvSpPr>
              <p:nvPr/>
            </p:nvSpPr>
            <p:spPr bwMode="auto">
              <a:xfrm>
                <a:off x="2336" y="1437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83" name="Rectangle 203"/>
              <p:cNvSpPr>
                <a:spLocks noChangeArrowheads="1"/>
              </p:cNvSpPr>
              <p:nvPr/>
            </p:nvSpPr>
            <p:spPr bwMode="auto">
              <a:xfrm>
                <a:off x="2336" y="1256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84" name="Rectangle 204"/>
              <p:cNvSpPr>
                <a:spLocks noChangeArrowheads="1"/>
              </p:cNvSpPr>
              <p:nvPr/>
            </p:nvSpPr>
            <p:spPr bwMode="auto">
              <a:xfrm>
                <a:off x="2336" y="1076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85" name="Rectangle 205"/>
              <p:cNvSpPr>
                <a:spLocks noChangeArrowheads="1"/>
              </p:cNvSpPr>
              <p:nvPr/>
            </p:nvSpPr>
            <p:spPr bwMode="auto">
              <a:xfrm>
                <a:off x="2336" y="2340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86" name="Rectangle 206"/>
              <p:cNvSpPr>
                <a:spLocks noChangeArrowheads="1"/>
              </p:cNvSpPr>
              <p:nvPr/>
            </p:nvSpPr>
            <p:spPr bwMode="auto">
              <a:xfrm>
                <a:off x="2517" y="2160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87" name="Rectangle 207"/>
              <p:cNvSpPr>
                <a:spLocks noChangeArrowheads="1"/>
              </p:cNvSpPr>
              <p:nvPr/>
            </p:nvSpPr>
            <p:spPr bwMode="auto">
              <a:xfrm>
                <a:off x="2517" y="2521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488" name="Rectangle 208"/>
            <p:cNvSpPr>
              <a:spLocks noChangeArrowheads="1"/>
            </p:cNvSpPr>
            <p:nvPr/>
          </p:nvSpPr>
          <p:spPr bwMode="auto">
            <a:xfrm>
              <a:off x="8176619" y="3419935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89" name="Rectangle 209"/>
            <p:cNvSpPr>
              <a:spLocks noChangeArrowheads="1"/>
            </p:cNvSpPr>
            <p:nvPr/>
          </p:nvSpPr>
          <p:spPr bwMode="auto">
            <a:xfrm>
              <a:off x="8176619" y="2947306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0" name="Rectangle 210"/>
            <p:cNvSpPr>
              <a:spLocks noChangeArrowheads="1"/>
            </p:cNvSpPr>
            <p:nvPr/>
          </p:nvSpPr>
          <p:spPr bwMode="auto">
            <a:xfrm>
              <a:off x="8176619" y="2828821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1" name="Rectangle 211"/>
            <p:cNvSpPr>
              <a:spLocks noChangeArrowheads="1"/>
            </p:cNvSpPr>
            <p:nvPr/>
          </p:nvSpPr>
          <p:spPr bwMode="auto">
            <a:xfrm>
              <a:off x="8176619" y="2710991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2" name="Rectangle 212"/>
            <p:cNvSpPr>
              <a:spLocks noChangeArrowheads="1"/>
            </p:cNvSpPr>
            <p:nvPr/>
          </p:nvSpPr>
          <p:spPr bwMode="auto">
            <a:xfrm>
              <a:off x="8176619" y="2592507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3" name="Rectangle 213"/>
            <p:cNvSpPr>
              <a:spLocks noChangeArrowheads="1"/>
            </p:cNvSpPr>
            <p:nvPr/>
          </p:nvSpPr>
          <p:spPr bwMode="auto">
            <a:xfrm>
              <a:off x="8176619" y="2474022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4" name="Rectangle 214"/>
            <p:cNvSpPr>
              <a:spLocks noChangeArrowheads="1"/>
            </p:cNvSpPr>
            <p:nvPr/>
          </p:nvSpPr>
          <p:spPr bwMode="auto">
            <a:xfrm>
              <a:off x="8176619" y="2356192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5" name="Rectangle 215"/>
            <p:cNvSpPr>
              <a:spLocks noChangeArrowheads="1"/>
            </p:cNvSpPr>
            <p:nvPr/>
          </p:nvSpPr>
          <p:spPr bwMode="auto">
            <a:xfrm>
              <a:off x="8176619" y="3183620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6" name="Rectangle 216"/>
            <p:cNvSpPr>
              <a:spLocks noChangeArrowheads="1"/>
            </p:cNvSpPr>
            <p:nvPr/>
          </p:nvSpPr>
          <p:spPr bwMode="auto">
            <a:xfrm>
              <a:off x="8298535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7" name="Rectangle 217"/>
            <p:cNvSpPr>
              <a:spLocks noChangeArrowheads="1"/>
            </p:cNvSpPr>
            <p:nvPr/>
          </p:nvSpPr>
          <p:spPr bwMode="auto">
            <a:xfrm>
              <a:off x="8298535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8" name="Rectangle 218"/>
            <p:cNvSpPr>
              <a:spLocks noChangeArrowheads="1"/>
            </p:cNvSpPr>
            <p:nvPr/>
          </p:nvSpPr>
          <p:spPr bwMode="auto">
            <a:xfrm>
              <a:off x="8298535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9" name="Rectangle 219"/>
            <p:cNvSpPr>
              <a:spLocks noChangeArrowheads="1"/>
            </p:cNvSpPr>
            <p:nvPr/>
          </p:nvSpPr>
          <p:spPr bwMode="auto">
            <a:xfrm>
              <a:off x="8298535" y="2947306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0" name="Rectangle 220"/>
            <p:cNvSpPr>
              <a:spLocks noChangeArrowheads="1"/>
            </p:cNvSpPr>
            <p:nvPr/>
          </p:nvSpPr>
          <p:spPr bwMode="auto">
            <a:xfrm>
              <a:off x="8298535" y="2828821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1" name="Rectangle 221"/>
            <p:cNvSpPr>
              <a:spLocks noChangeArrowheads="1"/>
            </p:cNvSpPr>
            <p:nvPr/>
          </p:nvSpPr>
          <p:spPr bwMode="auto">
            <a:xfrm>
              <a:off x="8298535" y="2710991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2" name="Rectangle 222"/>
            <p:cNvSpPr>
              <a:spLocks noChangeArrowheads="1"/>
            </p:cNvSpPr>
            <p:nvPr/>
          </p:nvSpPr>
          <p:spPr bwMode="auto">
            <a:xfrm>
              <a:off x="8298535" y="2592507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3" name="Rectangle 223"/>
            <p:cNvSpPr>
              <a:spLocks noChangeArrowheads="1"/>
            </p:cNvSpPr>
            <p:nvPr/>
          </p:nvSpPr>
          <p:spPr bwMode="auto">
            <a:xfrm>
              <a:off x="8298535" y="2474022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4" name="Rectangle 224"/>
            <p:cNvSpPr>
              <a:spLocks noChangeArrowheads="1"/>
            </p:cNvSpPr>
            <p:nvPr/>
          </p:nvSpPr>
          <p:spPr bwMode="auto">
            <a:xfrm>
              <a:off x="8298535" y="2356192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5" name="Rectangle 225"/>
            <p:cNvSpPr>
              <a:spLocks noChangeArrowheads="1"/>
            </p:cNvSpPr>
            <p:nvPr/>
          </p:nvSpPr>
          <p:spPr bwMode="auto">
            <a:xfrm>
              <a:off x="8298535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6" name="Rectangle 226"/>
            <p:cNvSpPr>
              <a:spLocks noChangeArrowheads="1"/>
            </p:cNvSpPr>
            <p:nvPr/>
          </p:nvSpPr>
          <p:spPr bwMode="auto">
            <a:xfrm>
              <a:off x="8421127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7" name="Rectangle 227"/>
            <p:cNvSpPr>
              <a:spLocks noChangeArrowheads="1"/>
            </p:cNvSpPr>
            <p:nvPr/>
          </p:nvSpPr>
          <p:spPr bwMode="auto">
            <a:xfrm>
              <a:off x="8421127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8" name="Rectangle 228"/>
            <p:cNvSpPr>
              <a:spLocks noChangeArrowheads="1"/>
            </p:cNvSpPr>
            <p:nvPr/>
          </p:nvSpPr>
          <p:spPr bwMode="auto">
            <a:xfrm>
              <a:off x="8421127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09" name="Oval 229"/>
            <p:cNvSpPr>
              <a:spLocks noChangeArrowheads="1"/>
            </p:cNvSpPr>
            <p:nvPr/>
          </p:nvSpPr>
          <p:spPr bwMode="auto">
            <a:xfrm>
              <a:off x="7766172" y="2550612"/>
              <a:ext cx="86695" cy="83790"/>
            </a:xfrm>
            <a:prstGeom prst="ellipse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10" name="Rectangle 230"/>
            <p:cNvSpPr>
              <a:spLocks noChangeArrowheads="1"/>
            </p:cNvSpPr>
            <p:nvPr/>
          </p:nvSpPr>
          <p:spPr bwMode="auto">
            <a:xfrm>
              <a:off x="8421127" y="2828821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11" name="Rectangle 231"/>
            <p:cNvSpPr>
              <a:spLocks noChangeArrowheads="1"/>
            </p:cNvSpPr>
            <p:nvPr/>
          </p:nvSpPr>
          <p:spPr bwMode="auto">
            <a:xfrm>
              <a:off x="8421127" y="2947306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12" name="Rectangle 232"/>
            <p:cNvSpPr>
              <a:spLocks noChangeArrowheads="1"/>
            </p:cNvSpPr>
            <p:nvPr/>
          </p:nvSpPr>
          <p:spPr bwMode="auto">
            <a:xfrm>
              <a:off x="8421127" y="2592507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13" name="Rectangle 233"/>
            <p:cNvSpPr>
              <a:spLocks noChangeArrowheads="1"/>
            </p:cNvSpPr>
            <p:nvPr/>
          </p:nvSpPr>
          <p:spPr bwMode="auto">
            <a:xfrm>
              <a:off x="8421127" y="2474022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14" name="Rectangle 234"/>
            <p:cNvSpPr>
              <a:spLocks noChangeArrowheads="1"/>
            </p:cNvSpPr>
            <p:nvPr/>
          </p:nvSpPr>
          <p:spPr bwMode="auto">
            <a:xfrm>
              <a:off x="8421127" y="2356192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15" name="Rectangle 235"/>
            <p:cNvSpPr>
              <a:spLocks noChangeArrowheads="1"/>
            </p:cNvSpPr>
            <p:nvPr/>
          </p:nvSpPr>
          <p:spPr bwMode="auto">
            <a:xfrm>
              <a:off x="8421127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16" name="Rectangle 236"/>
            <p:cNvSpPr>
              <a:spLocks noChangeArrowheads="1"/>
            </p:cNvSpPr>
            <p:nvPr/>
          </p:nvSpPr>
          <p:spPr bwMode="auto">
            <a:xfrm>
              <a:off x="8543719" y="3065790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17" name="Rectangle 237"/>
            <p:cNvSpPr>
              <a:spLocks noChangeArrowheads="1"/>
            </p:cNvSpPr>
            <p:nvPr/>
          </p:nvSpPr>
          <p:spPr bwMode="auto">
            <a:xfrm>
              <a:off x="8543719" y="3302105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18" name="Rectangle 238"/>
            <p:cNvSpPr>
              <a:spLocks noChangeArrowheads="1"/>
            </p:cNvSpPr>
            <p:nvPr/>
          </p:nvSpPr>
          <p:spPr bwMode="auto">
            <a:xfrm>
              <a:off x="8543719" y="3419935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19" name="Rectangle 239"/>
            <p:cNvSpPr>
              <a:spLocks noChangeArrowheads="1"/>
            </p:cNvSpPr>
            <p:nvPr/>
          </p:nvSpPr>
          <p:spPr bwMode="auto">
            <a:xfrm>
              <a:off x="8543719" y="2947306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0" name="Rectangle 240"/>
            <p:cNvSpPr>
              <a:spLocks noChangeArrowheads="1"/>
            </p:cNvSpPr>
            <p:nvPr/>
          </p:nvSpPr>
          <p:spPr bwMode="auto">
            <a:xfrm>
              <a:off x="8543719" y="2828821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1" name="Rectangle 241"/>
            <p:cNvSpPr>
              <a:spLocks noChangeArrowheads="1"/>
            </p:cNvSpPr>
            <p:nvPr/>
          </p:nvSpPr>
          <p:spPr bwMode="auto">
            <a:xfrm>
              <a:off x="8543719" y="2710991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2" name="Rectangle 242"/>
            <p:cNvSpPr>
              <a:spLocks noChangeArrowheads="1"/>
            </p:cNvSpPr>
            <p:nvPr/>
          </p:nvSpPr>
          <p:spPr bwMode="auto">
            <a:xfrm>
              <a:off x="8543719" y="2592507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3" name="Rectangle 243"/>
            <p:cNvSpPr>
              <a:spLocks noChangeArrowheads="1"/>
            </p:cNvSpPr>
            <p:nvPr/>
          </p:nvSpPr>
          <p:spPr bwMode="auto">
            <a:xfrm>
              <a:off x="8543719" y="2474022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4" name="Rectangle 244"/>
            <p:cNvSpPr>
              <a:spLocks noChangeArrowheads="1"/>
            </p:cNvSpPr>
            <p:nvPr/>
          </p:nvSpPr>
          <p:spPr bwMode="auto">
            <a:xfrm>
              <a:off x="8543719" y="2356192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5" name="Rectangle 245"/>
            <p:cNvSpPr>
              <a:spLocks noChangeArrowheads="1"/>
            </p:cNvSpPr>
            <p:nvPr/>
          </p:nvSpPr>
          <p:spPr bwMode="auto">
            <a:xfrm>
              <a:off x="8543719" y="3183620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6" name="Rectangle 246"/>
            <p:cNvSpPr>
              <a:spLocks noChangeArrowheads="1"/>
            </p:cNvSpPr>
            <p:nvPr/>
          </p:nvSpPr>
          <p:spPr bwMode="auto">
            <a:xfrm>
              <a:off x="8665634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7" name="Rectangle 247"/>
            <p:cNvSpPr>
              <a:spLocks noChangeArrowheads="1"/>
            </p:cNvSpPr>
            <p:nvPr/>
          </p:nvSpPr>
          <p:spPr bwMode="auto">
            <a:xfrm>
              <a:off x="8665634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8" name="Rectangle 248"/>
            <p:cNvSpPr>
              <a:spLocks noChangeArrowheads="1"/>
            </p:cNvSpPr>
            <p:nvPr/>
          </p:nvSpPr>
          <p:spPr bwMode="auto">
            <a:xfrm>
              <a:off x="8665634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29" name="Rectangle 249"/>
            <p:cNvSpPr>
              <a:spLocks noChangeArrowheads="1"/>
            </p:cNvSpPr>
            <p:nvPr/>
          </p:nvSpPr>
          <p:spPr bwMode="auto">
            <a:xfrm>
              <a:off x="8665634" y="2947306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0" name="Rectangle 250"/>
            <p:cNvSpPr>
              <a:spLocks noChangeArrowheads="1"/>
            </p:cNvSpPr>
            <p:nvPr/>
          </p:nvSpPr>
          <p:spPr bwMode="auto">
            <a:xfrm>
              <a:off x="8665634" y="2828821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1" name="Rectangle 251"/>
            <p:cNvSpPr>
              <a:spLocks noChangeArrowheads="1"/>
            </p:cNvSpPr>
            <p:nvPr/>
          </p:nvSpPr>
          <p:spPr bwMode="auto">
            <a:xfrm>
              <a:off x="8665634" y="2710991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2" name="Rectangle 252"/>
            <p:cNvSpPr>
              <a:spLocks noChangeArrowheads="1"/>
            </p:cNvSpPr>
            <p:nvPr/>
          </p:nvSpPr>
          <p:spPr bwMode="auto">
            <a:xfrm>
              <a:off x="8665634" y="2592507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3" name="Rectangle 253"/>
            <p:cNvSpPr>
              <a:spLocks noChangeArrowheads="1"/>
            </p:cNvSpPr>
            <p:nvPr/>
          </p:nvSpPr>
          <p:spPr bwMode="auto">
            <a:xfrm>
              <a:off x="8665634" y="2474022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4" name="Rectangle 254"/>
            <p:cNvSpPr>
              <a:spLocks noChangeArrowheads="1"/>
            </p:cNvSpPr>
            <p:nvPr/>
          </p:nvSpPr>
          <p:spPr bwMode="auto">
            <a:xfrm>
              <a:off x="8665634" y="2356192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5" name="Rectangle 255"/>
            <p:cNvSpPr>
              <a:spLocks noChangeArrowheads="1"/>
            </p:cNvSpPr>
            <p:nvPr/>
          </p:nvSpPr>
          <p:spPr bwMode="auto">
            <a:xfrm>
              <a:off x="8665634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6" name="Rectangle 256"/>
            <p:cNvSpPr>
              <a:spLocks noChangeArrowheads="1"/>
            </p:cNvSpPr>
            <p:nvPr/>
          </p:nvSpPr>
          <p:spPr bwMode="auto">
            <a:xfrm>
              <a:off x="8788227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7" name="Rectangle 257"/>
            <p:cNvSpPr>
              <a:spLocks noChangeArrowheads="1"/>
            </p:cNvSpPr>
            <p:nvPr/>
          </p:nvSpPr>
          <p:spPr bwMode="auto">
            <a:xfrm>
              <a:off x="8788227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8" name="Rectangle 258"/>
            <p:cNvSpPr>
              <a:spLocks noChangeArrowheads="1"/>
            </p:cNvSpPr>
            <p:nvPr/>
          </p:nvSpPr>
          <p:spPr bwMode="auto">
            <a:xfrm>
              <a:off x="8788227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39" name="Rectangle 259"/>
            <p:cNvSpPr>
              <a:spLocks noChangeArrowheads="1"/>
            </p:cNvSpPr>
            <p:nvPr/>
          </p:nvSpPr>
          <p:spPr bwMode="auto">
            <a:xfrm>
              <a:off x="8788227" y="2947306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0" name="Rectangle 260"/>
            <p:cNvSpPr>
              <a:spLocks noChangeArrowheads="1"/>
            </p:cNvSpPr>
            <p:nvPr/>
          </p:nvSpPr>
          <p:spPr bwMode="auto">
            <a:xfrm>
              <a:off x="8788227" y="2828821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1" name="Rectangle 261"/>
            <p:cNvSpPr>
              <a:spLocks noChangeArrowheads="1"/>
            </p:cNvSpPr>
            <p:nvPr/>
          </p:nvSpPr>
          <p:spPr bwMode="auto">
            <a:xfrm>
              <a:off x="8788227" y="2710991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2" name="Rectangle 262"/>
            <p:cNvSpPr>
              <a:spLocks noChangeArrowheads="1"/>
            </p:cNvSpPr>
            <p:nvPr/>
          </p:nvSpPr>
          <p:spPr bwMode="auto">
            <a:xfrm>
              <a:off x="8788227" y="2592507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3" name="Rectangle 263"/>
            <p:cNvSpPr>
              <a:spLocks noChangeArrowheads="1"/>
            </p:cNvSpPr>
            <p:nvPr/>
          </p:nvSpPr>
          <p:spPr bwMode="auto">
            <a:xfrm>
              <a:off x="8788227" y="2474022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4" name="Rectangle 264"/>
            <p:cNvSpPr>
              <a:spLocks noChangeArrowheads="1"/>
            </p:cNvSpPr>
            <p:nvPr/>
          </p:nvSpPr>
          <p:spPr bwMode="auto">
            <a:xfrm>
              <a:off x="8788227" y="2356192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5" name="Rectangle 265"/>
            <p:cNvSpPr>
              <a:spLocks noChangeArrowheads="1"/>
            </p:cNvSpPr>
            <p:nvPr/>
          </p:nvSpPr>
          <p:spPr bwMode="auto">
            <a:xfrm>
              <a:off x="8788227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6" name="Rectangle 266"/>
            <p:cNvSpPr>
              <a:spLocks noChangeArrowheads="1"/>
            </p:cNvSpPr>
            <p:nvPr/>
          </p:nvSpPr>
          <p:spPr bwMode="auto">
            <a:xfrm>
              <a:off x="8910819" y="3065790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7" name="Rectangle 267"/>
            <p:cNvSpPr>
              <a:spLocks noChangeArrowheads="1"/>
            </p:cNvSpPr>
            <p:nvPr/>
          </p:nvSpPr>
          <p:spPr bwMode="auto">
            <a:xfrm>
              <a:off x="8910819" y="3302105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8" name="Rectangle 268"/>
            <p:cNvSpPr>
              <a:spLocks noChangeArrowheads="1"/>
            </p:cNvSpPr>
            <p:nvPr/>
          </p:nvSpPr>
          <p:spPr bwMode="auto">
            <a:xfrm>
              <a:off x="8910819" y="3419935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49" name="Rectangle 269"/>
            <p:cNvSpPr>
              <a:spLocks noChangeArrowheads="1"/>
            </p:cNvSpPr>
            <p:nvPr/>
          </p:nvSpPr>
          <p:spPr bwMode="auto">
            <a:xfrm>
              <a:off x="8910819" y="2947306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0" name="Rectangle 270"/>
            <p:cNvSpPr>
              <a:spLocks noChangeArrowheads="1"/>
            </p:cNvSpPr>
            <p:nvPr/>
          </p:nvSpPr>
          <p:spPr bwMode="auto">
            <a:xfrm>
              <a:off x="8910819" y="2828821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1" name="Rectangle 271"/>
            <p:cNvSpPr>
              <a:spLocks noChangeArrowheads="1"/>
            </p:cNvSpPr>
            <p:nvPr/>
          </p:nvSpPr>
          <p:spPr bwMode="auto">
            <a:xfrm>
              <a:off x="8910819" y="2710991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2" name="Rectangle 272"/>
            <p:cNvSpPr>
              <a:spLocks noChangeArrowheads="1"/>
            </p:cNvSpPr>
            <p:nvPr/>
          </p:nvSpPr>
          <p:spPr bwMode="auto">
            <a:xfrm>
              <a:off x="8910819" y="2592507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3" name="Rectangle 273"/>
            <p:cNvSpPr>
              <a:spLocks noChangeArrowheads="1"/>
            </p:cNvSpPr>
            <p:nvPr/>
          </p:nvSpPr>
          <p:spPr bwMode="auto">
            <a:xfrm>
              <a:off x="8910819" y="2474022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4" name="Rectangle 274"/>
            <p:cNvSpPr>
              <a:spLocks noChangeArrowheads="1"/>
            </p:cNvSpPr>
            <p:nvPr/>
          </p:nvSpPr>
          <p:spPr bwMode="auto">
            <a:xfrm>
              <a:off x="8910819" y="2356192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5" name="Rectangle 275"/>
            <p:cNvSpPr>
              <a:spLocks noChangeArrowheads="1"/>
            </p:cNvSpPr>
            <p:nvPr/>
          </p:nvSpPr>
          <p:spPr bwMode="auto">
            <a:xfrm>
              <a:off x="8910819" y="3183620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6" name="Rectangle 276"/>
            <p:cNvSpPr>
              <a:spLocks noChangeArrowheads="1"/>
            </p:cNvSpPr>
            <p:nvPr/>
          </p:nvSpPr>
          <p:spPr bwMode="auto">
            <a:xfrm>
              <a:off x="9032734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7" name="Rectangle 277"/>
            <p:cNvSpPr>
              <a:spLocks noChangeArrowheads="1"/>
            </p:cNvSpPr>
            <p:nvPr/>
          </p:nvSpPr>
          <p:spPr bwMode="auto">
            <a:xfrm>
              <a:off x="9032734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8" name="Rectangle 278"/>
            <p:cNvSpPr>
              <a:spLocks noChangeArrowheads="1"/>
            </p:cNvSpPr>
            <p:nvPr/>
          </p:nvSpPr>
          <p:spPr bwMode="auto">
            <a:xfrm>
              <a:off x="9032734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59" name="Rectangle 279"/>
            <p:cNvSpPr>
              <a:spLocks noChangeArrowheads="1"/>
            </p:cNvSpPr>
            <p:nvPr/>
          </p:nvSpPr>
          <p:spPr bwMode="auto">
            <a:xfrm>
              <a:off x="9032734" y="2947306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0" name="Rectangle 280"/>
            <p:cNvSpPr>
              <a:spLocks noChangeArrowheads="1"/>
            </p:cNvSpPr>
            <p:nvPr/>
          </p:nvSpPr>
          <p:spPr bwMode="auto">
            <a:xfrm>
              <a:off x="9032734" y="2828821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1" name="Rectangle 281"/>
            <p:cNvSpPr>
              <a:spLocks noChangeArrowheads="1"/>
            </p:cNvSpPr>
            <p:nvPr/>
          </p:nvSpPr>
          <p:spPr bwMode="auto">
            <a:xfrm>
              <a:off x="9032734" y="2710991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2" name="Rectangle 282"/>
            <p:cNvSpPr>
              <a:spLocks noChangeArrowheads="1"/>
            </p:cNvSpPr>
            <p:nvPr/>
          </p:nvSpPr>
          <p:spPr bwMode="auto">
            <a:xfrm>
              <a:off x="9032734" y="2592507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3" name="Rectangle 283"/>
            <p:cNvSpPr>
              <a:spLocks noChangeArrowheads="1"/>
            </p:cNvSpPr>
            <p:nvPr/>
          </p:nvSpPr>
          <p:spPr bwMode="auto">
            <a:xfrm>
              <a:off x="9032734" y="2474022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4" name="Rectangle 284"/>
            <p:cNvSpPr>
              <a:spLocks noChangeArrowheads="1"/>
            </p:cNvSpPr>
            <p:nvPr/>
          </p:nvSpPr>
          <p:spPr bwMode="auto">
            <a:xfrm>
              <a:off x="9032734" y="2356192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5" name="Rectangle 285"/>
            <p:cNvSpPr>
              <a:spLocks noChangeArrowheads="1"/>
            </p:cNvSpPr>
            <p:nvPr/>
          </p:nvSpPr>
          <p:spPr bwMode="auto">
            <a:xfrm>
              <a:off x="9032734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6" name="Rectangle 286"/>
            <p:cNvSpPr>
              <a:spLocks noChangeArrowheads="1"/>
            </p:cNvSpPr>
            <p:nvPr/>
          </p:nvSpPr>
          <p:spPr bwMode="auto">
            <a:xfrm>
              <a:off x="9032734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7" name="Rectangle 287"/>
            <p:cNvSpPr>
              <a:spLocks noChangeArrowheads="1"/>
            </p:cNvSpPr>
            <p:nvPr/>
          </p:nvSpPr>
          <p:spPr bwMode="auto">
            <a:xfrm>
              <a:off x="9032734" y="3656904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8" name="Rectangle 288"/>
            <p:cNvSpPr>
              <a:spLocks noChangeArrowheads="1"/>
            </p:cNvSpPr>
            <p:nvPr/>
          </p:nvSpPr>
          <p:spPr bwMode="auto">
            <a:xfrm>
              <a:off x="9032734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9" name="Rectangle 289"/>
            <p:cNvSpPr>
              <a:spLocks noChangeArrowheads="1"/>
            </p:cNvSpPr>
            <p:nvPr/>
          </p:nvSpPr>
          <p:spPr bwMode="auto">
            <a:xfrm>
              <a:off x="9032734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0" name="Rectangle 290"/>
            <p:cNvSpPr>
              <a:spLocks noChangeArrowheads="1"/>
            </p:cNvSpPr>
            <p:nvPr/>
          </p:nvSpPr>
          <p:spPr bwMode="auto">
            <a:xfrm>
              <a:off x="9032734" y="2947306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1" name="Rectangle 291"/>
            <p:cNvSpPr>
              <a:spLocks noChangeArrowheads="1"/>
            </p:cNvSpPr>
            <p:nvPr/>
          </p:nvSpPr>
          <p:spPr bwMode="auto">
            <a:xfrm>
              <a:off x="9032734" y="2828821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2" name="Rectangle 292"/>
            <p:cNvSpPr>
              <a:spLocks noChangeArrowheads="1"/>
            </p:cNvSpPr>
            <p:nvPr/>
          </p:nvSpPr>
          <p:spPr bwMode="auto">
            <a:xfrm>
              <a:off x="9032734" y="2710991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3" name="Rectangle 293"/>
            <p:cNvSpPr>
              <a:spLocks noChangeArrowheads="1"/>
            </p:cNvSpPr>
            <p:nvPr/>
          </p:nvSpPr>
          <p:spPr bwMode="auto">
            <a:xfrm>
              <a:off x="9032734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4" name="Rectangle 294"/>
            <p:cNvSpPr>
              <a:spLocks noChangeArrowheads="1"/>
            </p:cNvSpPr>
            <p:nvPr/>
          </p:nvSpPr>
          <p:spPr bwMode="auto">
            <a:xfrm>
              <a:off x="8910819" y="3302105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5" name="Rectangle 295"/>
            <p:cNvSpPr>
              <a:spLocks noChangeArrowheads="1"/>
            </p:cNvSpPr>
            <p:nvPr/>
          </p:nvSpPr>
          <p:spPr bwMode="auto">
            <a:xfrm>
              <a:off x="8910819" y="3538419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6" name="Rectangle 296"/>
            <p:cNvSpPr>
              <a:spLocks noChangeArrowheads="1"/>
            </p:cNvSpPr>
            <p:nvPr/>
          </p:nvSpPr>
          <p:spPr bwMode="auto">
            <a:xfrm>
              <a:off x="8910819" y="3656904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7" name="Rectangle 297"/>
            <p:cNvSpPr>
              <a:spLocks noChangeArrowheads="1"/>
            </p:cNvSpPr>
            <p:nvPr/>
          </p:nvSpPr>
          <p:spPr bwMode="auto">
            <a:xfrm>
              <a:off x="8910819" y="3183620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8" name="Rectangle 298"/>
            <p:cNvSpPr>
              <a:spLocks noChangeArrowheads="1"/>
            </p:cNvSpPr>
            <p:nvPr/>
          </p:nvSpPr>
          <p:spPr bwMode="auto">
            <a:xfrm>
              <a:off x="8910819" y="3065790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9" name="Rectangle 299"/>
            <p:cNvSpPr>
              <a:spLocks noChangeArrowheads="1"/>
            </p:cNvSpPr>
            <p:nvPr/>
          </p:nvSpPr>
          <p:spPr bwMode="auto">
            <a:xfrm>
              <a:off x="8910819" y="2947306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0" name="Rectangle 300"/>
            <p:cNvSpPr>
              <a:spLocks noChangeArrowheads="1"/>
            </p:cNvSpPr>
            <p:nvPr/>
          </p:nvSpPr>
          <p:spPr bwMode="auto">
            <a:xfrm>
              <a:off x="8910819" y="2828821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1" name="Rectangle 301"/>
            <p:cNvSpPr>
              <a:spLocks noChangeArrowheads="1"/>
            </p:cNvSpPr>
            <p:nvPr/>
          </p:nvSpPr>
          <p:spPr bwMode="auto">
            <a:xfrm>
              <a:off x="8910819" y="2592507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2" name="Rectangle 302"/>
            <p:cNvSpPr>
              <a:spLocks noChangeArrowheads="1"/>
            </p:cNvSpPr>
            <p:nvPr/>
          </p:nvSpPr>
          <p:spPr bwMode="auto">
            <a:xfrm>
              <a:off x="8910819" y="3419935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3" name="Rectangle 303"/>
            <p:cNvSpPr>
              <a:spLocks noChangeArrowheads="1"/>
            </p:cNvSpPr>
            <p:nvPr/>
          </p:nvSpPr>
          <p:spPr bwMode="auto">
            <a:xfrm>
              <a:off x="8788227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4" name="Rectangle 304"/>
            <p:cNvSpPr>
              <a:spLocks noChangeArrowheads="1"/>
            </p:cNvSpPr>
            <p:nvPr/>
          </p:nvSpPr>
          <p:spPr bwMode="auto">
            <a:xfrm>
              <a:off x="8788227" y="3538419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5" name="Rectangle 305"/>
            <p:cNvSpPr>
              <a:spLocks noChangeArrowheads="1"/>
            </p:cNvSpPr>
            <p:nvPr/>
          </p:nvSpPr>
          <p:spPr bwMode="auto">
            <a:xfrm>
              <a:off x="8788227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6" name="Rectangle 306"/>
            <p:cNvSpPr>
              <a:spLocks noChangeArrowheads="1"/>
            </p:cNvSpPr>
            <p:nvPr/>
          </p:nvSpPr>
          <p:spPr bwMode="auto">
            <a:xfrm>
              <a:off x="8788227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7" name="Rectangle 307"/>
            <p:cNvSpPr>
              <a:spLocks noChangeArrowheads="1"/>
            </p:cNvSpPr>
            <p:nvPr/>
          </p:nvSpPr>
          <p:spPr bwMode="auto">
            <a:xfrm>
              <a:off x="8788227" y="2947306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8" name="Rectangle 308"/>
            <p:cNvSpPr>
              <a:spLocks noChangeArrowheads="1"/>
            </p:cNvSpPr>
            <p:nvPr/>
          </p:nvSpPr>
          <p:spPr bwMode="auto">
            <a:xfrm>
              <a:off x="8788227" y="2828821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89" name="Rectangle 309"/>
            <p:cNvSpPr>
              <a:spLocks noChangeArrowheads="1"/>
            </p:cNvSpPr>
            <p:nvPr/>
          </p:nvSpPr>
          <p:spPr bwMode="auto">
            <a:xfrm>
              <a:off x="8788227" y="2710991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0" name="Rectangle 310"/>
            <p:cNvSpPr>
              <a:spLocks noChangeArrowheads="1"/>
            </p:cNvSpPr>
            <p:nvPr/>
          </p:nvSpPr>
          <p:spPr bwMode="auto">
            <a:xfrm>
              <a:off x="8788227" y="2592507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1" name="Rectangle 311"/>
            <p:cNvSpPr>
              <a:spLocks noChangeArrowheads="1"/>
            </p:cNvSpPr>
            <p:nvPr/>
          </p:nvSpPr>
          <p:spPr bwMode="auto">
            <a:xfrm>
              <a:off x="8788227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2" name="Rectangle 312"/>
            <p:cNvSpPr>
              <a:spLocks noChangeArrowheads="1"/>
            </p:cNvSpPr>
            <p:nvPr/>
          </p:nvSpPr>
          <p:spPr bwMode="auto">
            <a:xfrm>
              <a:off x="8665634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3" name="Rectangle 313"/>
            <p:cNvSpPr>
              <a:spLocks noChangeArrowheads="1"/>
            </p:cNvSpPr>
            <p:nvPr/>
          </p:nvSpPr>
          <p:spPr bwMode="auto">
            <a:xfrm>
              <a:off x="8665634" y="3538419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4" name="Rectangle 314"/>
            <p:cNvSpPr>
              <a:spLocks noChangeArrowheads="1"/>
            </p:cNvSpPr>
            <p:nvPr/>
          </p:nvSpPr>
          <p:spPr bwMode="auto">
            <a:xfrm>
              <a:off x="8665634" y="3656904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5" name="Rectangle 315"/>
            <p:cNvSpPr>
              <a:spLocks noChangeArrowheads="1"/>
            </p:cNvSpPr>
            <p:nvPr/>
          </p:nvSpPr>
          <p:spPr bwMode="auto">
            <a:xfrm>
              <a:off x="8665634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6" name="Rectangle 316"/>
            <p:cNvSpPr>
              <a:spLocks noChangeArrowheads="1"/>
            </p:cNvSpPr>
            <p:nvPr/>
          </p:nvSpPr>
          <p:spPr bwMode="auto">
            <a:xfrm>
              <a:off x="8665634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7" name="Rectangle 317"/>
            <p:cNvSpPr>
              <a:spLocks noChangeArrowheads="1"/>
            </p:cNvSpPr>
            <p:nvPr/>
          </p:nvSpPr>
          <p:spPr bwMode="auto">
            <a:xfrm>
              <a:off x="8665634" y="2947306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8" name="Rectangle 318"/>
            <p:cNvSpPr>
              <a:spLocks noChangeArrowheads="1"/>
            </p:cNvSpPr>
            <p:nvPr/>
          </p:nvSpPr>
          <p:spPr bwMode="auto">
            <a:xfrm>
              <a:off x="8665634" y="2828821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9" name="Rectangle 319"/>
            <p:cNvSpPr>
              <a:spLocks noChangeArrowheads="1"/>
            </p:cNvSpPr>
            <p:nvPr/>
          </p:nvSpPr>
          <p:spPr bwMode="auto">
            <a:xfrm>
              <a:off x="8665634" y="2710991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00" name="Rectangle 320"/>
            <p:cNvSpPr>
              <a:spLocks noChangeArrowheads="1"/>
            </p:cNvSpPr>
            <p:nvPr/>
          </p:nvSpPr>
          <p:spPr bwMode="auto">
            <a:xfrm>
              <a:off x="8665634" y="2592507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01" name="Rectangle 321"/>
            <p:cNvSpPr>
              <a:spLocks noChangeArrowheads="1"/>
            </p:cNvSpPr>
            <p:nvPr/>
          </p:nvSpPr>
          <p:spPr bwMode="auto">
            <a:xfrm>
              <a:off x="8665634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02" name="Rectangle 322"/>
            <p:cNvSpPr>
              <a:spLocks noChangeArrowheads="1"/>
            </p:cNvSpPr>
            <p:nvPr/>
          </p:nvSpPr>
          <p:spPr bwMode="auto">
            <a:xfrm>
              <a:off x="8543719" y="3302105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03" name="Rectangle 323"/>
            <p:cNvSpPr>
              <a:spLocks noChangeArrowheads="1"/>
            </p:cNvSpPr>
            <p:nvPr/>
          </p:nvSpPr>
          <p:spPr bwMode="auto">
            <a:xfrm>
              <a:off x="8543719" y="3538419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04" name="Rectangle 324"/>
            <p:cNvSpPr>
              <a:spLocks noChangeArrowheads="1"/>
            </p:cNvSpPr>
            <p:nvPr/>
          </p:nvSpPr>
          <p:spPr bwMode="auto">
            <a:xfrm>
              <a:off x="8543719" y="3183620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05" name="Rectangle 325"/>
            <p:cNvSpPr>
              <a:spLocks noChangeArrowheads="1"/>
            </p:cNvSpPr>
            <p:nvPr/>
          </p:nvSpPr>
          <p:spPr bwMode="auto">
            <a:xfrm>
              <a:off x="8543719" y="3065790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06" name="Rectangle 326"/>
            <p:cNvSpPr>
              <a:spLocks noChangeArrowheads="1"/>
            </p:cNvSpPr>
            <p:nvPr/>
          </p:nvSpPr>
          <p:spPr bwMode="auto">
            <a:xfrm>
              <a:off x="8543719" y="2947306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07" name="Rectangle 327"/>
            <p:cNvSpPr>
              <a:spLocks noChangeArrowheads="1"/>
            </p:cNvSpPr>
            <p:nvPr/>
          </p:nvSpPr>
          <p:spPr bwMode="auto">
            <a:xfrm>
              <a:off x="8543719" y="2828821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08" name="Rectangle 328"/>
            <p:cNvSpPr>
              <a:spLocks noChangeArrowheads="1"/>
            </p:cNvSpPr>
            <p:nvPr/>
          </p:nvSpPr>
          <p:spPr bwMode="auto">
            <a:xfrm>
              <a:off x="8543719" y="2710991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09" name="Rectangle 329"/>
            <p:cNvSpPr>
              <a:spLocks noChangeArrowheads="1"/>
            </p:cNvSpPr>
            <p:nvPr/>
          </p:nvSpPr>
          <p:spPr bwMode="auto">
            <a:xfrm>
              <a:off x="8543719" y="3419935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10" name="Rectangle 330"/>
            <p:cNvSpPr>
              <a:spLocks noChangeArrowheads="1"/>
            </p:cNvSpPr>
            <p:nvPr/>
          </p:nvSpPr>
          <p:spPr bwMode="auto">
            <a:xfrm>
              <a:off x="8421127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11" name="Rectangle 331"/>
            <p:cNvSpPr>
              <a:spLocks noChangeArrowheads="1"/>
            </p:cNvSpPr>
            <p:nvPr/>
          </p:nvSpPr>
          <p:spPr bwMode="auto">
            <a:xfrm>
              <a:off x="8421127" y="3538419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12" name="Rectangle 332"/>
            <p:cNvSpPr>
              <a:spLocks noChangeArrowheads="1"/>
            </p:cNvSpPr>
            <p:nvPr/>
          </p:nvSpPr>
          <p:spPr bwMode="auto">
            <a:xfrm>
              <a:off x="8421127" y="3656904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13" name="Rectangle 333"/>
            <p:cNvSpPr>
              <a:spLocks noChangeArrowheads="1"/>
            </p:cNvSpPr>
            <p:nvPr/>
          </p:nvSpPr>
          <p:spPr bwMode="auto">
            <a:xfrm>
              <a:off x="8421127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14" name="Rectangle 334"/>
            <p:cNvSpPr>
              <a:spLocks noChangeArrowheads="1"/>
            </p:cNvSpPr>
            <p:nvPr/>
          </p:nvSpPr>
          <p:spPr bwMode="auto">
            <a:xfrm>
              <a:off x="8421127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15" name="Rectangle 335"/>
            <p:cNvSpPr>
              <a:spLocks noChangeArrowheads="1"/>
            </p:cNvSpPr>
            <p:nvPr/>
          </p:nvSpPr>
          <p:spPr bwMode="auto">
            <a:xfrm>
              <a:off x="8421127" y="2947306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16" name="Rectangle 336"/>
            <p:cNvSpPr>
              <a:spLocks noChangeArrowheads="1"/>
            </p:cNvSpPr>
            <p:nvPr/>
          </p:nvSpPr>
          <p:spPr bwMode="auto">
            <a:xfrm>
              <a:off x="8421127" y="2828821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17" name="Rectangle 337"/>
            <p:cNvSpPr>
              <a:spLocks noChangeArrowheads="1"/>
            </p:cNvSpPr>
            <p:nvPr/>
          </p:nvSpPr>
          <p:spPr bwMode="auto">
            <a:xfrm>
              <a:off x="8421127" y="2710991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18" name="Rectangle 338"/>
            <p:cNvSpPr>
              <a:spLocks noChangeArrowheads="1"/>
            </p:cNvSpPr>
            <p:nvPr/>
          </p:nvSpPr>
          <p:spPr bwMode="auto">
            <a:xfrm>
              <a:off x="8421127" y="2592507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19" name="Rectangle 339"/>
            <p:cNvSpPr>
              <a:spLocks noChangeArrowheads="1"/>
            </p:cNvSpPr>
            <p:nvPr/>
          </p:nvSpPr>
          <p:spPr bwMode="auto">
            <a:xfrm>
              <a:off x="8421127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20" name="Rectangle 340"/>
            <p:cNvSpPr>
              <a:spLocks noChangeArrowheads="1"/>
            </p:cNvSpPr>
            <p:nvPr/>
          </p:nvSpPr>
          <p:spPr bwMode="auto">
            <a:xfrm>
              <a:off x="8298535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21" name="Rectangle 341"/>
            <p:cNvSpPr>
              <a:spLocks noChangeArrowheads="1"/>
            </p:cNvSpPr>
            <p:nvPr/>
          </p:nvSpPr>
          <p:spPr bwMode="auto">
            <a:xfrm>
              <a:off x="8298535" y="3538419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22" name="Rectangle 342"/>
            <p:cNvSpPr>
              <a:spLocks noChangeArrowheads="1"/>
            </p:cNvSpPr>
            <p:nvPr/>
          </p:nvSpPr>
          <p:spPr bwMode="auto">
            <a:xfrm>
              <a:off x="8298535" y="3656904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23" name="Rectangle 343"/>
            <p:cNvSpPr>
              <a:spLocks noChangeArrowheads="1"/>
            </p:cNvSpPr>
            <p:nvPr/>
          </p:nvSpPr>
          <p:spPr bwMode="auto">
            <a:xfrm>
              <a:off x="8298535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24" name="Rectangle 344"/>
            <p:cNvSpPr>
              <a:spLocks noChangeArrowheads="1"/>
            </p:cNvSpPr>
            <p:nvPr/>
          </p:nvSpPr>
          <p:spPr bwMode="auto">
            <a:xfrm>
              <a:off x="8298535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25" name="Rectangle 345"/>
            <p:cNvSpPr>
              <a:spLocks noChangeArrowheads="1"/>
            </p:cNvSpPr>
            <p:nvPr/>
          </p:nvSpPr>
          <p:spPr bwMode="auto">
            <a:xfrm>
              <a:off x="8298535" y="2947306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26" name="Rectangle 346"/>
            <p:cNvSpPr>
              <a:spLocks noChangeArrowheads="1"/>
            </p:cNvSpPr>
            <p:nvPr/>
          </p:nvSpPr>
          <p:spPr bwMode="auto">
            <a:xfrm>
              <a:off x="8298535" y="2828821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27" name="Rectangle 347"/>
            <p:cNvSpPr>
              <a:spLocks noChangeArrowheads="1"/>
            </p:cNvSpPr>
            <p:nvPr/>
          </p:nvSpPr>
          <p:spPr bwMode="auto">
            <a:xfrm>
              <a:off x="8298535" y="2592507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28" name="Rectangle 348"/>
            <p:cNvSpPr>
              <a:spLocks noChangeArrowheads="1"/>
            </p:cNvSpPr>
            <p:nvPr/>
          </p:nvSpPr>
          <p:spPr bwMode="auto">
            <a:xfrm>
              <a:off x="8298535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29" name="Rectangle 349"/>
            <p:cNvSpPr>
              <a:spLocks noChangeArrowheads="1"/>
            </p:cNvSpPr>
            <p:nvPr/>
          </p:nvSpPr>
          <p:spPr bwMode="auto">
            <a:xfrm>
              <a:off x="8176619" y="3302105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30" name="Rectangle 350"/>
            <p:cNvSpPr>
              <a:spLocks noChangeArrowheads="1"/>
            </p:cNvSpPr>
            <p:nvPr/>
          </p:nvSpPr>
          <p:spPr bwMode="auto">
            <a:xfrm>
              <a:off x="8176619" y="3538419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31" name="Rectangle 351"/>
            <p:cNvSpPr>
              <a:spLocks noChangeArrowheads="1"/>
            </p:cNvSpPr>
            <p:nvPr/>
          </p:nvSpPr>
          <p:spPr bwMode="auto">
            <a:xfrm>
              <a:off x="8176619" y="3656904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32" name="Rectangle 352"/>
            <p:cNvSpPr>
              <a:spLocks noChangeArrowheads="1"/>
            </p:cNvSpPr>
            <p:nvPr/>
          </p:nvSpPr>
          <p:spPr bwMode="auto">
            <a:xfrm>
              <a:off x="8176619" y="3065790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33" name="Rectangle 353"/>
            <p:cNvSpPr>
              <a:spLocks noChangeArrowheads="1"/>
            </p:cNvSpPr>
            <p:nvPr/>
          </p:nvSpPr>
          <p:spPr bwMode="auto">
            <a:xfrm>
              <a:off x="8176619" y="2947306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34" name="Rectangle 354"/>
            <p:cNvSpPr>
              <a:spLocks noChangeArrowheads="1"/>
            </p:cNvSpPr>
            <p:nvPr/>
          </p:nvSpPr>
          <p:spPr bwMode="auto">
            <a:xfrm>
              <a:off x="8176619" y="2828821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35" name="Rectangle 355"/>
            <p:cNvSpPr>
              <a:spLocks noChangeArrowheads="1"/>
            </p:cNvSpPr>
            <p:nvPr/>
          </p:nvSpPr>
          <p:spPr bwMode="auto">
            <a:xfrm>
              <a:off x="8176619" y="2710991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36" name="Rectangle 356"/>
            <p:cNvSpPr>
              <a:spLocks noChangeArrowheads="1"/>
            </p:cNvSpPr>
            <p:nvPr/>
          </p:nvSpPr>
          <p:spPr bwMode="auto">
            <a:xfrm>
              <a:off x="8176619" y="2592507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37" name="Rectangle 357"/>
            <p:cNvSpPr>
              <a:spLocks noChangeArrowheads="1"/>
            </p:cNvSpPr>
            <p:nvPr/>
          </p:nvSpPr>
          <p:spPr bwMode="auto">
            <a:xfrm>
              <a:off x="8176619" y="3419935"/>
              <a:ext cx="121915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38" name="Rectangle 358"/>
            <p:cNvSpPr>
              <a:spLocks noChangeArrowheads="1"/>
            </p:cNvSpPr>
            <p:nvPr/>
          </p:nvSpPr>
          <p:spPr bwMode="auto">
            <a:xfrm>
              <a:off x="8054027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39" name="Rectangle 359"/>
            <p:cNvSpPr>
              <a:spLocks noChangeArrowheads="1"/>
            </p:cNvSpPr>
            <p:nvPr/>
          </p:nvSpPr>
          <p:spPr bwMode="auto">
            <a:xfrm>
              <a:off x="8054027" y="3538419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0" name="Rectangle 360"/>
            <p:cNvSpPr>
              <a:spLocks noChangeArrowheads="1"/>
            </p:cNvSpPr>
            <p:nvPr/>
          </p:nvSpPr>
          <p:spPr bwMode="auto">
            <a:xfrm>
              <a:off x="8054027" y="3656904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1" name="Rectangle 361"/>
            <p:cNvSpPr>
              <a:spLocks noChangeArrowheads="1"/>
            </p:cNvSpPr>
            <p:nvPr/>
          </p:nvSpPr>
          <p:spPr bwMode="auto">
            <a:xfrm>
              <a:off x="8054027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2" name="Rectangle 362"/>
            <p:cNvSpPr>
              <a:spLocks noChangeArrowheads="1"/>
            </p:cNvSpPr>
            <p:nvPr/>
          </p:nvSpPr>
          <p:spPr bwMode="auto">
            <a:xfrm>
              <a:off x="8054027" y="2947306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3" name="Rectangle 363"/>
            <p:cNvSpPr>
              <a:spLocks noChangeArrowheads="1"/>
            </p:cNvSpPr>
            <p:nvPr/>
          </p:nvSpPr>
          <p:spPr bwMode="auto">
            <a:xfrm>
              <a:off x="8054027" y="2828821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4" name="Rectangle 364"/>
            <p:cNvSpPr>
              <a:spLocks noChangeArrowheads="1"/>
            </p:cNvSpPr>
            <p:nvPr/>
          </p:nvSpPr>
          <p:spPr bwMode="auto">
            <a:xfrm>
              <a:off x="8054027" y="2592507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5" name="Rectangle 365"/>
            <p:cNvSpPr>
              <a:spLocks noChangeArrowheads="1"/>
            </p:cNvSpPr>
            <p:nvPr/>
          </p:nvSpPr>
          <p:spPr bwMode="auto">
            <a:xfrm>
              <a:off x="8054027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6" name="Rectangle 366"/>
            <p:cNvSpPr>
              <a:spLocks noChangeArrowheads="1"/>
            </p:cNvSpPr>
            <p:nvPr/>
          </p:nvSpPr>
          <p:spPr bwMode="auto">
            <a:xfrm>
              <a:off x="7809520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7" name="Rectangle 367"/>
            <p:cNvSpPr>
              <a:spLocks noChangeArrowheads="1"/>
            </p:cNvSpPr>
            <p:nvPr/>
          </p:nvSpPr>
          <p:spPr bwMode="auto">
            <a:xfrm>
              <a:off x="7809520" y="3538419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8" name="Rectangle 368"/>
            <p:cNvSpPr>
              <a:spLocks noChangeArrowheads="1"/>
            </p:cNvSpPr>
            <p:nvPr/>
          </p:nvSpPr>
          <p:spPr bwMode="auto">
            <a:xfrm>
              <a:off x="7809520" y="3656904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9" name="Rectangle 369"/>
            <p:cNvSpPr>
              <a:spLocks noChangeArrowheads="1"/>
            </p:cNvSpPr>
            <p:nvPr/>
          </p:nvSpPr>
          <p:spPr bwMode="auto">
            <a:xfrm>
              <a:off x="7809520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0" name="Rectangle 370"/>
            <p:cNvSpPr>
              <a:spLocks noChangeArrowheads="1"/>
            </p:cNvSpPr>
            <p:nvPr/>
          </p:nvSpPr>
          <p:spPr bwMode="auto">
            <a:xfrm>
              <a:off x="7809520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1" name="Rectangle 371"/>
            <p:cNvSpPr>
              <a:spLocks noChangeArrowheads="1"/>
            </p:cNvSpPr>
            <p:nvPr/>
          </p:nvSpPr>
          <p:spPr bwMode="auto">
            <a:xfrm>
              <a:off x="7809520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2" name="Rectangle 372"/>
            <p:cNvSpPr>
              <a:spLocks noChangeArrowheads="1"/>
            </p:cNvSpPr>
            <p:nvPr/>
          </p:nvSpPr>
          <p:spPr bwMode="auto">
            <a:xfrm>
              <a:off x="7686927" y="3302105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3" name="Rectangle 373"/>
            <p:cNvSpPr>
              <a:spLocks noChangeArrowheads="1"/>
            </p:cNvSpPr>
            <p:nvPr/>
          </p:nvSpPr>
          <p:spPr bwMode="auto">
            <a:xfrm>
              <a:off x="7686927" y="3538419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4" name="Rectangle 374"/>
            <p:cNvSpPr>
              <a:spLocks noChangeArrowheads="1"/>
            </p:cNvSpPr>
            <p:nvPr/>
          </p:nvSpPr>
          <p:spPr bwMode="auto">
            <a:xfrm>
              <a:off x="7686927" y="3183620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5" name="Rectangle 375"/>
            <p:cNvSpPr>
              <a:spLocks noChangeArrowheads="1"/>
            </p:cNvSpPr>
            <p:nvPr/>
          </p:nvSpPr>
          <p:spPr bwMode="auto">
            <a:xfrm>
              <a:off x="7686927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6" name="Rectangle 376"/>
            <p:cNvSpPr>
              <a:spLocks noChangeArrowheads="1"/>
            </p:cNvSpPr>
            <p:nvPr/>
          </p:nvSpPr>
          <p:spPr bwMode="auto">
            <a:xfrm>
              <a:off x="7686927" y="2592507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7" name="Rectangle 377"/>
            <p:cNvSpPr>
              <a:spLocks noChangeArrowheads="1"/>
            </p:cNvSpPr>
            <p:nvPr/>
          </p:nvSpPr>
          <p:spPr bwMode="auto">
            <a:xfrm>
              <a:off x="7686927" y="3419935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8" name="Rectangle 378"/>
            <p:cNvSpPr>
              <a:spLocks noChangeArrowheads="1"/>
            </p:cNvSpPr>
            <p:nvPr/>
          </p:nvSpPr>
          <p:spPr bwMode="auto">
            <a:xfrm>
              <a:off x="7686927" y="2356192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9" name="Rectangle 379"/>
            <p:cNvSpPr>
              <a:spLocks noChangeArrowheads="1"/>
            </p:cNvSpPr>
            <p:nvPr/>
          </p:nvSpPr>
          <p:spPr bwMode="auto">
            <a:xfrm>
              <a:off x="9032734" y="3538419"/>
              <a:ext cx="122592" cy="11848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60" name="Oval 380"/>
            <p:cNvSpPr>
              <a:spLocks noChangeArrowheads="1"/>
            </p:cNvSpPr>
            <p:nvPr/>
          </p:nvSpPr>
          <p:spPr bwMode="auto">
            <a:xfrm>
              <a:off x="7888764" y="3141725"/>
              <a:ext cx="86018" cy="83790"/>
            </a:xfrm>
            <a:prstGeom prst="ellipse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61" name="Oval 381"/>
            <p:cNvSpPr>
              <a:spLocks noChangeArrowheads="1"/>
            </p:cNvSpPr>
            <p:nvPr/>
          </p:nvSpPr>
          <p:spPr bwMode="auto">
            <a:xfrm>
              <a:off x="8013389" y="3260210"/>
              <a:ext cx="86695" cy="83136"/>
            </a:xfrm>
            <a:prstGeom prst="ellipse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62" name="Rectangle 382"/>
            <p:cNvSpPr>
              <a:spLocks noChangeArrowheads="1"/>
            </p:cNvSpPr>
            <p:nvPr/>
          </p:nvSpPr>
          <p:spPr bwMode="auto">
            <a:xfrm>
              <a:off x="8421127" y="2710991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63" name="Rectangle 383"/>
            <p:cNvSpPr>
              <a:spLocks noChangeArrowheads="1"/>
            </p:cNvSpPr>
            <p:nvPr/>
          </p:nvSpPr>
          <p:spPr bwMode="auto">
            <a:xfrm>
              <a:off x="7686927" y="3065790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64" name="Rectangle 384"/>
            <p:cNvSpPr>
              <a:spLocks noChangeArrowheads="1"/>
            </p:cNvSpPr>
            <p:nvPr/>
          </p:nvSpPr>
          <p:spPr bwMode="auto">
            <a:xfrm>
              <a:off x="8788227" y="3656904"/>
              <a:ext cx="122592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65" name="Rectangle 385"/>
            <p:cNvSpPr>
              <a:spLocks noChangeArrowheads="1"/>
            </p:cNvSpPr>
            <p:nvPr/>
          </p:nvSpPr>
          <p:spPr bwMode="auto">
            <a:xfrm>
              <a:off x="8543719" y="3656904"/>
              <a:ext cx="121915" cy="11783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666" name="Group 386"/>
          <p:cNvGrpSpPr>
            <a:grpSpLocks/>
          </p:cNvGrpSpPr>
          <p:nvPr/>
        </p:nvGrpSpPr>
        <p:grpSpPr bwMode="auto">
          <a:xfrm>
            <a:off x="7616825" y="2312988"/>
            <a:ext cx="1595438" cy="1544637"/>
            <a:chOff x="3703" y="1725"/>
            <a:chExt cx="1306" cy="1306"/>
          </a:xfrm>
        </p:grpSpPr>
        <p:sp>
          <p:nvSpPr>
            <p:cNvPr id="481667" name="Line 387"/>
            <p:cNvSpPr>
              <a:spLocks noChangeShapeType="1"/>
            </p:cNvSpPr>
            <p:nvPr/>
          </p:nvSpPr>
          <p:spPr bwMode="auto">
            <a:xfrm>
              <a:off x="4162" y="1725"/>
              <a:ext cx="0" cy="13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68" name="Line 388"/>
            <p:cNvSpPr>
              <a:spLocks noChangeShapeType="1"/>
            </p:cNvSpPr>
            <p:nvPr/>
          </p:nvSpPr>
          <p:spPr bwMode="auto">
            <a:xfrm>
              <a:off x="4549" y="1725"/>
              <a:ext cx="0" cy="13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69" name="Line 389"/>
            <p:cNvSpPr>
              <a:spLocks noChangeShapeType="1"/>
            </p:cNvSpPr>
            <p:nvPr/>
          </p:nvSpPr>
          <p:spPr bwMode="auto">
            <a:xfrm rot="-5400000">
              <a:off x="4356" y="1918"/>
              <a:ext cx="0" cy="13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70" name="Line 390"/>
            <p:cNvSpPr>
              <a:spLocks noChangeShapeType="1"/>
            </p:cNvSpPr>
            <p:nvPr/>
          </p:nvSpPr>
          <p:spPr bwMode="auto">
            <a:xfrm rot="-5400000">
              <a:off x="4356" y="1507"/>
              <a:ext cx="0" cy="13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1" name="Group 5"/>
          <p:cNvGrpSpPr>
            <a:grpSpLocks noChangeAspect="1"/>
          </p:cNvGrpSpPr>
          <p:nvPr/>
        </p:nvGrpSpPr>
        <p:grpSpPr bwMode="auto">
          <a:xfrm>
            <a:off x="7640960" y="2320094"/>
            <a:ext cx="1560512" cy="1504950"/>
            <a:chOff x="1728" y="1010"/>
            <a:chExt cx="2304" cy="2299"/>
          </a:xfrm>
        </p:grpSpPr>
        <p:sp>
          <p:nvSpPr>
            <p:cNvPr id="392" name="AutoShape 6"/>
            <p:cNvSpPr>
              <a:spLocks noChangeAspect="1" noChangeArrowheads="1" noTextEdit="1"/>
            </p:cNvSpPr>
            <p:nvPr/>
          </p:nvSpPr>
          <p:spPr bwMode="auto">
            <a:xfrm>
              <a:off x="1728" y="1010"/>
              <a:ext cx="2304" cy="2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3" name="Group 7"/>
            <p:cNvGrpSpPr>
              <a:grpSpLocks/>
            </p:cNvGrpSpPr>
            <p:nvPr/>
          </p:nvGrpSpPr>
          <p:grpSpPr bwMode="auto">
            <a:xfrm>
              <a:off x="1730" y="1012"/>
              <a:ext cx="2299" cy="2295"/>
              <a:chOff x="1730" y="1012"/>
              <a:chExt cx="2299" cy="2295"/>
            </a:xfrm>
          </p:grpSpPr>
          <p:sp>
            <p:nvSpPr>
              <p:cNvPr id="572" name="Line 8"/>
              <p:cNvSpPr>
                <a:spLocks noChangeShapeType="1"/>
              </p:cNvSpPr>
              <p:nvPr/>
            </p:nvSpPr>
            <p:spPr bwMode="auto">
              <a:xfrm>
                <a:off x="3420" y="3243"/>
                <a:ext cx="18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9"/>
              <p:cNvSpPr>
                <a:spLocks/>
              </p:cNvSpPr>
              <p:nvPr/>
            </p:nvSpPr>
            <p:spPr bwMode="auto">
              <a:xfrm>
                <a:off x="1794" y="3063"/>
                <a:ext cx="181" cy="180"/>
              </a:xfrm>
              <a:custGeom>
                <a:avLst/>
                <a:gdLst>
                  <a:gd name="T0" fmla="*/ 0 w 1444"/>
                  <a:gd name="T1" fmla="*/ 0 h 1444"/>
                  <a:gd name="T2" fmla="*/ 0 w 1444"/>
                  <a:gd name="T3" fmla="*/ 1444 h 1444"/>
                  <a:gd name="T4" fmla="*/ 1444 w 1444"/>
                  <a:gd name="T5" fmla="*/ 1444 h 1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4" h="1444">
                    <a:moveTo>
                      <a:pt x="0" y="0"/>
                    </a:moveTo>
                    <a:lnTo>
                      <a:pt x="0" y="1444"/>
                    </a:lnTo>
                    <a:lnTo>
                      <a:pt x="1444" y="144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Oval 10"/>
              <p:cNvSpPr>
                <a:spLocks noChangeArrowheads="1"/>
              </p:cNvSpPr>
              <p:nvPr/>
            </p:nvSpPr>
            <p:spPr bwMode="auto">
              <a:xfrm>
                <a:off x="3356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Oval 11"/>
              <p:cNvSpPr>
                <a:spLocks noChangeArrowheads="1"/>
              </p:cNvSpPr>
              <p:nvPr/>
            </p:nvSpPr>
            <p:spPr bwMode="auto">
              <a:xfrm>
                <a:off x="3356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Oval 12"/>
              <p:cNvSpPr>
                <a:spLocks noChangeArrowheads="1"/>
              </p:cNvSpPr>
              <p:nvPr/>
            </p:nvSpPr>
            <p:spPr bwMode="auto">
              <a:xfrm>
                <a:off x="3537" y="2096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Oval 13"/>
              <p:cNvSpPr>
                <a:spLocks noChangeArrowheads="1"/>
              </p:cNvSpPr>
              <p:nvPr/>
            </p:nvSpPr>
            <p:spPr bwMode="auto">
              <a:xfrm>
                <a:off x="3537" y="2096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Oval 14"/>
              <p:cNvSpPr>
                <a:spLocks noChangeArrowheads="1"/>
              </p:cNvSpPr>
              <p:nvPr/>
            </p:nvSpPr>
            <p:spPr bwMode="auto">
              <a:xfrm>
                <a:off x="2092" y="1915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Oval 15"/>
              <p:cNvSpPr>
                <a:spLocks noChangeArrowheads="1"/>
              </p:cNvSpPr>
              <p:nvPr/>
            </p:nvSpPr>
            <p:spPr bwMode="auto">
              <a:xfrm>
                <a:off x="2092" y="1915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Oval 16"/>
              <p:cNvSpPr>
                <a:spLocks noChangeArrowheads="1"/>
              </p:cNvSpPr>
              <p:nvPr/>
            </p:nvSpPr>
            <p:spPr bwMode="auto">
              <a:xfrm>
                <a:off x="1911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Oval 17"/>
              <p:cNvSpPr>
                <a:spLocks noChangeArrowheads="1"/>
              </p:cNvSpPr>
              <p:nvPr/>
            </p:nvSpPr>
            <p:spPr bwMode="auto">
              <a:xfrm>
                <a:off x="1911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Oval 18"/>
              <p:cNvSpPr>
                <a:spLocks noChangeArrowheads="1"/>
              </p:cNvSpPr>
              <p:nvPr/>
            </p:nvSpPr>
            <p:spPr bwMode="auto">
              <a:xfrm>
                <a:off x="2092" y="1193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Oval 19"/>
              <p:cNvSpPr>
                <a:spLocks noChangeArrowheads="1"/>
              </p:cNvSpPr>
              <p:nvPr/>
            </p:nvSpPr>
            <p:spPr bwMode="auto">
              <a:xfrm>
                <a:off x="2092" y="1193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Oval 20"/>
              <p:cNvSpPr>
                <a:spLocks noChangeArrowheads="1"/>
              </p:cNvSpPr>
              <p:nvPr/>
            </p:nvSpPr>
            <p:spPr bwMode="auto">
              <a:xfrm>
                <a:off x="3717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Oval 21"/>
              <p:cNvSpPr>
                <a:spLocks noChangeArrowheads="1"/>
              </p:cNvSpPr>
              <p:nvPr/>
            </p:nvSpPr>
            <p:spPr bwMode="auto">
              <a:xfrm>
                <a:off x="3717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Oval 22"/>
              <p:cNvSpPr>
                <a:spLocks noChangeArrowheads="1"/>
              </p:cNvSpPr>
              <p:nvPr/>
            </p:nvSpPr>
            <p:spPr bwMode="auto">
              <a:xfrm>
                <a:off x="1911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Oval 23"/>
              <p:cNvSpPr>
                <a:spLocks noChangeArrowheads="1"/>
              </p:cNvSpPr>
              <p:nvPr/>
            </p:nvSpPr>
            <p:spPr bwMode="auto">
              <a:xfrm>
                <a:off x="1911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Oval 24"/>
              <p:cNvSpPr>
                <a:spLocks noChangeArrowheads="1"/>
              </p:cNvSpPr>
              <p:nvPr/>
            </p:nvSpPr>
            <p:spPr bwMode="auto">
              <a:xfrm>
                <a:off x="2092" y="2999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Oval 25"/>
              <p:cNvSpPr>
                <a:spLocks noChangeArrowheads="1"/>
              </p:cNvSpPr>
              <p:nvPr/>
            </p:nvSpPr>
            <p:spPr bwMode="auto">
              <a:xfrm>
                <a:off x="2092" y="2999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Oval 26"/>
              <p:cNvSpPr>
                <a:spLocks noChangeArrowheads="1"/>
              </p:cNvSpPr>
              <p:nvPr/>
            </p:nvSpPr>
            <p:spPr bwMode="auto">
              <a:xfrm>
                <a:off x="2272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Oval 27"/>
              <p:cNvSpPr>
                <a:spLocks noChangeArrowheads="1"/>
              </p:cNvSpPr>
              <p:nvPr/>
            </p:nvSpPr>
            <p:spPr bwMode="auto">
              <a:xfrm>
                <a:off x="2272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Oval 28"/>
              <p:cNvSpPr>
                <a:spLocks noChangeArrowheads="1"/>
              </p:cNvSpPr>
              <p:nvPr/>
            </p:nvSpPr>
            <p:spPr bwMode="auto">
              <a:xfrm>
                <a:off x="2272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Oval 29"/>
              <p:cNvSpPr>
                <a:spLocks noChangeArrowheads="1"/>
              </p:cNvSpPr>
              <p:nvPr/>
            </p:nvSpPr>
            <p:spPr bwMode="auto">
              <a:xfrm>
                <a:off x="2272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Oval 30"/>
              <p:cNvSpPr>
                <a:spLocks noChangeArrowheads="1"/>
              </p:cNvSpPr>
              <p:nvPr/>
            </p:nvSpPr>
            <p:spPr bwMode="auto">
              <a:xfrm>
                <a:off x="1911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Oval 31"/>
              <p:cNvSpPr>
                <a:spLocks noChangeArrowheads="1"/>
              </p:cNvSpPr>
              <p:nvPr/>
            </p:nvSpPr>
            <p:spPr bwMode="auto">
              <a:xfrm>
                <a:off x="1911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Oval 32"/>
              <p:cNvSpPr>
                <a:spLocks noChangeArrowheads="1"/>
              </p:cNvSpPr>
              <p:nvPr/>
            </p:nvSpPr>
            <p:spPr bwMode="auto">
              <a:xfrm>
                <a:off x="2814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Oval 33"/>
              <p:cNvSpPr>
                <a:spLocks noChangeArrowheads="1"/>
              </p:cNvSpPr>
              <p:nvPr/>
            </p:nvSpPr>
            <p:spPr bwMode="auto">
              <a:xfrm>
                <a:off x="2814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Oval 34"/>
              <p:cNvSpPr>
                <a:spLocks noChangeArrowheads="1"/>
              </p:cNvSpPr>
              <p:nvPr/>
            </p:nvSpPr>
            <p:spPr bwMode="auto">
              <a:xfrm>
                <a:off x="2814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Oval 35"/>
              <p:cNvSpPr>
                <a:spLocks noChangeArrowheads="1"/>
              </p:cNvSpPr>
              <p:nvPr/>
            </p:nvSpPr>
            <p:spPr bwMode="auto">
              <a:xfrm>
                <a:off x="2814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Oval 36"/>
              <p:cNvSpPr>
                <a:spLocks noChangeArrowheads="1"/>
              </p:cNvSpPr>
              <p:nvPr/>
            </p:nvSpPr>
            <p:spPr bwMode="auto">
              <a:xfrm>
                <a:off x="2995" y="3179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Oval 37"/>
              <p:cNvSpPr>
                <a:spLocks noChangeArrowheads="1"/>
              </p:cNvSpPr>
              <p:nvPr/>
            </p:nvSpPr>
            <p:spPr bwMode="auto">
              <a:xfrm>
                <a:off x="2995" y="3179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Oval 38"/>
              <p:cNvSpPr>
                <a:spLocks noChangeArrowheads="1"/>
              </p:cNvSpPr>
              <p:nvPr/>
            </p:nvSpPr>
            <p:spPr bwMode="auto">
              <a:xfrm>
                <a:off x="3175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Oval 39"/>
              <p:cNvSpPr>
                <a:spLocks noChangeArrowheads="1"/>
              </p:cNvSpPr>
              <p:nvPr/>
            </p:nvSpPr>
            <p:spPr bwMode="auto">
              <a:xfrm>
                <a:off x="3175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Oval 40"/>
              <p:cNvSpPr>
                <a:spLocks noChangeArrowheads="1"/>
              </p:cNvSpPr>
              <p:nvPr/>
            </p:nvSpPr>
            <p:spPr bwMode="auto">
              <a:xfrm>
                <a:off x="3356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Oval 41"/>
              <p:cNvSpPr>
                <a:spLocks noChangeArrowheads="1"/>
              </p:cNvSpPr>
              <p:nvPr/>
            </p:nvSpPr>
            <p:spPr bwMode="auto">
              <a:xfrm>
                <a:off x="3356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Oval 42"/>
              <p:cNvSpPr>
                <a:spLocks noChangeArrowheads="1"/>
              </p:cNvSpPr>
              <p:nvPr/>
            </p:nvSpPr>
            <p:spPr bwMode="auto">
              <a:xfrm>
                <a:off x="3356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Oval 43"/>
              <p:cNvSpPr>
                <a:spLocks noChangeArrowheads="1"/>
              </p:cNvSpPr>
              <p:nvPr/>
            </p:nvSpPr>
            <p:spPr bwMode="auto">
              <a:xfrm>
                <a:off x="3356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Oval 44"/>
              <p:cNvSpPr>
                <a:spLocks noChangeArrowheads="1"/>
              </p:cNvSpPr>
              <p:nvPr/>
            </p:nvSpPr>
            <p:spPr bwMode="auto">
              <a:xfrm>
                <a:off x="3356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Oval 45"/>
              <p:cNvSpPr>
                <a:spLocks noChangeArrowheads="1"/>
              </p:cNvSpPr>
              <p:nvPr/>
            </p:nvSpPr>
            <p:spPr bwMode="auto">
              <a:xfrm>
                <a:off x="3356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Oval 46"/>
              <p:cNvSpPr>
                <a:spLocks noChangeArrowheads="1"/>
              </p:cNvSpPr>
              <p:nvPr/>
            </p:nvSpPr>
            <p:spPr bwMode="auto">
              <a:xfrm>
                <a:off x="3175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Oval 47"/>
              <p:cNvSpPr>
                <a:spLocks noChangeArrowheads="1"/>
              </p:cNvSpPr>
              <p:nvPr/>
            </p:nvSpPr>
            <p:spPr bwMode="auto">
              <a:xfrm>
                <a:off x="3175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Oval 48"/>
              <p:cNvSpPr>
                <a:spLocks noChangeArrowheads="1"/>
              </p:cNvSpPr>
              <p:nvPr/>
            </p:nvSpPr>
            <p:spPr bwMode="auto">
              <a:xfrm>
                <a:off x="2995" y="2818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Oval 49"/>
              <p:cNvSpPr>
                <a:spLocks noChangeArrowheads="1"/>
              </p:cNvSpPr>
              <p:nvPr/>
            </p:nvSpPr>
            <p:spPr bwMode="auto">
              <a:xfrm>
                <a:off x="2995" y="2818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Oval 50"/>
              <p:cNvSpPr>
                <a:spLocks noChangeArrowheads="1"/>
              </p:cNvSpPr>
              <p:nvPr/>
            </p:nvSpPr>
            <p:spPr bwMode="auto">
              <a:xfrm>
                <a:off x="2814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Oval 51"/>
              <p:cNvSpPr>
                <a:spLocks noChangeArrowheads="1"/>
              </p:cNvSpPr>
              <p:nvPr/>
            </p:nvSpPr>
            <p:spPr bwMode="auto">
              <a:xfrm>
                <a:off x="2814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Oval 52"/>
              <p:cNvSpPr>
                <a:spLocks noChangeArrowheads="1"/>
              </p:cNvSpPr>
              <p:nvPr/>
            </p:nvSpPr>
            <p:spPr bwMode="auto">
              <a:xfrm>
                <a:off x="3717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Oval 53"/>
              <p:cNvSpPr>
                <a:spLocks noChangeArrowheads="1"/>
              </p:cNvSpPr>
              <p:nvPr/>
            </p:nvSpPr>
            <p:spPr bwMode="auto">
              <a:xfrm>
                <a:off x="3717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Oval 54"/>
              <p:cNvSpPr>
                <a:spLocks noChangeArrowheads="1"/>
              </p:cNvSpPr>
              <p:nvPr/>
            </p:nvSpPr>
            <p:spPr bwMode="auto">
              <a:xfrm>
                <a:off x="3898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Oval 55"/>
              <p:cNvSpPr>
                <a:spLocks noChangeArrowheads="1"/>
              </p:cNvSpPr>
              <p:nvPr/>
            </p:nvSpPr>
            <p:spPr bwMode="auto">
              <a:xfrm>
                <a:off x="3898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Oval 56"/>
              <p:cNvSpPr>
                <a:spLocks noChangeArrowheads="1"/>
              </p:cNvSpPr>
              <p:nvPr/>
            </p:nvSpPr>
            <p:spPr bwMode="auto">
              <a:xfrm>
                <a:off x="3717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Oval 57"/>
              <p:cNvSpPr>
                <a:spLocks noChangeArrowheads="1"/>
              </p:cNvSpPr>
              <p:nvPr/>
            </p:nvSpPr>
            <p:spPr bwMode="auto">
              <a:xfrm>
                <a:off x="3717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Oval 58"/>
              <p:cNvSpPr>
                <a:spLocks noChangeArrowheads="1"/>
              </p:cNvSpPr>
              <p:nvPr/>
            </p:nvSpPr>
            <p:spPr bwMode="auto">
              <a:xfrm>
                <a:off x="3898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Oval 59"/>
              <p:cNvSpPr>
                <a:spLocks noChangeArrowheads="1"/>
              </p:cNvSpPr>
              <p:nvPr/>
            </p:nvSpPr>
            <p:spPr bwMode="auto">
              <a:xfrm>
                <a:off x="3898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Oval 60"/>
              <p:cNvSpPr>
                <a:spLocks noChangeArrowheads="1"/>
              </p:cNvSpPr>
              <p:nvPr/>
            </p:nvSpPr>
            <p:spPr bwMode="auto">
              <a:xfrm>
                <a:off x="2272" y="2276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Oval 61"/>
              <p:cNvSpPr>
                <a:spLocks noChangeArrowheads="1"/>
              </p:cNvSpPr>
              <p:nvPr/>
            </p:nvSpPr>
            <p:spPr bwMode="auto">
              <a:xfrm>
                <a:off x="2272" y="2276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Oval 62"/>
              <p:cNvSpPr>
                <a:spLocks noChangeArrowheads="1"/>
              </p:cNvSpPr>
              <p:nvPr/>
            </p:nvSpPr>
            <p:spPr bwMode="auto">
              <a:xfrm>
                <a:off x="2453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Oval 63"/>
              <p:cNvSpPr>
                <a:spLocks noChangeArrowheads="1"/>
              </p:cNvSpPr>
              <p:nvPr/>
            </p:nvSpPr>
            <p:spPr bwMode="auto">
              <a:xfrm>
                <a:off x="2453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Oval 64"/>
              <p:cNvSpPr>
                <a:spLocks noChangeArrowheads="1"/>
              </p:cNvSpPr>
              <p:nvPr/>
            </p:nvSpPr>
            <p:spPr bwMode="auto">
              <a:xfrm>
                <a:off x="2453" y="2276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Oval 65"/>
              <p:cNvSpPr>
                <a:spLocks noChangeArrowheads="1"/>
              </p:cNvSpPr>
              <p:nvPr/>
            </p:nvSpPr>
            <p:spPr bwMode="auto">
              <a:xfrm>
                <a:off x="2453" y="2276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Oval 66"/>
              <p:cNvSpPr>
                <a:spLocks noChangeArrowheads="1"/>
              </p:cNvSpPr>
              <p:nvPr/>
            </p:nvSpPr>
            <p:spPr bwMode="auto">
              <a:xfrm>
                <a:off x="2453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Oval 67"/>
              <p:cNvSpPr>
                <a:spLocks noChangeArrowheads="1"/>
              </p:cNvSpPr>
              <p:nvPr/>
            </p:nvSpPr>
            <p:spPr bwMode="auto">
              <a:xfrm>
                <a:off x="2453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Oval 68"/>
              <p:cNvSpPr>
                <a:spLocks noChangeArrowheads="1"/>
              </p:cNvSpPr>
              <p:nvPr/>
            </p:nvSpPr>
            <p:spPr bwMode="auto">
              <a:xfrm>
                <a:off x="2272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Oval 69"/>
              <p:cNvSpPr>
                <a:spLocks noChangeArrowheads="1"/>
              </p:cNvSpPr>
              <p:nvPr/>
            </p:nvSpPr>
            <p:spPr bwMode="auto">
              <a:xfrm>
                <a:off x="2272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Oval 70"/>
              <p:cNvSpPr>
                <a:spLocks noChangeArrowheads="1"/>
              </p:cNvSpPr>
              <p:nvPr/>
            </p:nvSpPr>
            <p:spPr bwMode="auto">
              <a:xfrm>
                <a:off x="2453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Oval 71"/>
              <p:cNvSpPr>
                <a:spLocks noChangeArrowheads="1"/>
              </p:cNvSpPr>
              <p:nvPr/>
            </p:nvSpPr>
            <p:spPr bwMode="auto">
              <a:xfrm>
                <a:off x="2453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Oval 72"/>
              <p:cNvSpPr>
                <a:spLocks noChangeArrowheads="1"/>
              </p:cNvSpPr>
              <p:nvPr/>
            </p:nvSpPr>
            <p:spPr bwMode="auto">
              <a:xfrm>
                <a:off x="2272" y="2637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Oval 73"/>
              <p:cNvSpPr>
                <a:spLocks noChangeArrowheads="1"/>
              </p:cNvSpPr>
              <p:nvPr/>
            </p:nvSpPr>
            <p:spPr bwMode="auto">
              <a:xfrm>
                <a:off x="2272" y="2637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Oval 74"/>
              <p:cNvSpPr>
                <a:spLocks noChangeArrowheads="1"/>
              </p:cNvSpPr>
              <p:nvPr/>
            </p:nvSpPr>
            <p:spPr bwMode="auto">
              <a:xfrm>
                <a:off x="2453" y="2637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Oval 75"/>
              <p:cNvSpPr>
                <a:spLocks noChangeArrowheads="1"/>
              </p:cNvSpPr>
              <p:nvPr/>
            </p:nvSpPr>
            <p:spPr bwMode="auto">
              <a:xfrm>
                <a:off x="2453" y="2637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Oval 76"/>
              <p:cNvSpPr>
                <a:spLocks noChangeArrowheads="1"/>
              </p:cNvSpPr>
              <p:nvPr/>
            </p:nvSpPr>
            <p:spPr bwMode="auto">
              <a:xfrm>
                <a:off x="2092" y="2637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Oval 77"/>
              <p:cNvSpPr>
                <a:spLocks noChangeArrowheads="1"/>
              </p:cNvSpPr>
              <p:nvPr/>
            </p:nvSpPr>
            <p:spPr bwMode="auto">
              <a:xfrm>
                <a:off x="2092" y="2637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Oval 78"/>
              <p:cNvSpPr>
                <a:spLocks noChangeArrowheads="1"/>
              </p:cNvSpPr>
              <p:nvPr/>
            </p:nvSpPr>
            <p:spPr bwMode="auto">
              <a:xfrm>
                <a:off x="2092" y="2457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Oval 79"/>
              <p:cNvSpPr>
                <a:spLocks noChangeArrowheads="1"/>
              </p:cNvSpPr>
              <p:nvPr/>
            </p:nvSpPr>
            <p:spPr bwMode="auto">
              <a:xfrm>
                <a:off x="2092" y="2457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Oval 80"/>
              <p:cNvSpPr>
                <a:spLocks noChangeArrowheads="1"/>
              </p:cNvSpPr>
              <p:nvPr/>
            </p:nvSpPr>
            <p:spPr bwMode="auto">
              <a:xfrm>
                <a:off x="1911" y="2276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Oval 81"/>
              <p:cNvSpPr>
                <a:spLocks noChangeArrowheads="1"/>
              </p:cNvSpPr>
              <p:nvPr/>
            </p:nvSpPr>
            <p:spPr bwMode="auto">
              <a:xfrm>
                <a:off x="1911" y="2276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Oval 82"/>
              <p:cNvSpPr>
                <a:spLocks noChangeArrowheads="1"/>
              </p:cNvSpPr>
              <p:nvPr/>
            </p:nvSpPr>
            <p:spPr bwMode="auto">
              <a:xfrm>
                <a:off x="1911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Oval 83"/>
              <p:cNvSpPr>
                <a:spLocks noChangeArrowheads="1"/>
              </p:cNvSpPr>
              <p:nvPr/>
            </p:nvSpPr>
            <p:spPr bwMode="auto">
              <a:xfrm>
                <a:off x="1911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Oval 84"/>
              <p:cNvSpPr>
                <a:spLocks noChangeArrowheads="1"/>
              </p:cNvSpPr>
              <p:nvPr/>
            </p:nvSpPr>
            <p:spPr bwMode="auto">
              <a:xfrm>
                <a:off x="1911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" name="Oval 85"/>
              <p:cNvSpPr>
                <a:spLocks noChangeArrowheads="1"/>
              </p:cNvSpPr>
              <p:nvPr/>
            </p:nvSpPr>
            <p:spPr bwMode="auto">
              <a:xfrm>
                <a:off x="1911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" name="Oval 86"/>
              <p:cNvSpPr>
                <a:spLocks noChangeArrowheads="1"/>
              </p:cNvSpPr>
              <p:nvPr/>
            </p:nvSpPr>
            <p:spPr bwMode="auto">
              <a:xfrm>
                <a:off x="2092" y="2096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1" name="Oval 87"/>
              <p:cNvSpPr>
                <a:spLocks noChangeArrowheads="1"/>
              </p:cNvSpPr>
              <p:nvPr/>
            </p:nvSpPr>
            <p:spPr bwMode="auto">
              <a:xfrm>
                <a:off x="2092" y="2096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2" name="Oval 88"/>
              <p:cNvSpPr>
                <a:spLocks noChangeArrowheads="1"/>
              </p:cNvSpPr>
              <p:nvPr/>
            </p:nvSpPr>
            <p:spPr bwMode="auto">
              <a:xfrm>
                <a:off x="2092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" name="Oval 89"/>
              <p:cNvSpPr>
                <a:spLocks noChangeArrowheads="1"/>
              </p:cNvSpPr>
              <p:nvPr/>
            </p:nvSpPr>
            <p:spPr bwMode="auto">
              <a:xfrm>
                <a:off x="2092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4" name="Oval 90"/>
              <p:cNvSpPr>
                <a:spLocks noChangeArrowheads="1"/>
              </p:cNvSpPr>
              <p:nvPr/>
            </p:nvSpPr>
            <p:spPr bwMode="auto">
              <a:xfrm>
                <a:off x="2634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" name="Oval 91"/>
              <p:cNvSpPr>
                <a:spLocks noChangeArrowheads="1"/>
              </p:cNvSpPr>
              <p:nvPr/>
            </p:nvSpPr>
            <p:spPr bwMode="auto">
              <a:xfrm>
                <a:off x="2634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" name="Oval 92"/>
              <p:cNvSpPr>
                <a:spLocks noChangeArrowheads="1"/>
              </p:cNvSpPr>
              <p:nvPr/>
            </p:nvSpPr>
            <p:spPr bwMode="auto">
              <a:xfrm>
                <a:off x="3717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" name="Oval 93"/>
              <p:cNvSpPr>
                <a:spLocks noChangeArrowheads="1"/>
              </p:cNvSpPr>
              <p:nvPr/>
            </p:nvSpPr>
            <p:spPr bwMode="auto">
              <a:xfrm>
                <a:off x="3717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8" name="Oval 94"/>
              <p:cNvSpPr>
                <a:spLocks noChangeArrowheads="1"/>
              </p:cNvSpPr>
              <p:nvPr/>
            </p:nvSpPr>
            <p:spPr bwMode="auto">
              <a:xfrm>
                <a:off x="3717" y="2637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9" name="Oval 95"/>
              <p:cNvSpPr>
                <a:spLocks noChangeArrowheads="1"/>
              </p:cNvSpPr>
              <p:nvPr/>
            </p:nvSpPr>
            <p:spPr bwMode="auto">
              <a:xfrm>
                <a:off x="3717" y="2637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" name="Oval 96"/>
              <p:cNvSpPr>
                <a:spLocks noChangeArrowheads="1"/>
              </p:cNvSpPr>
              <p:nvPr/>
            </p:nvSpPr>
            <p:spPr bwMode="auto">
              <a:xfrm>
                <a:off x="2092" y="155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1" name="Oval 97"/>
              <p:cNvSpPr>
                <a:spLocks noChangeArrowheads="1"/>
              </p:cNvSpPr>
              <p:nvPr/>
            </p:nvSpPr>
            <p:spPr bwMode="auto">
              <a:xfrm>
                <a:off x="2092" y="155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2" name="Oval 98"/>
              <p:cNvSpPr>
                <a:spLocks noChangeArrowheads="1"/>
              </p:cNvSpPr>
              <p:nvPr/>
            </p:nvSpPr>
            <p:spPr bwMode="auto">
              <a:xfrm>
                <a:off x="1911" y="155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" name="Oval 99"/>
              <p:cNvSpPr>
                <a:spLocks noChangeArrowheads="1"/>
              </p:cNvSpPr>
              <p:nvPr/>
            </p:nvSpPr>
            <p:spPr bwMode="auto">
              <a:xfrm>
                <a:off x="1911" y="155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" name="Oval 100"/>
              <p:cNvSpPr>
                <a:spLocks noChangeArrowheads="1"/>
              </p:cNvSpPr>
              <p:nvPr/>
            </p:nvSpPr>
            <p:spPr bwMode="auto">
              <a:xfrm>
                <a:off x="1730" y="155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" name="Oval 101"/>
              <p:cNvSpPr>
                <a:spLocks noChangeArrowheads="1"/>
              </p:cNvSpPr>
              <p:nvPr/>
            </p:nvSpPr>
            <p:spPr bwMode="auto">
              <a:xfrm>
                <a:off x="1730" y="155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" name="Oval 102"/>
              <p:cNvSpPr>
                <a:spLocks noChangeArrowheads="1"/>
              </p:cNvSpPr>
              <p:nvPr/>
            </p:nvSpPr>
            <p:spPr bwMode="auto">
              <a:xfrm>
                <a:off x="1730" y="1373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" name="Oval 103"/>
              <p:cNvSpPr>
                <a:spLocks noChangeArrowheads="1"/>
              </p:cNvSpPr>
              <p:nvPr/>
            </p:nvSpPr>
            <p:spPr bwMode="auto">
              <a:xfrm>
                <a:off x="1730" y="1373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8" name="Oval 104"/>
              <p:cNvSpPr>
                <a:spLocks noChangeArrowheads="1"/>
              </p:cNvSpPr>
              <p:nvPr/>
            </p:nvSpPr>
            <p:spPr bwMode="auto">
              <a:xfrm>
                <a:off x="1730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9" name="Oval 105"/>
              <p:cNvSpPr>
                <a:spLocks noChangeArrowheads="1"/>
              </p:cNvSpPr>
              <p:nvPr/>
            </p:nvSpPr>
            <p:spPr bwMode="auto">
              <a:xfrm>
                <a:off x="1730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" name="Oval 106"/>
              <p:cNvSpPr>
                <a:spLocks noChangeArrowheads="1"/>
              </p:cNvSpPr>
              <p:nvPr/>
            </p:nvSpPr>
            <p:spPr bwMode="auto">
              <a:xfrm>
                <a:off x="2634" y="173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1" name="Oval 107"/>
              <p:cNvSpPr>
                <a:spLocks noChangeArrowheads="1"/>
              </p:cNvSpPr>
              <p:nvPr/>
            </p:nvSpPr>
            <p:spPr bwMode="auto">
              <a:xfrm>
                <a:off x="2634" y="173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2" name="Oval 108"/>
              <p:cNvSpPr>
                <a:spLocks noChangeArrowheads="1"/>
              </p:cNvSpPr>
              <p:nvPr/>
            </p:nvSpPr>
            <p:spPr bwMode="auto">
              <a:xfrm>
                <a:off x="2634" y="155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3" name="Oval 109"/>
              <p:cNvSpPr>
                <a:spLocks noChangeArrowheads="1"/>
              </p:cNvSpPr>
              <p:nvPr/>
            </p:nvSpPr>
            <p:spPr bwMode="auto">
              <a:xfrm>
                <a:off x="2634" y="155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" name="Oval 110"/>
              <p:cNvSpPr>
                <a:spLocks noChangeArrowheads="1"/>
              </p:cNvSpPr>
              <p:nvPr/>
            </p:nvSpPr>
            <p:spPr bwMode="auto">
              <a:xfrm>
                <a:off x="2634" y="1193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" name="Oval 111"/>
              <p:cNvSpPr>
                <a:spLocks noChangeArrowheads="1"/>
              </p:cNvSpPr>
              <p:nvPr/>
            </p:nvSpPr>
            <p:spPr bwMode="auto">
              <a:xfrm>
                <a:off x="2634" y="1193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" name="Oval 112"/>
              <p:cNvSpPr>
                <a:spLocks noChangeArrowheads="1"/>
              </p:cNvSpPr>
              <p:nvPr/>
            </p:nvSpPr>
            <p:spPr bwMode="auto">
              <a:xfrm>
                <a:off x="2814" y="173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" name="Oval 113"/>
              <p:cNvSpPr>
                <a:spLocks noChangeArrowheads="1"/>
              </p:cNvSpPr>
              <p:nvPr/>
            </p:nvSpPr>
            <p:spPr bwMode="auto">
              <a:xfrm>
                <a:off x="2814" y="173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" name="Oval 114"/>
              <p:cNvSpPr>
                <a:spLocks noChangeArrowheads="1"/>
              </p:cNvSpPr>
              <p:nvPr/>
            </p:nvSpPr>
            <p:spPr bwMode="auto">
              <a:xfrm>
                <a:off x="2995" y="173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" name="Oval 115"/>
              <p:cNvSpPr>
                <a:spLocks noChangeArrowheads="1"/>
              </p:cNvSpPr>
              <p:nvPr/>
            </p:nvSpPr>
            <p:spPr bwMode="auto">
              <a:xfrm>
                <a:off x="2995" y="173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" name="Oval 116"/>
              <p:cNvSpPr>
                <a:spLocks noChangeArrowheads="1"/>
              </p:cNvSpPr>
              <p:nvPr/>
            </p:nvSpPr>
            <p:spPr bwMode="auto">
              <a:xfrm>
                <a:off x="2995" y="155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" name="Oval 117"/>
              <p:cNvSpPr>
                <a:spLocks noChangeArrowheads="1"/>
              </p:cNvSpPr>
              <p:nvPr/>
            </p:nvSpPr>
            <p:spPr bwMode="auto">
              <a:xfrm>
                <a:off x="2995" y="155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2" name="Oval 118"/>
              <p:cNvSpPr>
                <a:spLocks noChangeArrowheads="1"/>
              </p:cNvSpPr>
              <p:nvPr/>
            </p:nvSpPr>
            <p:spPr bwMode="auto">
              <a:xfrm>
                <a:off x="2995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3" name="Oval 119"/>
              <p:cNvSpPr>
                <a:spLocks noChangeArrowheads="1"/>
              </p:cNvSpPr>
              <p:nvPr/>
            </p:nvSpPr>
            <p:spPr bwMode="auto">
              <a:xfrm>
                <a:off x="2995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4" name="Oval 120"/>
              <p:cNvSpPr>
                <a:spLocks noChangeArrowheads="1"/>
              </p:cNvSpPr>
              <p:nvPr/>
            </p:nvSpPr>
            <p:spPr bwMode="auto">
              <a:xfrm>
                <a:off x="2995" y="1193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5" name="Oval 121"/>
              <p:cNvSpPr>
                <a:spLocks noChangeArrowheads="1"/>
              </p:cNvSpPr>
              <p:nvPr/>
            </p:nvSpPr>
            <p:spPr bwMode="auto">
              <a:xfrm>
                <a:off x="2995" y="1193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" name="Oval 122"/>
              <p:cNvSpPr>
                <a:spLocks noChangeArrowheads="1"/>
              </p:cNvSpPr>
              <p:nvPr/>
            </p:nvSpPr>
            <p:spPr bwMode="auto">
              <a:xfrm>
                <a:off x="2814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" name="Oval 123"/>
              <p:cNvSpPr>
                <a:spLocks noChangeArrowheads="1"/>
              </p:cNvSpPr>
              <p:nvPr/>
            </p:nvSpPr>
            <p:spPr bwMode="auto">
              <a:xfrm>
                <a:off x="2814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8" name="Oval 124"/>
              <p:cNvSpPr>
                <a:spLocks noChangeArrowheads="1"/>
              </p:cNvSpPr>
              <p:nvPr/>
            </p:nvSpPr>
            <p:spPr bwMode="auto">
              <a:xfrm>
                <a:off x="3537" y="1012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9" name="Oval 125"/>
              <p:cNvSpPr>
                <a:spLocks noChangeArrowheads="1"/>
              </p:cNvSpPr>
              <p:nvPr/>
            </p:nvSpPr>
            <p:spPr bwMode="auto">
              <a:xfrm>
                <a:off x="3537" y="1012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0" name="Oval 126"/>
              <p:cNvSpPr>
                <a:spLocks noChangeArrowheads="1"/>
              </p:cNvSpPr>
              <p:nvPr/>
            </p:nvSpPr>
            <p:spPr bwMode="auto">
              <a:xfrm>
                <a:off x="3717" y="173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1" name="Oval 127"/>
              <p:cNvSpPr>
                <a:spLocks noChangeArrowheads="1"/>
              </p:cNvSpPr>
              <p:nvPr/>
            </p:nvSpPr>
            <p:spPr bwMode="auto">
              <a:xfrm>
                <a:off x="3717" y="173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2" name="Line 128"/>
              <p:cNvSpPr>
                <a:spLocks noChangeShapeType="1"/>
              </p:cNvSpPr>
              <p:nvPr/>
            </p:nvSpPr>
            <p:spPr bwMode="auto">
              <a:xfrm>
                <a:off x="3059" y="3243"/>
                <a:ext cx="18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3" name="Oval 129"/>
              <p:cNvSpPr>
                <a:spLocks noChangeArrowheads="1"/>
              </p:cNvSpPr>
              <p:nvPr/>
            </p:nvSpPr>
            <p:spPr bwMode="auto">
              <a:xfrm>
                <a:off x="3356" y="1012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4" name="Oval 130"/>
              <p:cNvSpPr>
                <a:spLocks noChangeArrowheads="1"/>
              </p:cNvSpPr>
              <p:nvPr/>
            </p:nvSpPr>
            <p:spPr bwMode="auto">
              <a:xfrm>
                <a:off x="3356" y="1012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" name="Oval 131"/>
              <p:cNvSpPr>
                <a:spLocks noChangeArrowheads="1"/>
              </p:cNvSpPr>
              <p:nvPr/>
            </p:nvSpPr>
            <p:spPr bwMode="auto">
              <a:xfrm>
                <a:off x="3537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" name="Oval 132"/>
              <p:cNvSpPr>
                <a:spLocks noChangeArrowheads="1"/>
              </p:cNvSpPr>
              <p:nvPr/>
            </p:nvSpPr>
            <p:spPr bwMode="auto">
              <a:xfrm>
                <a:off x="3537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7" name="Oval 133"/>
              <p:cNvSpPr>
                <a:spLocks noChangeArrowheads="1"/>
              </p:cNvSpPr>
              <p:nvPr/>
            </p:nvSpPr>
            <p:spPr bwMode="auto">
              <a:xfrm>
                <a:off x="3717" y="1012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" name="Oval 134"/>
              <p:cNvSpPr>
                <a:spLocks noChangeArrowheads="1"/>
              </p:cNvSpPr>
              <p:nvPr/>
            </p:nvSpPr>
            <p:spPr bwMode="auto">
              <a:xfrm>
                <a:off x="3717" y="1012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9" name="Oval 135"/>
              <p:cNvSpPr>
                <a:spLocks noChangeArrowheads="1"/>
              </p:cNvSpPr>
              <p:nvPr/>
            </p:nvSpPr>
            <p:spPr bwMode="auto">
              <a:xfrm>
                <a:off x="3717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0" name="Oval 136"/>
              <p:cNvSpPr>
                <a:spLocks noChangeArrowheads="1"/>
              </p:cNvSpPr>
              <p:nvPr/>
            </p:nvSpPr>
            <p:spPr bwMode="auto">
              <a:xfrm>
                <a:off x="3717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1" name="Oval 137"/>
              <p:cNvSpPr>
                <a:spLocks noChangeArrowheads="1"/>
              </p:cNvSpPr>
              <p:nvPr/>
            </p:nvSpPr>
            <p:spPr bwMode="auto">
              <a:xfrm>
                <a:off x="3717" y="1373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" name="Oval 138"/>
              <p:cNvSpPr>
                <a:spLocks noChangeArrowheads="1"/>
              </p:cNvSpPr>
              <p:nvPr/>
            </p:nvSpPr>
            <p:spPr bwMode="auto">
              <a:xfrm>
                <a:off x="3717" y="1373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3" name="Oval 139"/>
              <p:cNvSpPr>
                <a:spLocks noChangeArrowheads="1"/>
              </p:cNvSpPr>
              <p:nvPr/>
            </p:nvSpPr>
            <p:spPr bwMode="auto">
              <a:xfrm>
                <a:off x="3356" y="1373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4" name="Oval 140"/>
              <p:cNvSpPr>
                <a:spLocks noChangeArrowheads="1"/>
              </p:cNvSpPr>
              <p:nvPr/>
            </p:nvSpPr>
            <p:spPr bwMode="auto">
              <a:xfrm>
                <a:off x="3356" y="1373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5" name="Oval 141"/>
              <p:cNvSpPr>
                <a:spLocks noChangeArrowheads="1"/>
              </p:cNvSpPr>
              <p:nvPr/>
            </p:nvSpPr>
            <p:spPr bwMode="auto">
              <a:xfrm>
                <a:off x="3356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" name="Oval 142"/>
              <p:cNvSpPr>
                <a:spLocks noChangeArrowheads="1"/>
              </p:cNvSpPr>
              <p:nvPr/>
            </p:nvSpPr>
            <p:spPr bwMode="auto">
              <a:xfrm>
                <a:off x="3356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" name="Oval 143"/>
              <p:cNvSpPr>
                <a:spLocks noChangeArrowheads="1"/>
              </p:cNvSpPr>
              <p:nvPr/>
            </p:nvSpPr>
            <p:spPr bwMode="auto">
              <a:xfrm>
                <a:off x="3356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" name="Oval 144"/>
              <p:cNvSpPr>
                <a:spLocks noChangeArrowheads="1"/>
              </p:cNvSpPr>
              <p:nvPr/>
            </p:nvSpPr>
            <p:spPr bwMode="auto">
              <a:xfrm>
                <a:off x="3356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" name="Oval 145"/>
              <p:cNvSpPr>
                <a:spLocks noChangeArrowheads="1"/>
              </p:cNvSpPr>
              <p:nvPr/>
            </p:nvSpPr>
            <p:spPr bwMode="auto">
              <a:xfrm>
                <a:off x="3356" y="173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" name="Oval 146"/>
              <p:cNvSpPr>
                <a:spLocks noChangeArrowheads="1"/>
              </p:cNvSpPr>
              <p:nvPr/>
            </p:nvSpPr>
            <p:spPr bwMode="auto">
              <a:xfrm>
                <a:off x="3356" y="173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" name="Oval 147"/>
              <p:cNvSpPr>
                <a:spLocks noChangeArrowheads="1"/>
              </p:cNvSpPr>
              <p:nvPr/>
            </p:nvSpPr>
            <p:spPr bwMode="auto">
              <a:xfrm>
                <a:off x="3537" y="173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" name="Oval 148"/>
              <p:cNvSpPr>
                <a:spLocks noChangeArrowheads="1"/>
              </p:cNvSpPr>
              <p:nvPr/>
            </p:nvSpPr>
            <p:spPr bwMode="auto">
              <a:xfrm>
                <a:off x="3537" y="173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" name="Oval 149"/>
              <p:cNvSpPr>
                <a:spLocks noChangeArrowheads="1"/>
              </p:cNvSpPr>
              <p:nvPr/>
            </p:nvSpPr>
            <p:spPr bwMode="auto">
              <a:xfrm>
                <a:off x="2821" y="1353"/>
                <a:ext cx="128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" name="Oval 150"/>
              <p:cNvSpPr>
                <a:spLocks noChangeArrowheads="1"/>
              </p:cNvSpPr>
              <p:nvPr/>
            </p:nvSpPr>
            <p:spPr bwMode="auto">
              <a:xfrm>
                <a:off x="3541" y="1915"/>
                <a:ext cx="127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" name="Oval 151"/>
              <p:cNvSpPr>
                <a:spLocks noChangeArrowheads="1"/>
              </p:cNvSpPr>
              <p:nvPr/>
            </p:nvSpPr>
            <p:spPr bwMode="auto">
              <a:xfrm>
                <a:off x="3175" y="2999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" name="Oval 152"/>
              <p:cNvSpPr>
                <a:spLocks noChangeArrowheads="1"/>
              </p:cNvSpPr>
              <p:nvPr/>
            </p:nvSpPr>
            <p:spPr bwMode="auto">
              <a:xfrm>
                <a:off x="3902" y="2637"/>
                <a:ext cx="127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" name="Oval 153"/>
              <p:cNvSpPr>
                <a:spLocks noChangeArrowheads="1"/>
              </p:cNvSpPr>
              <p:nvPr/>
            </p:nvSpPr>
            <p:spPr bwMode="auto">
              <a:xfrm>
                <a:off x="2814" y="1554"/>
                <a:ext cx="128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" name="Oval 154"/>
              <p:cNvSpPr>
                <a:spLocks noChangeArrowheads="1"/>
              </p:cNvSpPr>
              <p:nvPr/>
            </p:nvSpPr>
            <p:spPr bwMode="auto">
              <a:xfrm>
                <a:off x="3518" y="1193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" name="Oval 155"/>
              <p:cNvSpPr>
                <a:spLocks noChangeArrowheads="1"/>
              </p:cNvSpPr>
              <p:nvPr/>
            </p:nvSpPr>
            <p:spPr bwMode="auto">
              <a:xfrm>
                <a:off x="3017" y="2999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" name="Oval 156"/>
              <p:cNvSpPr>
                <a:spLocks noChangeArrowheads="1"/>
              </p:cNvSpPr>
              <p:nvPr/>
            </p:nvSpPr>
            <p:spPr bwMode="auto">
              <a:xfrm>
                <a:off x="2092" y="3157"/>
                <a:ext cx="127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" name="Oval 157"/>
              <p:cNvSpPr>
                <a:spLocks noChangeArrowheads="1"/>
              </p:cNvSpPr>
              <p:nvPr/>
            </p:nvSpPr>
            <p:spPr bwMode="auto">
              <a:xfrm>
                <a:off x="2272" y="2096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" name="Line 158"/>
              <p:cNvSpPr>
                <a:spLocks noChangeShapeType="1"/>
              </p:cNvSpPr>
              <p:nvPr/>
            </p:nvSpPr>
            <p:spPr bwMode="auto">
              <a:xfrm>
                <a:off x="1794" y="1302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" name="Rectangle 159"/>
              <p:cNvSpPr>
                <a:spLocks noChangeArrowheads="1"/>
              </p:cNvSpPr>
              <p:nvPr/>
            </p:nvSpPr>
            <p:spPr bwMode="auto">
              <a:xfrm>
                <a:off x="1794" y="2160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4" name="Rectangle 160"/>
              <p:cNvSpPr>
                <a:spLocks noChangeArrowheads="1"/>
              </p:cNvSpPr>
              <p:nvPr/>
            </p:nvSpPr>
            <p:spPr bwMode="auto">
              <a:xfrm>
                <a:off x="1794" y="2521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5" name="Rectangle 161"/>
              <p:cNvSpPr>
                <a:spLocks noChangeArrowheads="1"/>
              </p:cNvSpPr>
              <p:nvPr/>
            </p:nvSpPr>
            <p:spPr bwMode="auto">
              <a:xfrm>
                <a:off x="1794" y="2701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6" name="Rectangle 162"/>
              <p:cNvSpPr>
                <a:spLocks noChangeArrowheads="1"/>
              </p:cNvSpPr>
              <p:nvPr/>
            </p:nvSpPr>
            <p:spPr bwMode="auto">
              <a:xfrm>
                <a:off x="1794" y="1979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" name="Rectangle 163"/>
              <p:cNvSpPr>
                <a:spLocks noChangeArrowheads="1"/>
              </p:cNvSpPr>
              <p:nvPr/>
            </p:nvSpPr>
            <p:spPr bwMode="auto">
              <a:xfrm>
                <a:off x="1794" y="1798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" name="Rectangle 164"/>
              <p:cNvSpPr>
                <a:spLocks noChangeArrowheads="1"/>
              </p:cNvSpPr>
              <p:nvPr/>
            </p:nvSpPr>
            <p:spPr bwMode="auto">
              <a:xfrm>
                <a:off x="1794" y="1618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" name="Rectangle 165"/>
              <p:cNvSpPr>
                <a:spLocks noChangeArrowheads="1"/>
              </p:cNvSpPr>
              <p:nvPr/>
            </p:nvSpPr>
            <p:spPr bwMode="auto">
              <a:xfrm>
                <a:off x="1794" y="1437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" name="Rectangle 166"/>
              <p:cNvSpPr>
                <a:spLocks noChangeArrowheads="1"/>
              </p:cNvSpPr>
              <p:nvPr/>
            </p:nvSpPr>
            <p:spPr bwMode="auto">
              <a:xfrm>
                <a:off x="1794" y="1256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1" name="Rectangle 167"/>
              <p:cNvSpPr>
                <a:spLocks noChangeArrowheads="1"/>
              </p:cNvSpPr>
              <p:nvPr/>
            </p:nvSpPr>
            <p:spPr bwMode="auto">
              <a:xfrm>
                <a:off x="1794" y="2340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" name="Rectangle 168"/>
              <p:cNvSpPr>
                <a:spLocks noChangeArrowheads="1"/>
              </p:cNvSpPr>
              <p:nvPr/>
            </p:nvSpPr>
            <p:spPr bwMode="auto">
              <a:xfrm>
                <a:off x="1975" y="2160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" name="Rectangle 169"/>
              <p:cNvSpPr>
                <a:spLocks noChangeArrowheads="1"/>
              </p:cNvSpPr>
              <p:nvPr/>
            </p:nvSpPr>
            <p:spPr bwMode="auto">
              <a:xfrm>
                <a:off x="1975" y="2521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4" name="Rectangle 170"/>
              <p:cNvSpPr>
                <a:spLocks noChangeArrowheads="1"/>
              </p:cNvSpPr>
              <p:nvPr/>
            </p:nvSpPr>
            <p:spPr bwMode="auto">
              <a:xfrm>
                <a:off x="1975" y="2701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5" name="Rectangle 171"/>
              <p:cNvSpPr>
                <a:spLocks noChangeArrowheads="1"/>
              </p:cNvSpPr>
              <p:nvPr/>
            </p:nvSpPr>
            <p:spPr bwMode="auto">
              <a:xfrm>
                <a:off x="1975" y="1979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6" name="Rectangle 172"/>
              <p:cNvSpPr>
                <a:spLocks noChangeArrowheads="1"/>
              </p:cNvSpPr>
              <p:nvPr/>
            </p:nvSpPr>
            <p:spPr bwMode="auto">
              <a:xfrm>
                <a:off x="1975" y="1798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" name="Rectangle 173"/>
              <p:cNvSpPr>
                <a:spLocks noChangeArrowheads="1"/>
              </p:cNvSpPr>
              <p:nvPr/>
            </p:nvSpPr>
            <p:spPr bwMode="auto">
              <a:xfrm>
                <a:off x="1975" y="1618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8" name="Rectangle 174"/>
              <p:cNvSpPr>
                <a:spLocks noChangeArrowheads="1"/>
              </p:cNvSpPr>
              <p:nvPr/>
            </p:nvSpPr>
            <p:spPr bwMode="auto">
              <a:xfrm>
                <a:off x="1975" y="1437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9" name="Rectangle 175"/>
              <p:cNvSpPr>
                <a:spLocks noChangeArrowheads="1"/>
              </p:cNvSpPr>
              <p:nvPr/>
            </p:nvSpPr>
            <p:spPr bwMode="auto">
              <a:xfrm>
                <a:off x="1975" y="1256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" name="Rectangle 176"/>
              <p:cNvSpPr>
                <a:spLocks noChangeArrowheads="1"/>
              </p:cNvSpPr>
              <p:nvPr/>
            </p:nvSpPr>
            <p:spPr bwMode="auto">
              <a:xfrm>
                <a:off x="1975" y="1076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" name="Rectangle 177"/>
              <p:cNvSpPr>
                <a:spLocks noChangeArrowheads="1"/>
              </p:cNvSpPr>
              <p:nvPr/>
            </p:nvSpPr>
            <p:spPr bwMode="auto">
              <a:xfrm>
                <a:off x="1975" y="2340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" name="Rectangle 178"/>
              <p:cNvSpPr>
                <a:spLocks noChangeArrowheads="1"/>
              </p:cNvSpPr>
              <p:nvPr/>
            </p:nvSpPr>
            <p:spPr bwMode="auto">
              <a:xfrm>
                <a:off x="2156" y="2160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3" name="Rectangle 179"/>
              <p:cNvSpPr>
                <a:spLocks noChangeArrowheads="1"/>
              </p:cNvSpPr>
              <p:nvPr/>
            </p:nvSpPr>
            <p:spPr bwMode="auto">
              <a:xfrm>
                <a:off x="2156" y="2521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4" name="Rectangle 180"/>
              <p:cNvSpPr>
                <a:spLocks noChangeArrowheads="1"/>
              </p:cNvSpPr>
              <p:nvPr/>
            </p:nvSpPr>
            <p:spPr bwMode="auto">
              <a:xfrm>
                <a:off x="2156" y="2701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5" name="Rectangle 181"/>
              <p:cNvSpPr>
                <a:spLocks noChangeArrowheads="1"/>
              </p:cNvSpPr>
              <p:nvPr/>
            </p:nvSpPr>
            <p:spPr bwMode="auto">
              <a:xfrm>
                <a:off x="2156" y="1979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6" name="Rectangle 182"/>
              <p:cNvSpPr>
                <a:spLocks noChangeArrowheads="1"/>
              </p:cNvSpPr>
              <p:nvPr/>
            </p:nvSpPr>
            <p:spPr bwMode="auto">
              <a:xfrm>
                <a:off x="2156" y="1798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" name="Rectangle 183"/>
              <p:cNvSpPr>
                <a:spLocks noChangeArrowheads="1"/>
              </p:cNvSpPr>
              <p:nvPr/>
            </p:nvSpPr>
            <p:spPr bwMode="auto">
              <a:xfrm>
                <a:off x="2156" y="1618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" name="Rectangle 184"/>
              <p:cNvSpPr>
                <a:spLocks noChangeArrowheads="1"/>
              </p:cNvSpPr>
              <p:nvPr/>
            </p:nvSpPr>
            <p:spPr bwMode="auto">
              <a:xfrm>
                <a:off x="2156" y="1437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9" name="Rectangle 185"/>
              <p:cNvSpPr>
                <a:spLocks noChangeArrowheads="1"/>
              </p:cNvSpPr>
              <p:nvPr/>
            </p:nvSpPr>
            <p:spPr bwMode="auto">
              <a:xfrm>
                <a:off x="2156" y="1256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0" name="Rectangle 186"/>
              <p:cNvSpPr>
                <a:spLocks noChangeArrowheads="1"/>
              </p:cNvSpPr>
              <p:nvPr/>
            </p:nvSpPr>
            <p:spPr bwMode="auto">
              <a:xfrm>
                <a:off x="2156" y="1076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1" name="Rectangle 187"/>
              <p:cNvSpPr>
                <a:spLocks noChangeArrowheads="1"/>
              </p:cNvSpPr>
              <p:nvPr/>
            </p:nvSpPr>
            <p:spPr bwMode="auto">
              <a:xfrm>
                <a:off x="2156" y="2340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2" name="Rectangle 188"/>
              <p:cNvSpPr>
                <a:spLocks noChangeArrowheads="1"/>
              </p:cNvSpPr>
              <p:nvPr/>
            </p:nvSpPr>
            <p:spPr bwMode="auto">
              <a:xfrm>
                <a:off x="2156" y="2521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3" name="Rectangle 189"/>
              <p:cNvSpPr>
                <a:spLocks noChangeArrowheads="1"/>
              </p:cNvSpPr>
              <p:nvPr/>
            </p:nvSpPr>
            <p:spPr bwMode="auto">
              <a:xfrm>
                <a:off x="2156" y="2882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" name="Rectangle 190"/>
              <p:cNvSpPr>
                <a:spLocks noChangeArrowheads="1"/>
              </p:cNvSpPr>
              <p:nvPr/>
            </p:nvSpPr>
            <p:spPr bwMode="auto">
              <a:xfrm>
                <a:off x="2156" y="3063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5" name="Rectangle 191"/>
              <p:cNvSpPr>
                <a:spLocks noChangeArrowheads="1"/>
              </p:cNvSpPr>
              <p:nvPr/>
            </p:nvSpPr>
            <p:spPr bwMode="auto">
              <a:xfrm>
                <a:off x="2156" y="2340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6" name="Rectangle 192"/>
              <p:cNvSpPr>
                <a:spLocks noChangeArrowheads="1"/>
              </p:cNvSpPr>
              <p:nvPr/>
            </p:nvSpPr>
            <p:spPr bwMode="auto">
              <a:xfrm>
                <a:off x="2156" y="2160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7" name="Rectangle 193"/>
              <p:cNvSpPr>
                <a:spLocks noChangeArrowheads="1"/>
              </p:cNvSpPr>
              <p:nvPr/>
            </p:nvSpPr>
            <p:spPr bwMode="auto">
              <a:xfrm>
                <a:off x="2156" y="1979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" name="Rectangle 194"/>
              <p:cNvSpPr>
                <a:spLocks noChangeArrowheads="1"/>
              </p:cNvSpPr>
              <p:nvPr/>
            </p:nvSpPr>
            <p:spPr bwMode="auto">
              <a:xfrm>
                <a:off x="2156" y="1798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9" name="Rectangle 195"/>
              <p:cNvSpPr>
                <a:spLocks noChangeArrowheads="1"/>
              </p:cNvSpPr>
              <p:nvPr/>
            </p:nvSpPr>
            <p:spPr bwMode="auto">
              <a:xfrm>
                <a:off x="2156" y="2701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0" name="Rectangle 196"/>
              <p:cNvSpPr>
                <a:spLocks noChangeArrowheads="1"/>
              </p:cNvSpPr>
              <p:nvPr/>
            </p:nvSpPr>
            <p:spPr bwMode="auto">
              <a:xfrm>
                <a:off x="2336" y="2160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" name="Rectangle 197"/>
              <p:cNvSpPr>
                <a:spLocks noChangeArrowheads="1"/>
              </p:cNvSpPr>
              <p:nvPr/>
            </p:nvSpPr>
            <p:spPr bwMode="auto">
              <a:xfrm>
                <a:off x="2336" y="2521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2" name="Rectangle 198"/>
              <p:cNvSpPr>
                <a:spLocks noChangeArrowheads="1"/>
              </p:cNvSpPr>
              <p:nvPr/>
            </p:nvSpPr>
            <p:spPr bwMode="auto">
              <a:xfrm>
                <a:off x="2336" y="2701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3" name="Rectangle 199"/>
              <p:cNvSpPr>
                <a:spLocks noChangeArrowheads="1"/>
              </p:cNvSpPr>
              <p:nvPr/>
            </p:nvSpPr>
            <p:spPr bwMode="auto">
              <a:xfrm>
                <a:off x="2336" y="1979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4" name="Rectangle 200"/>
              <p:cNvSpPr>
                <a:spLocks noChangeArrowheads="1"/>
              </p:cNvSpPr>
              <p:nvPr/>
            </p:nvSpPr>
            <p:spPr bwMode="auto">
              <a:xfrm>
                <a:off x="2336" y="1798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5" name="Rectangle 201"/>
              <p:cNvSpPr>
                <a:spLocks noChangeArrowheads="1"/>
              </p:cNvSpPr>
              <p:nvPr/>
            </p:nvSpPr>
            <p:spPr bwMode="auto">
              <a:xfrm>
                <a:off x="2336" y="1618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6" name="Rectangle 202"/>
              <p:cNvSpPr>
                <a:spLocks noChangeArrowheads="1"/>
              </p:cNvSpPr>
              <p:nvPr/>
            </p:nvSpPr>
            <p:spPr bwMode="auto">
              <a:xfrm>
                <a:off x="2336" y="1437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7" name="Rectangle 203"/>
              <p:cNvSpPr>
                <a:spLocks noChangeArrowheads="1"/>
              </p:cNvSpPr>
              <p:nvPr/>
            </p:nvSpPr>
            <p:spPr bwMode="auto">
              <a:xfrm>
                <a:off x="2336" y="1256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" name="Rectangle 204"/>
              <p:cNvSpPr>
                <a:spLocks noChangeArrowheads="1"/>
              </p:cNvSpPr>
              <p:nvPr/>
            </p:nvSpPr>
            <p:spPr bwMode="auto">
              <a:xfrm>
                <a:off x="2336" y="1076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9" name="Rectangle 205"/>
              <p:cNvSpPr>
                <a:spLocks noChangeArrowheads="1"/>
              </p:cNvSpPr>
              <p:nvPr/>
            </p:nvSpPr>
            <p:spPr bwMode="auto">
              <a:xfrm>
                <a:off x="2336" y="2340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0" name="Rectangle 206"/>
              <p:cNvSpPr>
                <a:spLocks noChangeArrowheads="1"/>
              </p:cNvSpPr>
              <p:nvPr/>
            </p:nvSpPr>
            <p:spPr bwMode="auto">
              <a:xfrm>
                <a:off x="2517" y="2160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1" name="Rectangle 207"/>
              <p:cNvSpPr>
                <a:spLocks noChangeArrowheads="1"/>
              </p:cNvSpPr>
              <p:nvPr/>
            </p:nvSpPr>
            <p:spPr bwMode="auto">
              <a:xfrm>
                <a:off x="2517" y="2521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4" name="Rectangle 208"/>
            <p:cNvSpPr>
              <a:spLocks noChangeArrowheads="1"/>
            </p:cNvSpPr>
            <p:nvPr/>
          </p:nvSpPr>
          <p:spPr bwMode="auto">
            <a:xfrm>
              <a:off x="2517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Rectangle 209"/>
            <p:cNvSpPr>
              <a:spLocks noChangeArrowheads="1"/>
            </p:cNvSpPr>
            <p:nvPr/>
          </p:nvSpPr>
          <p:spPr bwMode="auto">
            <a:xfrm>
              <a:off x="2517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Rectangle 210"/>
            <p:cNvSpPr>
              <a:spLocks noChangeArrowheads="1"/>
            </p:cNvSpPr>
            <p:nvPr/>
          </p:nvSpPr>
          <p:spPr bwMode="auto">
            <a:xfrm>
              <a:off x="2517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Rectangle 211"/>
            <p:cNvSpPr>
              <a:spLocks noChangeArrowheads="1"/>
            </p:cNvSpPr>
            <p:nvPr/>
          </p:nvSpPr>
          <p:spPr bwMode="auto">
            <a:xfrm>
              <a:off x="2517" y="1618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Rectangle 212"/>
            <p:cNvSpPr>
              <a:spLocks noChangeArrowheads="1"/>
            </p:cNvSpPr>
            <p:nvPr/>
          </p:nvSpPr>
          <p:spPr bwMode="auto">
            <a:xfrm>
              <a:off x="2517" y="1437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Rectangle 213"/>
            <p:cNvSpPr>
              <a:spLocks noChangeArrowheads="1"/>
            </p:cNvSpPr>
            <p:nvPr/>
          </p:nvSpPr>
          <p:spPr bwMode="auto">
            <a:xfrm>
              <a:off x="2517" y="1256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Rectangle 214"/>
            <p:cNvSpPr>
              <a:spLocks noChangeArrowheads="1"/>
            </p:cNvSpPr>
            <p:nvPr/>
          </p:nvSpPr>
          <p:spPr bwMode="auto">
            <a:xfrm>
              <a:off x="2517" y="1076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Rectangle 215"/>
            <p:cNvSpPr>
              <a:spLocks noChangeArrowheads="1"/>
            </p:cNvSpPr>
            <p:nvPr/>
          </p:nvSpPr>
          <p:spPr bwMode="auto">
            <a:xfrm>
              <a:off x="2517" y="2340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Rectangle 216"/>
            <p:cNvSpPr>
              <a:spLocks noChangeArrowheads="1"/>
            </p:cNvSpPr>
            <p:nvPr/>
          </p:nvSpPr>
          <p:spPr bwMode="auto">
            <a:xfrm>
              <a:off x="2697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Rectangle 217"/>
            <p:cNvSpPr>
              <a:spLocks noChangeArrowheads="1"/>
            </p:cNvSpPr>
            <p:nvPr/>
          </p:nvSpPr>
          <p:spPr bwMode="auto">
            <a:xfrm>
              <a:off x="2697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Rectangle 218"/>
            <p:cNvSpPr>
              <a:spLocks noChangeArrowheads="1"/>
            </p:cNvSpPr>
            <p:nvPr/>
          </p:nvSpPr>
          <p:spPr bwMode="auto">
            <a:xfrm>
              <a:off x="2697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Rectangle 219"/>
            <p:cNvSpPr>
              <a:spLocks noChangeArrowheads="1"/>
            </p:cNvSpPr>
            <p:nvPr/>
          </p:nvSpPr>
          <p:spPr bwMode="auto">
            <a:xfrm>
              <a:off x="2697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Rectangle 220"/>
            <p:cNvSpPr>
              <a:spLocks noChangeArrowheads="1"/>
            </p:cNvSpPr>
            <p:nvPr/>
          </p:nvSpPr>
          <p:spPr bwMode="auto">
            <a:xfrm>
              <a:off x="2697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Rectangle 221"/>
            <p:cNvSpPr>
              <a:spLocks noChangeArrowheads="1"/>
            </p:cNvSpPr>
            <p:nvPr/>
          </p:nvSpPr>
          <p:spPr bwMode="auto">
            <a:xfrm>
              <a:off x="2697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Rectangle 222"/>
            <p:cNvSpPr>
              <a:spLocks noChangeArrowheads="1"/>
            </p:cNvSpPr>
            <p:nvPr/>
          </p:nvSpPr>
          <p:spPr bwMode="auto">
            <a:xfrm>
              <a:off x="2697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Rectangle 223"/>
            <p:cNvSpPr>
              <a:spLocks noChangeArrowheads="1"/>
            </p:cNvSpPr>
            <p:nvPr/>
          </p:nvSpPr>
          <p:spPr bwMode="auto">
            <a:xfrm>
              <a:off x="2697" y="1256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Rectangle 224"/>
            <p:cNvSpPr>
              <a:spLocks noChangeArrowheads="1"/>
            </p:cNvSpPr>
            <p:nvPr/>
          </p:nvSpPr>
          <p:spPr bwMode="auto">
            <a:xfrm>
              <a:off x="2697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Rectangle 225"/>
            <p:cNvSpPr>
              <a:spLocks noChangeArrowheads="1"/>
            </p:cNvSpPr>
            <p:nvPr/>
          </p:nvSpPr>
          <p:spPr bwMode="auto">
            <a:xfrm>
              <a:off x="2697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Rectangle 226"/>
            <p:cNvSpPr>
              <a:spLocks noChangeArrowheads="1"/>
            </p:cNvSpPr>
            <p:nvPr/>
          </p:nvSpPr>
          <p:spPr bwMode="auto">
            <a:xfrm>
              <a:off x="2878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Rectangle 227"/>
            <p:cNvSpPr>
              <a:spLocks noChangeArrowheads="1"/>
            </p:cNvSpPr>
            <p:nvPr/>
          </p:nvSpPr>
          <p:spPr bwMode="auto">
            <a:xfrm>
              <a:off x="2878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Rectangle 228"/>
            <p:cNvSpPr>
              <a:spLocks noChangeArrowheads="1"/>
            </p:cNvSpPr>
            <p:nvPr/>
          </p:nvSpPr>
          <p:spPr bwMode="auto">
            <a:xfrm>
              <a:off x="2878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Oval 229"/>
            <p:cNvSpPr>
              <a:spLocks noChangeArrowheads="1"/>
            </p:cNvSpPr>
            <p:nvPr/>
          </p:nvSpPr>
          <p:spPr bwMode="auto">
            <a:xfrm>
              <a:off x="1911" y="1373"/>
              <a:ext cx="128" cy="128"/>
            </a:xfrm>
            <a:prstGeom prst="ellipse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Rectangle 230"/>
            <p:cNvSpPr>
              <a:spLocks noChangeArrowheads="1"/>
            </p:cNvSpPr>
            <p:nvPr/>
          </p:nvSpPr>
          <p:spPr bwMode="auto">
            <a:xfrm>
              <a:off x="2878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Rectangle 231"/>
            <p:cNvSpPr>
              <a:spLocks noChangeArrowheads="1"/>
            </p:cNvSpPr>
            <p:nvPr/>
          </p:nvSpPr>
          <p:spPr bwMode="auto">
            <a:xfrm>
              <a:off x="2878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Rectangle 232"/>
            <p:cNvSpPr>
              <a:spLocks noChangeArrowheads="1"/>
            </p:cNvSpPr>
            <p:nvPr/>
          </p:nvSpPr>
          <p:spPr bwMode="auto">
            <a:xfrm>
              <a:off x="2878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Rectangle 233"/>
            <p:cNvSpPr>
              <a:spLocks noChangeArrowheads="1"/>
            </p:cNvSpPr>
            <p:nvPr/>
          </p:nvSpPr>
          <p:spPr bwMode="auto">
            <a:xfrm>
              <a:off x="2878" y="1256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Rectangle 234"/>
            <p:cNvSpPr>
              <a:spLocks noChangeArrowheads="1"/>
            </p:cNvSpPr>
            <p:nvPr/>
          </p:nvSpPr>
          <p:spPr bwMode="auto">
            <a:xfrm>
              <a:off x="2878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Rectangle 235"/>
            <p:cNvSpPr>
              <a:spLocks noChangeArrowheads="1"/>
            </p:cNvSpPr>
            <p:nvPr/>
          </p:nvSpPr>
          <p:spPr bwMode="auto">
            <a:xfrm>
              <a:off x="2878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Rectangle 236"/>
            <p:cNvSpPr>
              <a:spLocks noChangeArrowheads="1"/>
            </p:cNvSpPr>
            <p:nvPr/>
          </p:nvSpPr>
          <p:spPr bwMode="auto">
            <a:xfrm>
              <a:off x="3059" y="2160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Rectangle 237"/>
            <p:cNvSpPr>
              <a:spLocks noChangeArrowheads="1"/>
            </p:cNvSpPr>
            <p:nvPr/>
          </p:nvSpPr>
          <p:spPr bwMode="auto">
            <a:xfrm>
              <a:off x="3059" y="2521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Rectangle 238"/>
            <p:cNvSpPr>
              <a:spLocks noChangeArrowheads="1"/>
            </p:cNvSpPr>
            <p:nvPr/>
          </p:nvSpPr>
          <p:spPr bwMode="auto">
            <a:xfrm>
              <a:off x="3059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Rectangle 239"/>
            <p:cNvSpPr>
              <a:spLocks noChangeArrowheads="1"/>
            </p:cNvSpPr>
            <p:nvPr/>
          </p:nvSpPr>
          <p:spPr bwMode="auto">
            <a:xfrm>
              <a:off x="3059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Rectangle 240"/>
            <p:cNvSpPr>
              <a:spLocks noChangeArrowheads="1"/>
            </p:cNvSpPr>
            <p:nvPr/>
          </p:nvSpPr>
          <p:spPr bwMode="auto">
            <a:xfrm>
              <a:off x="3059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Rectangle 241"/>
            <p:cNvSpPr>
              <a:spLocks noChangeArrowheads="1"/>
            </p:cNvSpPr>
            <p:nvPr/>
          </p:nvSpPr>
          <p:spPr bwMode="auto">
            <a:xfrm>
              <a:off x="3059" y="1618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Rectangle 242"/>
            <p:cNvSpPr>
              <a:spLocks noChangeArrowheads="1"/>
            </p:cNvSpPr>
            <p:nvPr/>
          </p:nvSpPr>
          <p:spPr bwMode="auto">
            <a:xfrm>
              <a:off x="3059" y="1437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Rectangle 243"/>
            <p:cNvSpPr>
              <a:spLocks noChangeArrowheads="1"/>
            </p:cNvSpPr>
            <p:nvPr/>
          </p:nvSpPr>
          <p:spPr bwMode="auto">
            <a:xfrm>
              <a:off x="3059" y="1256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Rectangle 244"/>
            <p:cNvSpPr>
              <a:spLocks noChangeArrowheads="1"/>
            </p:cNvSpPr>
            <p:nvPr/>
          </p:nvSpPr>
          <p:spPr bwMode="auto">
            <a:xfrm>
              <a:off x="3059" y="1076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Rectangle 245"/>
            <p:cNvSpPr>
              <a:spLocks noChangeArrowheads="1"/>
            </p:cNvSpPr>
            <p:nvPr/>
          </p:nvSpPr>
          <p:spPr bwMode="auto">
            <a:xfrm>
              <a:off x="3059" y="2340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Rectangle 246"/>
            <p:cNvSpPr>
              <a:spLocks noChangeArrowheads="1"/>
            </p:cNvSpPr>
            <p:nvPr/>
          </p:nvSpPr>
          <p:spPr bwMode="auto">
            <a:xfrm>
              <a:off x="3239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Rectangle 247"/>
            <p:cNvSpPr>
              <a:spLocks noChangeArrowheads="1"/>
            </p:cNvSpPr>
            <p:nvPr/>
          </p:nvSpPr>
          <p:spPr bwMode="auto">
            <a:xfrm>
              <a:off x="3239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Rectangle 248"/>
            <p:cNvSpPr>
              <a:spLocks noChangeArrowheads="1"/>
            </p:cNvSpPr>
            <p:nvPr/>
          </p:nvSpPr>
          <p:spPr bwMode="auto">
            <a:xfrm>
              <a:off x="3239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Rectangle 249"/>
            <p:cNvSpPr>
              <a:spLocks noChangeArrowheads="1"/>
            </p:cNvSpPr>
            <p:nvPr/>
          </p:nvSpPr>
          <p:spPr bwMode="auto">
            <a:xfrm>
              <a:off x="3239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Rectangle 250"/>
            <p:cNvSpPr>
              <a:spLocks noChangeArrowheads="1"/>
            </p:cNvSpPr>
            <p:nvPr/>
          </p:nvSpPr>
          <p:spPr bwMode="auto">
            <a:xfrm>
              <a:off x="3239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Rectangle 251"/>
            <p:cNvSpPr>
              <a:spLocks noChangeArrowheads="1"/>
            </p:cNvSpPr>
            <p:nvPr/>
          </p:nvSpPr>
          <p:spPr bwMode="auto">
            <a:xfrm>
              <a:off x="3239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Rectangle 252"/>
            <p:cNvSpPr>
              <a:spLocks noChangeArrowheads="1"/>
            </p:cNvSpPr>
            <p:nvPr/>
          </p:nvSpPr>
          <p:spPr bwMode="auto">
            <a:xfrm>
              <a:off x="3239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Rectangle 253"/>
            <p:cNvSpPr>
              <a:spLocks noChangeArrowheads="1"/>
            </p:cNvSpPr>
            <p:nvPr/>
          </p:nvSpPr>
          <p:spPr bwMode="auto">
            <a:xfrm>
              <a:off x="3239" y="1256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Rectangle 254"/>
            <p:cNvSpPr>
              <a:spLocks noChangeArrowheads="1"/>
            </p:cNvSpPr>
            <p:nvPr/>
          </p:nvSpPr>
          <p:spPr bwMode="auto">
            <a:xfrm>
              <a:off x="3239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Rectangle 255"/>
            <p:cNvSpPr>
              <a:spLocks noChangeArrowheads="1"/>
            </p:cNvSpPr>
            <p:nvPr/>
          </p:nvSpPr>
          <p:spPr bwMode="auto">
            <a:xfrm>
              <a:off x="3239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Rectangle 256"/>
            <p:cNvSpPr>
              <a:spLocks noChangeArrowheads="1"/>
            </p:cNvSpPr>
            <p:nvPr/>
          </p:nvSpPr>
          <p:spPr bwMode="auto">
            <a:xfrm>
              <a:off x="3420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Rectangle 257"/>
            <p:cNvSpPr>
              <a:spLocks noChangeArrowheads="1"/>
            </p:cNvSpPr>
            <p:nvPr/>
          </p:nvSpPr>
          <p:spPr bwMode="auto">
            <a:xfrm>
              <a:off x="3420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Rectangle 258"/>
            <p:cNvSpPr>
              <a:spLocks noChangeArrowheads="1"/>
            </p:cNvSpPr>
            <p:nvPr/>
          </p:nvSpPr>
          <p:spPr bwMode="auto">
            <a:xfrm>
              <a:off x="3420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Rectangle 259"/>
            <p:cNvSpPr>
              <a:spLocks noChangeArrowheads="1"/>
            </p:cNvSpPr>
            <p:nvPr/>
          </p:nvSpPr>
          <p:spPr bwMode="auto">
            <a:xfrm>
              <a:off x="3420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Rectangle 260"/>
            <p:cNvSpPr>
              <a:spLocks noChangeArrowheads="1"/>
            </p:cNvSpPr>
            <p:nvPr/>
          </p:nvSpPr>
          <p:spPr bwMode="auto">
            <a:xfrm>
              <a:off x="3420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Rectangle 261"/>
            <p:cNvSpPr>
              <a:spLocks noChangeArrowheads="1"/>
            </p:cNvSpPr>
            <p:nvPr/>
          </p:nvSpPr>
          <p:spPr bwMode="auto">
            <a:xfrm>
              <a:off x="3420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Rectangle 262"/>
            <p:cNvSpPr>
              <a:spLocks noChangeArrowheads="1"/>
            </p:cNvSpPr>
            <p:nvPr/>
          </p:nvSpPr>
          <p:spPr bwMode="auto">
            <a:xfrm>
              <a:off x="3420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Rectangle 263"/>
            <p:cNvSpPr>
              <a:spLocks noChangeArrowheads="1"/>
            </p:cNvSpPr>
            <p:nvPr/>
          </p:nvSpPr>
          <p:spPr bwMode="auto">
            <a:xfrm>
              <a:off x="3420" y="1256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Rectangle 264"/>
            <p:cNvSpPr>
              <a:spLocks noChangeArrowheads="1"/>
            </p:cNvSpPr>
            <p:nvPr/>
          </p:nvSpPr>
          <p:spPr bwMode="auto">
            <a:xfrm>
              <a:off x="3420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Rectangle 265"/>
            <p:cNvSpPr>
              <a:spLocks noChangeArrowheads="1"/>
            </p:cNvSpPr>
            <p:nvPr/>
          </p:nvSpPr>
          <p:spPr bwMode="auto">
            <a:xfrm>
              <a:off x="3420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Rectangle 266"/>
            <p:cNvSpPr>
              <a:spLocks noChangeArrowheads="1"/>
            </p:cNvSpPr>
            <p:nvPr/>
          </p:nvSpPr>
          <p:spPr bwMode="auto">
            <a:xfrm>
              <a:off x="3601" y="2160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Rectangle 267"/>
            <p:cNvSpPr>
              <a:spLocks noChangeArrowheads="1"/>
            </p:cNvSpPr>
            <p:nvPr/>
          </p:nvSpPr>
          <p:spPr bwMode="auto">
            <a:xfrm>
              <a:off x="3601" y="2521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Rectangle 268"/>
            <p:cNvSpPr>
              <a:spLocks noChangeArrowheads="1"/>
            </p:cNvSpPr>
            <p:nvPr/>
          </p:nvSpPr>
          <p:spPr bwMode="auto">
            <a:xfrm>
              <a:off x="3601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Rectangle 269"/>
            <p:cNvSpPr>
              <a:spLocks noChangeArrowheads="1"/>
            </p:cNvSpPr>
            <p:nvPr/>
          </p:nvSpPr>
          <p:spPr bwMode="auto">
            <a:xfrm>
              <a:off x="3601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Rectangle 270"/>
            <p:cNvSpPr>
              <a:spLocks noChangeArrowheads="1"/>
            </p:cNvSpPr>
            <p:nvPr/>
          </p:nvSpPr>
          <p:spPr bwMode="auto">
            <a:xfrm>
              <a:off x="3601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Rectangle 271"/>
            <p:cNvSpPr>
              <a:spLocks noChangeArrowheads="1"/>
            </p:cNvSpPr>
            <p:nvPr/>
          </p:nvSpPr>
          <p:spPr bwMode="auto">
            <a:xfrm>
              <a:off x="3601" y="1618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Rectangle 272"/>
            <p:cNvSpPr>
              <a:spLocks noChangeArrowheads="1"/>
            </p:cNvSpPr>
            <p:nvPr/>
          </p:nvSpPr>
          <p:spPr bwMode="auto">
            <a:xfrm>
              <a:off x="3601" y="1437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Rectangle 273"/>
            <p:cNvSpPr>
              <a:spLocks noChangeArrowheads="1"/>
            </p:cNvSpPr>
            <p:nvPr/>
          </p:nvSpPr>
          <p:spPr bwMode="auto">
            <a:xfrm>
              <a:off x="3601" y="1256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Rectangle 274"/>
            <p:cNvSpPr>
              <a:spLocks noChangeArrowheads="1"/>
            </p:cNvSpPr>
            <p:nvPr/>
          </p:nvSpPr>
          <p:spPr bwMode="auto">
            <a:xfrm>
              <a:off x="3601" y="1076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Rectangle 275"/>
            <p:cNvSpPr>
              <a:spLocks noChangeArrowheads="1"/>
            </p:cNvSpPr>
            <p:nvPr/>
          </p:nvSpPr>
          <p:spPr bwMode="auto">
            <a:xfrm>
              <a:off x="3601" y="2340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Rectangle 276"/>
            <p:cNvSpPr>
              <a:spLocks noChangeArrowheads="1"/>
            </p:cNvSpPr>
            <p:nvPr/>
          </p:nvSpPr>
          <p:spPr bwMode="auto">
            <a:xfrm>
              <a:off x="3781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Rectangle 277"/>
            <p:cNvSpPr>
              <a:spLocks noChangeArrowheads="1"/>
            </p:cNvSpPr>
            <p:nvPr/>
          </p:nvSpPr>
          <p:spPr bwMode="auto">
            <a:xfrm>
              <a:off x="3781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Rectangle 278"/>
            <p:cNvSpPr>
              <a:spLocks noChangeArrowheads="1"/>
            </p:cNvSpPr>
            <p:nvPr/>
          </p:nvSpPr>
          <p:spPr bwMode="auto">
            <a:xfrm>
              <a:off x="3781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Rectangle 279"/>
            <p:cNvSpPr>
              <a:spLocks noChangeArrowheads="1"/>
            </p:cNvSpPr>
            <p:nvPr/>
          </p:nvSpPr>
          <p:spPr bwMode="auto">
            <a:xfrm>
              <a:off x="3781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Rectangle 280"/>
            <p:cNvSpPr>
              <a:spLocks noChangeArrowheads="1"/>
            </p:cNvSpPr>
            <p:nvPr/>
          </p:nvSpPr>
          <p:spPr bwMode="auto">
            <a:xfrm>
              <a:off x="3781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Rectangle 281"/>
            <p:cNvSpPr>
              <a:spLocks noChangeArrowheads="1"/>
            </p:cNvSpPr>
            <p:nvPr/>
          </p:nvSpPr>
          <p:spPr bwMode="auto">
            <a:xfrm>
              <a:off x="3781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Rectangle 282"/>
            <p:cNvSpPr>
              <a:spLocks noChangeArrowheads="1"/>
            </p:cNvSpPr>
            <p:nvPr/>
          </p:nvSpPr>
          <p:spPr bwMode="auto">
            <a:xfrm>
              <a:off x="3781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Rectangle 283"/>
            <p:cNvSpPr>
              <a:spLocks noChangeArrowheads="1"/>
            </p:cNvSpPr>
            <p:nvPr/>
          </p:nvSpPr>
          <p:spPr bwMode="auto">
            <a:xfrm>
              <a:off x="3781" y="1256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Rectangle 284"/>
            <p:cNvSpPr>
              <a:spLocks noChangeArrowheads="1"/>
            </p:cNvSpPr>
            <p:nvPr/>
          </p:nvSpPr>
          <p:spPr bwMode="auto">
            <a:xfrm>
              <a:off x="3781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Rectangle 285"/>
            <p:cNvSpPr>
              <a:spLocks noChangeArrowheads="1"/>
            </p:cNvSpPr>
            <p:nvPr/>
          </p:nvSpPr>
          <p:spPr bwMode="auto">
            <a:xfrm>
              <a:off x="3781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Rectangle 286"/>
            <p:cNvSpPr>
              <a:spLocks noChangeArrowheads="1"/>
            </p:cNvSpPr>
            <p:nvPr/>
          </p:nvSpPr>
          <p:spPr bwMode="auto">
            <a:xfrm>
              <a:off x="3781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Rectangle 287"/>
            <p:cNvSpPr>
              <a:spLocks noChangeArrowheads="1"/>
            </p:cNvSpPr>
            <p:nvPr/>
          </p:nvSpPr>
          <p:spPr bwMode="auto">
            <a:xfrm>
              <a:off x="3781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Rectangle 288"/>
            <p:cNvSpPr>
              <a:spLocks noChangeArrowheads="1"/>
            </p:cNvSpPr>
            <p:nvPr/>
          </p:nvSpPr>
          <p:spPr bwMode="auto">
            <a:xfrm>
              <a:off x="3781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Rectangle 289"/>
            <p:cNvSpPr>
              <a:spLocks noChangeArrowheads="1"/>
            </p:cNvSpPr>
            <p:nvPr/>
          </p:nvSpPr>
          <p:spPr bwMode="auto">
            <a:xfrm>
              <a:off x="3781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Rectangle 290"/>
            <p:cNvSpPr>
              <a:spLocks noChangeArrowheads="1"/>
            </p:cNvSpPr>
            <p:nvPr/>
          </p:nvSpPr>
          <p:spPr bwMode="auto">
            <a:xfrm>
              <a:off x="3781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Rectangle 291"/>
            <p:cNvSpPr>
              <a:spLocks noChangeArrowheads="1"/>
            </p:cNvSpPr>
            <p:nvPr/>
          </p:nvSpPr>
          <p:spPr bwMode="auto">
            <a:xfrm>
              <a:off x="3781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Rectangle 292"/>
            <p:cNvSpPr>
              <a:spLocks noChangeArrowheads="1"/>
            </p:cNvSpPr>
            <p:nvPr/>
          </p:nvSpPr>
          <p:spPr bwMode="auto">
            <a:xfrm>
              <a:off x="3781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Rectangle 293"/>
            <p:cNvSpPr>
              <a:spLocks noChangeArrowheads="1"/>
            </p:cNvSpPr>
            <p:nvPr/>
          </p:nvSpPr>
          <p:spPr bwMode="auto">
            <a:xfrm>
              <a:off x="3781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Rectangle 294"/>
            <p:cNvSpPr>
              <a:spLocks noChangeArrowheads="1"/>
            </p:cNvSpPr>
            <p:nvPr/>
          </p:nvSpPr>
          <p:spPr bwMode="auto">
            <a:xfrm>
              <a:off x="3601" y="2521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Rectangle 295"/>
            <p:cNvSpPr>
              <a:spLocks noChangeArrowheads="1"/>
            </p:cNvSpPr>
            <p:nvPr/>
          </p:nvSpPr>
          <p:spPr bwMode="auto">
            <a:xfrm>
              <a:off x="3601" y="2882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Rectangle 296"/>
            <p:cNvSpPr>
              <a:spLocks noChangeArrowheads="1"/>
            </p:cNvSpPr>
            <p:nvPr/>
          </p:nvSpPr>
          <p:spPr bwMode="auto">
            <a:xfrm>
              <a:off x="3601" y="3063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Rectangle 297"/>
            <p:cNvSpPr>
              <a:spLocks noChangeArrowheads="1"/>
            </p:cNvSpPr>
            <p:nvPr/>
          </p:nvSpPr>
          <p:spPr bwMode="auto">
            <a:xfrm>
              <a:off x="3601" y="2340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Rectangle 298"/>
            <p:cNvSpPr>
              <a:spLocks noChangeArrowheads="1"/>
            </p:cNvSpPr>
            <p:nvPr/>
          </p:nvSpPr>
          <p:spPr bwMode="auto">
            <a:xfrm>
              <a:off x="3601" y="2160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Rectangle 299"/>
            <p:cNvSpPr>
              <a:spLocks noChangeArrowheads="1"/>
            </p:cNvSpPr>
            <p:nvPr/>
          </p:nvSpPr>
          <p:spPr bwMode="auto">
            <a:xfrm>
              <a:off x="3601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Rectangle 300"/>
            <p:cNvSpPr>
              <a:spLocks noChangeArrowheads="1"/>
            </p:cNvSpPr>
            <p:nvPr/>
          </p:nvSpPr>
          <p:spPr bwMode="auto">
            <a:xfrm>
              <a:off x="3601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Rectangle 301"/>
            <p:cNvSpPr>
              <a:spLocks noChangeArrowheads="1"/>
            </p:cNvSpPr>
            <p:nvPr/>
          </p:nvSpPr>
          <p:spPr bwMode="auto">
            <a:xfrm>
              <a:off x="3601" y="1437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Rectangle 302"/>
            <p:cNvSpPr>
              <a:spLocks noChangeArrowheads="1"/>
            </p:cNvSpPr>
            <p:nvPr/>
          </p:nvSpPr>
          <p:spPr bwMode="auto">
            <a:xfrm>
              <a:off x="3601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Rectangle 303"/>
            <p:cNvSpPr>
              <a:spLocks noChangeArrowheads="1"/>
            </p:cNvSpPr>
            <p:nvPr/>
          </p:nvSpPr>
          <p:spPr bwMode="auto">
            <a:xfrm>
              <a:off x="3420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Rectangle 304"/>
            <p:cNvSpPr>
              <a:spLocks noChangeArrowheads="1"/>
            </p:cNvSpPr>
            <p:nvPr/>
          </p:nvSpPr>
          <p:spPr bwMode="auto">
            <a:xfrm>
              <a:off x="3420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Rectangle 305"/>
            <p:cNvSpPr>
              <a:spLocks noChangeArrowheads="1"/>
            </p:cNvSpPr>
            <p:nvPr/>
          </p:nvSpPr>
          <p:spPr bwMode="auto">
            <a:xfrm>
              <a:off x="3420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Rectangle 306"/>
            <p:cNvSpPr>
              <a:spLocks noChangeArrowheads="1"/>
            </p:cNvSpPr>
            <p:nvPr/>
          </p:nvSpPr>
          <p:spPr bwMode="auto">
            <a:xfrm>
              <a:off x="3420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Rectangle 307"/>
            <p:cNvSpPr>
              <a:spLocks noChangeArrowheads="1"/>
            </p:cNvSpPr>
            <p:nvPr/>
          </p:nvSpPr>
          <p:spPr bwMode="auto">
            <a:xfrm>
              <a:off x="3420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Rectangle 308"/>
            <p:cNvSpPr>
              <a:spLocks noChangeArrowheads="1"/>
            </p:cNvSpPr>
            <p:nvPr/>
          </p:nvSpPr>
          <p:spPr bwMode="auto">
            <a:xfrm>
              <a:off x="3420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Rectangle 309"/>
            <p:cNvSpPr>
              <a:spLocks noChangeArrowheads="1"/>
            </p:cNvSpPr>
            <p:nvPr/>
          </p:nvSpPr>
          <p:spPr bwMode="auto">
            <a:xfrm>
              <a:off x="3420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Rectangle 310"/>
            <p:cNvSpPr>
              <a:spLocks noChangeArrowheads="1"/>
            </p:cNvSpPr>
            <p:nvPr/>
          </p:nvSpPr>
          <p:spPr bwMode="auto">
            <a:xfrm>
              <a:off x="3420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Rectangle 311"/>
            <p:cNvSpPr>
              <a:spLocks noChangeArrowheads="1"/>
            </p:cNvSpPr>
            <p:nvPr/>
          </p:nvSpPr>
          <p:spPr bwMode="auto">
            <a:xfrm>
              <a:off x="3420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Rectangle 312"/>
            <p:cNvSpPr>
              <a:spLocks noChangeArrowheads="1"/>
            </p:cNvSpPr>
            <p:nvPr/>
          </p:nvSpPr>
          <p:spPr bwMode="auto">
            <a:xfrm>
              <a:off x="3239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Rectangle 313"/>
            <p:cNvSpPr>
              <a:spLocks noChangeArrowheads="1"/>
            </p:cNvSpPr>
            <p:nvPr/>
          </p:nvSpPr>
          <p:spPr bwMode="auto">
            <a:xfrm>
              <a:off x="3239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Rectangle 314"/>
            <p:cNvSpPr>
              <a:spLocks noChangeArrowheads="1"/>
            </p:cNvSpPr>
            <p:nvPr/>
          </p:nvSpPr>
          <p:spPr bwMode="auto">
            <a:xfrm>
              <a:off x="3239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Rectangle 315"/>
            <p:cNvSpPr>
              <a:spLocks noChangeArrowheads="1"/>
            </p:cNvSpPr>
            <p:nvPr/>
          </p:nvSpPr>
          <p:spPr bwMode="auto">
            <a:xfrm>
              <a:off x="3239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Rectangle 316"/>
            <p:cNvSpPr>
              <a:spLocks noChangeArrowheads="1"/>
            </p:cNvSpPr>
            <p:nvPr/>
          </p:nvSpPr>
          <p:spPr bwMode="auto">
            <a:xfrm>
              <a:off x="3239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Rectangle 317"/>
            <p:cNvSpPr>
              <a:spLocks noChangeArrowheads="1"/>
            </p:cNvSpPr>
            <p:nvPr/>
          </p:nvSpPr>
          <p:spPr bwMode="auto">
            <a:xfrm>
              <a:off x="3239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Rectangle 318"/>
            <p:cNvSpPr>
              <a:spLocks noChangeArrowheads="1"/>
            </p:cNvSpPr>
            <p:nvPr/>
          </p:nvSpPr>
          <p:spPr bwMode="auto">
            <a:xfrm>
              <a:off x="3239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Rectangle 319"/>
            <p:cNvSpPr>
              <a:spLocks noChangeArrowheads="1"/>
            </p:cNvSpPr>
            <p:nvPr/>
          </p:nvSpPr>
          <p:spPr bwMode="auto">
            <a:xfrm>
              <a:off x="3239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Rectangle 320"/>
            <p:cNvSpPr>
              <a:spLocks noChangeArrowheads="1"/>
            </p:cNvSpPr>
            <p:nvPr/>
          </p:nvSpPr>
          <p:spPr bwMode="auto">
            <a:xfrm>
              <a:off x="3239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Rectangle 321"/>
            <p:cNvSpPr>
              <a:spLocks noChangeArrowheads="1"/>
            </p:cNvSpPr>
            <p:nvPr/>
          </p:nvSpPr>
          <p:spPr bwMode="auto">
            <a:xfrm>
              <a:off x="3239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Rectangle 322"/>
            <p:cNvSpPr>
              <a:spLocks noChangeArrowheads="1"/>
            </p:cNvSpPr>
            <p:nvPr/>
          </p:nvSpPr>
          <p:spPr bwMode="auto">
            <a:xfrm>
              <a:off x="3059" y="2521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Rectangle 323"/>
            <p:cNvSpPr>
              <a:spLocks noChangeArrowheads="1"/>
            </p:cNvSpPr>
            <p:nvPr/>
          </p:nvSpPr>
          <p:spPr bwMode="auto">
            <a:xfrm>
              <a:off x="3059" y="2882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Rectangle 324"/>
            <p:cNvSpPr>
              <a:spLocks noChangeArrowheads="1"/>
            </p:cNvSpPr>
            <p:nvPr/>
          </p:nvSpPr>
          <p:spPr bwMode="auto">
            <a:xfrm>
              <a:off x="3059" y="2340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Rectangle 325"/>
            <p:cNvSpPr>
              <a:spLocks noChangeArrowheads="1"/>
            </p:cNvSpPr>
            <p:nvPr/>
          </p:nvSpPr>
          <p:spPr bwMode="auto">
            <a:xfrm>
              <a:off x="3059" y="2160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Rectangle 326"/>
            <p:cNvSpPr>
              <a:spLocks noChangeArrowheads="1"/>
            </p:cNvSpPr>
            <p:nvPr/>
          </p:nvSpPr>
          <p:spPr bwMode="auto">
            <a:xfrm>
              <a:off x="3059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Rectangle 327"/>
            <p:cNvSpPr>
              <a:spLocks noChangeArrowheads="1"/>
            </p:cNvSpPr>
            <p:nvPr/>
          </p:nvSpPr>
          <p:spPr bwMode="auto">
            <a:xfrm>
              <a:off x="3059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Rectangle 328"/>
            <p:cNvSpPr>
              <a:spLocks noChangeArrowheads="1"/>
            </p:cNvSpPr>
            <p:nvPr/>
          </p:nvSpPr>
          <p:spPr bwMode="auto">
            <a:xfrm>
              <a:off x="3059" y="1618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Rectangle 329"/>
            <p:cNvSpPr>
              <a:spLocks noChangeArrowheads="1"/>
            </p:cNvSpPr>
            <p:nvPr/>
          </p:nvSpPr>
          <p:spPr bwMode="auto">
            <a:xfrm>
              <a:off x="3059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Rectangle 330"/>
            <p:cNvSpPr>
              <a:spLocks noChangeArrowheads="1"/>
            </p:cNvSpPr>
            <p:nvPr/>
          </p:nvSpPr>
          <p:spPr bwMode="auto">
            <a:xfrm>
              <a:off x="2878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Rectangle 331"/>
            <p:cNvSpPr>
              <a:spLocks noChangeArrowheads="1"/>
            </p:cNvSpPr>
            <p:nvPr/>
          </p:nvSpPr>
          <p:spPr bwMode="auto">
            <a:xfrm>
              <a:off x="2878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Rectangle 332"/>
            <p:cNvSpPr>
              <a:spLocks noChangeArrowheads="1"/>
            </p:cNvSpPr>
            <p:nvPr/>
          </p:nvSpPr>
          <p:spPr bwMode="auto">
            <a:xfrm>
              <a:off x="2878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Rectangle 333"/>
            <p:cNvSpPr>
              <a:spLocks noChangeArrowheads="1"/>
            </p:cNvSpPr>
            <p:nvPr/>
          </p:nvSpPr>
          <p:spPr bwMode="auto">
            <a:xfrm>
              <a:off x="2878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Rectangle 334"/>
            <p:cNvSpPr>
              <a:spLocks noChangeArrowheads="1"/>
            </p:cNvSpPr>
            <p:nvPr/>
          </p:nvSpPr>
          <p:spPr bwMode="auto">
            <a:xfrm>
              <a:off x="2878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Rectangle 335"/>
            <p:cNvSpPr>
              <a:spLocks noChangeArrowheads="1"/>
            </p:cNvSpPr>
            <p:nvPr/>
          </p:nvSpPr>
          <p:spPr bwMode="auto">
            <a:xfrm>
              <a:off x="2878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Rectangle 336"/>
            <p:cNvSpPr>
              <a:spLocks noChangeArrowheads="1"/>
            </p:cNvSpPr>
            <p:nvPr/>
          </p:nvSpPr>
          <p:spPr bwMode="auto">
            <a:xfrm>
              <a:off x="2878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Rectangle 337"/>
            <p:cNvSpPr>
              <a:spLocks noChangeArrowheads="1"/>
            </p:cNvSpPr>
            <p:nvPr/>
          </p:nvSpPr>
          <p:spPr bwMode="auto">
            <a:xfrm>
              <a:off x="2878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Rectangle 338"/>
            <p:cNvSpPr>
              <a:spLocks noChangeArrowheads="1"/>
            </p:cNvSpPr>
            <p:nvPr/>
          </p:nvSpPr>
          <p:spPr bwMode="auto">
            <a:xfrm>
              <a:off x="2878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Rectangle 339"/>
            <p:cNvSpPr>
              <a:spLocks noChangeArrowheads="1"/>
            </p:cNvSpPr>
            <p:nvPr/>
          </p:nvSpPr>
          <p:spPr bwMode="auto">
            <a:xfrm>
              <a:off x="2878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Rectangle 340"/>
            <p:cNvSpPr>
              <a:spLocks noChangeArrowheads="1"/>
            </p:cNvSpPr>
            <p:nvPr/>
          </p:nvSpPr>
          <p:spPr bwMode="auto">
            <a:xfrm>
              <a:off x="2697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Rectangle 341"/>
            <p:cNvSpPr>
              <a:spLocks noChangeArrowheads="1"/>
            </p:cNvSpPr>
            <p:nvPr/>
          </p:nvSpPr>
          <p:spPr bwMode="auto">
            <a:xfrm>
              <a:off x="2697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Rectangle 342"/>
            <p:cNvSpPr>
              <a:spLocks noChangeArrowheads="1"/>
            </p:cNvSpPr>
            <p:nvPr/>
          </p:nvSpPr>
          <p:spPr bwMode="auto">
            <a:xfrm>
              <a:off x="2697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Rectangle 343"/>
            <p:cNvSpPr>
              <a:spLocks noChangeArrowheads="1"/>
            </p:cNvSpPr>
            <p:nvPr/>
          </p:nvSpPr>
          <p:spPr bwMode="auto">
            <a:xfrm>
              <a:off x="2697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Rectangle 344"/>
            <p:cNvSpPr>
              <a:spLocks noChangeArrowheads="1"/>
            </p:cNvSpPr>
            <p:nvPr/>
          </p:nvSpPr>
          <p:spPr bwMode="auto">
            <a:xfrm>
              <a:off x="2697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Rectangle 345"/>
            <p:cNvSpPr>
              <a:spLocks noChangeArrowheads="1"/>
            </p:cNvSpPr>
            <p:nvPr/>
          </p:nvSpPr>
          <p:spPr bwMode="auto">
            <a:xfrm>
              <a:off x="2697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Rectangle 346"/>
            <p:cNvSpPr>
              <a:spLocks noChangeArrowheads="1"/>
            </p:cNvSpPr>
            <p:nvPr/>
          </p:nvSpPr>
          <p:spPr bwMode="auto">
            <a:xfrm>
              <a:off x="2697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Rectangle 347"/>
            <p:cNvSpPr>
              <a:spLocks noChangeArrowheads="1"/>
            </p:cNvSpPr>
            <p:nvPr/>
          </p:nvSpPr>
          <p:spPr bwMode="auto">
            <a:xfrm>
              <a:off x="2697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Rectangle 348"/>
            <p:cNvSpPr>
              <a:spLocks noChangeArrowheads="1"/>
            </p:cNvSpPr>
            <p:nvPr/>
          </p:nvSpPr>
          <p:spPr bwMode="auto">
            <a:xfrm>
              <a:off x="2697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Rectangle 349"/>
            <p:cNvSpPr>
              <a:spLocks noChangeArrowheads="1"/>
            </p:cNvSpPr>
            <p:nvPr/>
          </p:nvSpPr>
          <p:spPr bwMode="auto">
            <a:xfrm>
              <a:off x="2517" y="2521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Rectangle 350"/>
            <p:cNvSpPr>
              <a:spLocks noChangeArrowheads="1"/>
            </p:cNvSpPr>
            <p:nvPr/>
          </p:nvSpPr>
          <p:spPr bwMode="auto">
            <a:xfrm>
              <a:off x="2517" y="2882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Rectangle 351"/>
            <p:cNvSpPr>
              <a:spLocks noChangeArrowheads="1"/>
            </p:cNvSpPr>
            <p:nvPr/>
          </p:nvSpPr>
          <p:spPr bwMode="auto">
            <a:xfrm>
              <a:off x="2517" y="3063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Rectangle 352"/>
            <p:cNvSpPr>
              <a:spLocks noChangeArrowheads="1"/>
            </p:cNvSpPr>
            <p:nvPr/>
          </p:nvSpPr>
          <p:spPr bwMode="auto">
            <a:xfrm>
              <a:off x="2517" y="2160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Rectangle 353"/>
            <p:cNvSpPr>
              <a:spLocks noChangeArrowheads="1"/>
            </p:cNvSpPr>
            <p:nvPr/>
          </p:nvSpPr>
          <p:spPr bwMode="auto">
            <a:xfrm>
              <a:off x="2517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Rectangle 354"/>
            <p:cNvSpPr>
              <a:spLocks noChangeArrowheads="1"/>
            </p:cNvSpPr>
            <p:nvPr/>
          </p:nvSpPr>
          <p:spPr bwMode="auto">
            <a:xfrm>
              <a:off x="2517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Rectangle 355"/>
            <p:cNvSpPr>
              <a:spLocks noChangeArrowheads="1"/>
            </p:cNvSpPr>
            <p:nvPr/>
          </p:nvSpPr>
          <p:spPr bwMode="auto">
            <a:xfrm>
              <a:off x="2517" y="1618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Rectangle 356"/>
            <p:cNvSpPr>
              <a:spLocks noChangeArrowheads="1"/>
            </p:cNvSpPr>
            <p:nvPr/>
          </p:nvSpPr>
          <p:spPr bwMode="auto">
            <a:xfrm>
              <a:off x="2517" y="1437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Rectangle 357"/>
            <p:cNvSpPr>
              <a:spLocks noChangeArrowheads="1"/>
            </p:cNvSpPr>
            <p:nvPr/>
          </p:nvSpPr>
          <p:spPr bwMode="auto">
            <a:xfrm>
              <a:off x="2517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4" name="Rectangle 358"/>
            <p:cNvSpPr>
              <a:spLocks noChangeArrowheads="1"/>
            </p:cNvSpPr>
            <p:nvPr/>
          </p:nvSpPr>
          <p:spPr bwMode="auto">
            <a:xfrm>
              <a:off x="2336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" name="Rectangle 359"/>
            <p:cNvSpPr>
              <a:spLocks noChangeArrowheads="1"/>
            </p:cNvSpPr>
            <p:nvPr/>
          </p:nvSpPr>
          <p:spPr bwMode="auto">
            <a:xfrm>
              <a:off x="2336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" name="Rectangle 360"/>
            <p:cNvSpPr>
              <a:spLocks noChangeArrowheads="1"/>
            </p:cNvSpPr>
            <p:nvPr/>
          </p:nvSpPr>
          <p:spPr bwMode="auto">
            <a:xfrm>
              <a:off x="2336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7" name="Rectangle 361"/>
            <p:cNvSpPr>
              <a:spLocks noChangeArrowheads="1"/>
            </p:cNvSpPr>
            <p:nvPr/>
          </p:nvSpPr>
          <p:spPr bwMode="auto">
            <a:xfrm>
              <a:off x="2336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8" name="Rectangle 362"/>
            <p:cNvSpPr>
              <a:spLocks noChangeArrowheads="1"/>
            </p:cNvSpPr>
            <p:nvPr/>
          </p:nvSpPr>
          <p:spPr bwMode="auto">
            <a:xfrm>
              <a:off x="2336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9" name="Rectangle 363"/>
            <p:cNvSpPr>
              <a:spLocks noChangeArrowheads="1"/>
            </p:cNvSpPr>
            <p:nvPr/>
          </p:nvSpPr>
          <p:spPr bwMode="auto">
            <a:xfrm>
              <a:off x="2336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0" name="Rectangle 364"/>
            <p:cNvSpPr>
              <a:spLocks noChangeArrowheads="1"/>
            </p:cNvSpPr>
            <p:nvPr/>
          </p:nvSpPr>
          <p:spPr bwMode="auto">
            <a:xfrm>
              <a:off x="2336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1" name="Rectangle 365"/>
            <p:cNvSpPr>
              <a:spLocks noChangeArrowheads="1"/>
            </p:cNvSpPr>
            <p:nvPr/>
          </p:nvSpPr>
          <p:spPr bwMode="auto">
            <a:xfrm>
              <a:off x="2336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2" name="Rectangle 366"/>
            <p:cNvSpPr>
              <a:spLocks noChangeArrowheads="1"/>
            </p:cNvSpPr>
            <p:nvPr/>
          </p:nvSpPr>
          <p:spPr bwMode="auto">
            <a:xfrm>
              <a:off x="1975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Rectangle 367"/>
            <p:cNvSpPr>
              <a:spLocks noChangeArrowheads="1"/>
            </p:cNvSpPr>
            <p:nvPr/>
          </p:nvSpPr>
          <p:spPr bwMode="auto">
            <a:xfrm>
              <a:off x="1975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" name="Rectangle 368"/>
            <p:cNvSpPr>
              <a:spLocks noChangeArrowheads="1"/>
            </p:cNvSpPr>
            <p:nvPr/>
          </p:nvSpPr>
          <p:spPr bwMode="auto">
            <a:xfrm>
              <a:off x="1975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5" name="Rectangle 369"/>
            <p:cNvSpPr>
              <a:spLocks noChangeArrowheads="1"/>
            </p:cNvSpPr>
            <p:nvPr/>
          </p:nvSpPr>
          <p:spPr bwMode="auto">
            <a:xfrm>
              <a:off x="1975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6" name="Rectangle 370"/>
            <p:cNvSpPr>
              <a:spLocks noChangeArrowheads="1"/>
            </p:cNvSpPr>
            <p:nvPr/>
          </p:nvSpPr>
          <p:spPr bwMode="auto">
            <a:xfrm>
              <a:off x="1975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7" name="Rectangle 371"/>
            <p:cNvSpPr>
              <a:spLocks noChangeArrowheads="1"/>
            </p:cNvSpPr>
            <p:nvPr/>
          </p:nvSpPr>
          <p:spPr bwMode="auto">
            <a:xfrm>
              <a:off x="1975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" name="Rectangle 372"/>
            <p:cNvSpPr>
              <a:spLocks noChangeArrowheads="1"/>
            </p:cNvSpPr>
            <p:nvPr/>
          </p:nvSpPr>
          <p:spPr bwMode="auto">
            <a:xfrm>
              <a:off x="1794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9" name="Rectangle 373"/>
            <p:cNvSpPr>
              <a:spLocks noChangeArrowheads="1"/>
            </p:cNvSpPr>
            <p:nvPr/>
          </p:nvSpPr>
          <p:spPr bwMode="auto">
            <a:xfrm>
              <a:off x="1794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" name="Rectangle 374"/>
            <p:cNvSpPr>
              <a:spLocks noChangeArrowheads="1"/>
            </p:cNvSpPr>
            <p:nvPr/>
          </p:nvSpPr>
          <p:spPr bwMode="auto">
            <a:xfrm>
              <a:off x="1794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" name="Rectangle 375"/>
            <p:cNvSpPr>
              <a:spLocks noChangeArrowheads="1"/>
            </p:cNvSpPr>
            <p:nvPr/>
          </p:nvSpPr>
          <p:spPr bwMode="auto">
            <a:xfrm>
              <a:off x="1794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" name="Rectangle 376"/>
            <p:cNvSpPr>
              <a:spLocks noChangeArrowheads="1"/>
            </p:cNvSpPr>
            <p:nvPr/>
          </p:nvSpPr>
          <p:spPr bwMode="auto">
            <a:xfrm>
              <a:off x="1794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" name="Rectangle 377"/>
            <p:cNvSpPr>
              <a:spLocks noChangeArrowheads="1"/>
            </p:cNvSpPr>
            <p:nvPr/>
          </p:nvSpPr>
          <p:spPr bwMode="auto">
            <a:xfrm>
              <a:off x="1794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" name="Rectangle 378"/>
            <p:cNvSpPr>
              <a:spLocks noChangeArrowheads="1"/>
            </p:cNvSpPr>
            <p:nvPr/>
          </p:nvSpPr>
          <p:spPr bwMode="auto">
            <a:xfrm>
              <a:off x="1794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" name="Rectangle 379"/>
            <p:cNvSpPr>
              <a:spLocks noChangeArrowheads="1"/>
            </p:cNvSpPr>
            <p:nvPr/>
          </p:nvSpPr>
          <p:spPr bwMode="auto">
            <a:xfrm>
              <a:off x="3781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6" name="Oval 380"/>
            <p:cNvSpPr>
              <a:spLocks noChangeArrowheads="1"/>
            </p:cNvSpPr>
            <p:nvPr/>
          </p:nvSpPr>
          <p:spPr bwMode="auto">
            <a:xfrm>
              <a:off x="2092" y="2276"/>
              <a:ext cx="127" cy="128"/>
            </a:xfrm>
            <a:prstGeom prst="ellipse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7" name="Oval 381"/>
            <p:cNvSpPr>
              <a:spLocks noChangeArrowheads="1"/>
            </p:cNvSpPr>
            <p:nvPr/>
          </p:nvSpPr>
          <p:spPr bwMode="auto">
            <a:xfrm>
              <a:off x="2276" y="2457"/>
              <a:ext cx="128" cy="127"/>
            </a:xfrm>
            <a:prstGeom prst="ellipse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8" name="Rectangle 382"/>
            <p:cNvSpPr>
              <a:spLocks noChangeArrowheads="1"/>
            </p:cNvSpPr>
            <p:nvPr/>
          </p:nvSpPr>
          <p:spPr bwMode="auto">
            <a:xfrm>
              <a:off x="2878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9" name="Rectangle 383"/>
            <p:cNvSpPr>
              <a:spLocks noChangeArrowheads="1"/>
            </p:cNvSpPr>
            <p:nvPr/>
          </p:nvSpPr>
          <p:spPr bwMode="auto">
            <a:xfrm>
              <a:off x="1794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0" name="Rectangle 384"/>
            <p:cNvSpPr>
              <a:spLocks noChangeArrowheads="1"/>
            </p:cNvSpPr>
            <p:nvPr/>
          </p:nvSpPr>
          <p:spPr bwMode="auto">
            <a:xfrm>
              <a:off x="3420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1" name="Rectangle 385"/>
            <p:cNvSpPr>
              <a:spLocks noChangeArrowheads="1"/>
            </p:cNvSpPr>
            <p:nvPr/>
          </p:nvSpPr>
          <p:spPr bwMode="auto">
            <a:xfrm>
              <a:off x="3059" y="3063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31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I/O-Efficient Flow Accumulation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5271" y="1160748"/>
            <a:ext cx="9400729" cy="5562600"/>
          </a:xfrm>
        </p:spPr>
        <p:txBody>
          <a:bodyPr/>
          <a:lstStyle/>
          <a:p>
            <a:pPr marL="419100" indent="-419100"/>
            <a:r>
              <a:rPr lang="en-US" dirty="0" smtClean="0"/>
              <a:t>Eliminating </a:t>
            </a:r>
            <a:r>
              <a:rPr lang="en-US" dirty="0" smtClean="0">
                <a:solidFill>
                  <a:srgbClr val="57FF03"/>
                </a:solidFill>
              </a:rPr>
              <a:t>height grid</a:t>
            </a:r>
            <a:r>
              <a:rPr lang="en-US" dirty="0" smtClean="0"/>
              <a:t> scattered accesses:</a:t>
            </a:r>
          </a:p>
          <a:p>
            <a:pPr marL="760413" lvl="1" indent="-419100"/>
            <a:r>
              <a:rPr lang="en-US" dirty="0" smtClean="0"/>
              <a:t>Augment each cell with height of 8 neighbors</a:t>
            </a:r>
          </a:p>
          <a:p>
            <a:pPr marL="419100" indent="-419100"/>
            <a:endParaRPr lang="en-US" sz="1400" dirty="0" smtClean="0"/>
          </a:p>
          <a:p>
            <a:pPr marL="419100" indent="-419100"/>
            <a:r>
              <a:rPr lang="en-US" dirty="0" smtClean="0"/>
              <a:t>Eliminating </a:t>
            </a:r>
            <a:r>
              <a:rPr lang="en-US" dirty="0" smtClean="0">
                <a:solidFill>
                  <a:schemeClr val="accent2"/>
                </a:solidFill>
              </a:rPr>
              <a:t>flow grid</a:t>
            </a:r>
            <a:r>
              <a:rPr lang="en-US" dirty="0" smtClean="0"/>
              <a:t> scattered accesses:</a:t>
            </a:r>
          </a:p>
          <a:p>
            <a:pPr marL="760413" lvl="1" indent="-419100">
              <a:buFont typeface="Wingdings" pitchFamily="2" charset="2"/>
              <a:buNone/>
            </a:pPr>
            <a:r>
              <a:rPr lang="en-US" dirty="0" smtClean="0"/>
              <a:t> Note: Flow to neighbor only needed when reaching its elevation</a:t>
            </a:r>
          </a:p>
          <a:p>
            <a:pPr marL="1101725" lvl="2" indent="-419100"/>
            <a:r>
              <a:rPr lang="en-US" dirty="0" smtClean="0"/>
              <a:t>Distribute flow by inserting element in priority queue</a:t>
            </a:r>
          </a:p>
          <a:p>
            <a:pPr marL="1101725" lvl="2" indent="-419100">
              <a:buFont typeface="Wingdings" pitchFamily="2" charset="2"/>
              <a:buNone/>
            </a:pPr>
            <a:r>
              <a:rPr lang="en-US" dirty="0" smtClean="0"/>
              <a:t>	Priority equal to neighbor’s height (and grid position)</a:t>
            </a:r>
          </a:p>
          <a:p>
            <a:pPr marL="1101725" lvl="2" indent="-419100"/>
            <a:r>
              <a:rPr lang="en-US" dirty="0" smtClean="0"/>
              <a:t>Flow of cell obtained using </a:t>
            </a:r>
            <a:r>
              <a:rPr lang="en-US" dirty="0" err="1" smtClean="0">
                <a:solidFill>
                  <a:srgbClr val="FF0000"/>
                </a:solidFill>
              </a:rPr>
              <a:t>DeleteMin</a:t>
            </a:r>
            <a:r>
              <a:rPr lang="en-US" dirty="0" smtClean="0"/>
              <a:t> operations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419100" indent="-41910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>
                <a:sym typeface="Symbol" pitchFamily="18" charset="2"/>
              </a:rPr>
              <a:t>  </a:t>
            </a:r>
            <a:r>
              <a:rPr lang="en-US" dirty="0" smtClean="0">
                <a:sym typeface="Symbol" pitchFamily="18" charset="2"/>
              </a:rPr>
              <a:t>Turns </a:t>
            </a:r>
            <a:r>
              <a:rPr lang="en-US" i="1" dirty="0" smtClean="0">
                <a:sym typeface="Symbol" pitchFamily="18" charset="2"/>
              </a:rPr>
              <a:t>O</a:t>
            </a:r>
            <a:r>
              <a:rPr lang="en-US" dirty="0" smtClean="0">
                <a:sym typeface="Symbol" pitchFamily="18" charset="2"/>
              </a:rPr>
              <a:t>(</a:t>
            </a:r>
            <a:r>
              <a:rPr lang="en-US" i="1" dirty="0" smtClean="0">
                <a:sym typeface="Symbol" pitchFamily="18" charset="2"/>
              </a:rPr>
              <a:t>N</a:t>
            </a:r>
            <a:r>
              <a:rPr lang="en-US" dirty="0" smtClean="0">
                <a:sym typeface="Symbol" pitchFamily="18" charset="2"/>
              </a:rPr>
              <a:t>) grid accesses into </a:t>
            </a:r>
            <a:r>
              <a:rPr lang="en-US" i="1" dirty="0" smtClean="0">
                <a:sym typeface="Symbol" pitchFamily="18" charset="2"/>
              </a:rPr>
              <a:t>O(N)</a:t>
            </a:r>
            <a:r>
              <a:rPr lang="en-US" dirty="0" smtClean="0">
                <a:sym typeface="Symbol" pitchFamily="18" charset="2"/>
              </a:rPr>
              <a:t> priority queue operations</a:t>
            </a:r>
          </a:p>
          <a:p>
            <a:pPr marL="419100" indent="-41910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>
                <a:sym typeface="Symbol" pitchFamily="18" charset="2"/>
              </a:rPr>
              <a:t>  </a:t>
            </a:r>
            <a:r>
              <a:rPr lang="en-US" dirty="0" smtClean="0">
                <a:sym typeface="Symbol" pitchFamily="18" charset="2"/>
              </a:rPr>
              <a:t>O(Sort(N)) algorithm [ACHTUVW03]</a:t>
            </a:r>
            <a:endParaRPr lang="en-US" dirty="0" smtClean="0"/>
          </a:p>
          <a:p>
            <a:pPr marL="342900" lvl="1" indent="-342900">
              <a:buNone/>
            </a:pPr>
            <a:r>
              <a:rPr lang="en-US" dirty="0">
                <a:sym typeface="Symbol" pitchFamily="18" charset="2"/>
              </a:rPr>
              <a:t></a:t>
            </a:r>
          </a:p>
          <a:p>
            <a:pPr>
              <a:buNone/>
            </a:pPr>
            <a:r>
              <a:rPr lang="en-US" dirty="0">
                <a:sym typeface="Symbol" pitchFamily="18" charset="2"/>
              </a:rPr>
              <a:t> Denmark </a:t>
            </a:r>
            <a:r>
              <a:rPr lang="en-US" dirty="0" smtClean="0">
                <a:sym typeface="Symbol" pitchFamily="18" charset="2"/>
              </a:rPr>
              <a:t>1,6-meter model </a:t>
            </a:r>
            <a:r>
              <a:rPr lang="en-US" dirty="0" smtClean="0"/>
              <a:t>in two days on standard 4GB desktop!</a:t>
            </a:r>
          </a:p>
          <a:p>
            <a:pPr>
              <a:buNone/>
            </a:pPr>
            <a:endParaRPr lang="en-US" sz="1400" dirty="0" smtClean="0"/>
          </a:p>
          <a:p>
            <a:r>
              <a:rPr lang="en-US" dirty="0">
                <a:solidFill>
                  <a:schemeClr val="tx2"/>
                </a:solidFill>
              </a:rPr>
              <a:t>R</a:t>
            </a:r>
            <a:r>
              <a:rPr lang="en-US" dirty="0" smtClean="0">
                <a:solidFill>
                  <a:schemeClr val="tx2"/>
                </a:solidFill>
              </a:rPr>
              <a:t>eally </a:t>
            </a:r>
            <a:r>
              <a:rPr lang="en-US" dirty="0">
                <a:solidFill>
                  <a:schemeClr val="tx2"/>
                </a:solidFill>
              </a:rPr>
              <a:t>“</a:t>
            </a:r>
            <a:r>
              <a:rPr lang="en-US" dirty="0">
                <a:solidFill>
                  <a:srgbClr val="C00000"/>
                </a:solidFill>
              </a:rPr>
              <a:t>Time-forward processing</a:t>
            </a:r>
            <a:r>
              <a:rPr lang="en-US" dirty="0">
                <a:solidFill>
                  <a:schemeClr val="tx2"/>
                </a:solidFill>
              </a:rPr>
              <a:t>” technique [</a:t>
            </a:r>
            <a:r>
              <a:rPr lang="en-US" dirty="0"/>
              <a:t>CGGTVV95]</a:t>
            </a:r>
            <a:endParaRPr lang="en-US" dirty="0">
              <a:solidFill>
                <a:schemeClr val="tx2"/>
              </a:solidFill>
            </a:endParaRPr>
          </a:p>
          <a:p>
            <a:pPr>
              <a:buNone/>
            </a:pPr>
            <a:endParaRPr lang="en-US" dirty="0" smtClean="0"/>
          </a:p>
        </p:txBody>
      </p:sp>
      <p:grpSp>
        <p:nvGrpSpPr>
          <p:cNvPr id="483333" name="Group 5"/>
          <p:cNvGrpSpPr>
            <a:grpSpLocks noChangeAspect="1"/>
          </p:cNvGrpSpPr>
          <p:nvPr/>
        </p:nvGrpSpPr>
        <p:grpSpPr bwMode="auto">
          <a:xfrm>
            <a:off x="7964488" y="1131962"/>
            <a:ext cx="1560512" cy="1504950"/>
            <a:chOff x="1728" y="1010"/>
            <a:chExt cx="2304" cy="2299"/>
          </a:xfrm>
        </p:grpSpPr>
        <p:sp>
          <p:nvSpPr>
            <p:cNvPr id="483334" name="AutoShape 6"/>
            <p:cNvSpPr>
              <a:spLocks noChangeAspect="1" noChangeArrowheads="1" noTextEdit="1"/>
            </p:cNvSpPr>
            <p:nvPr/>
          </p:nvSpPr>
          <p:spPr bwMode="auto">
            <a:xfrm>
              <a:off x="1728" y="1010"/>
              <a:ext cx="2304" cy="2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83335" name="Group 7"/>
            <p:cNvGrpSpPr>
              <a:grpSpLocks/>
            </p:cNvGrpSpPr>
            <p:nvPr/>
          </p:nvGrpSpPr>
          <p:grpSpPr bwMode="auto">
            <a:xfrm>
              <a:off x="1730" y="1012"/>
              <a:ext cx="2299" cy="2295"/>
              <a:chOff x="1730" y="1012"/>
              <a:chExt cx="2299" cy="2295"/>
            </a:xfrm>
          </p:grpSpPr>
          <p:sp>
            <p:nvSpPr>
              <p:cNvPr id="483336" name="Line 8"/>
              <p:cNvSpPr>
                <a:spLocks noChangeShapeType="1"/>
              </p:cNvSpPr>
              <p:nvPr/>
            </p:nvSpPr>
            <p:spPr bwMode="auto">
              <a:xfrm>
                <a:off x="3420" y="3243"/>
                <a:ext cx="18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37" name="Freeform 9"/>
              <p:cNvSpPr>
                <a:spLocks/>
              </p:cNvSpPr>
              <p:nvPr/>
            </p:nvSpPr>
            <p:spPr bwMode="auto">
              <a:xfrm>
                <a:off x="1794" y="3063"/>
                <a:ext cx="181" cy="180"/>
              </a:xfrm>
              <a:custGeom>
                <a:avLst/>
                <a:gdLst>
                  <a:gd name="T0" fmla="*/ 0 w 1444"/>
                  <a:gd name="T1" fmla="*/ 0 h 1444"/>
                  <a:gd name="T2" fmla="*/ 0 w 1444"/>
                  <a:gd name="T3" fmla="*/ 1444 h 1444"/>
                  <a:gd name="T4" fmla="*/ 1444 w 1444"/>
                  <a:gd name="T5" fmla="*/ 1444 h 1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4" h="1444">
                    <a:moveTo>
                      <a:pt x="0" y="0"/>
                    </a:moveTo>
                    <a:lnTo>
                      <a:pt x="0" y="1444"/>
                    </a:lnTo>
                    <a:lnTo>
                      <a:pt x="1444" y="144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38" name="Oval 10"/>
              <p:cNvSpPr>
                <a:spLocks noChangeArrowheads="1"/>
              </p:cNvSpPr>
              <p:nvPr/>
            </p:nvSpPr>
            <p:spPr bwMode="auto">
              <a:xfrm>
                <a:off x="3356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39" name="Oval 11"/>
              <p:cNvSpPr>
                <a:spLocks noChangeArrowheads="1"/>
              </p:cNvSpPr>
              <p:nvPr/>
            </p:nvSpPr>
            <p:spPr bwMode="auto">
              <a:xfrm>
                <a:off x="3356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0" name="Oval 12"/>
              <p:cNvSpPr>
                <a:spLocks noChangeArrowheads="1"/>
              </p:cNvSpPr>
              <p:nvPr/>
            </p:nvSpPr>
            <p:spPr bwMode="auto">
              <a:xfrm>
                <a:off x="3537" y="2096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1" name="Oval 13"/>
              <p:cNvSpPr>
                <a:spLocks noChangeArrowheads="1"/>
              </p:cNvSpPr>
              <p:nvPr/>
            </p:nvSpPr>
            <p:spPr bwMode="auto">
              <a:xfrm>
                <a:off x="3537" y="2096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2" name="Oval 14"/>
              <p:cNvSpPr>
                <a:spLocks noChangeArrowheads="1"/>
              </p:cNvSpPr>
              <p:nvPr/>
            </p:nvSpPr>
            <p:spPr bwMode="auto">
              <a:xfrm>
                <a:off x="2092" y="1915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3" name="Oval 15"/>
              <p:cNvSpPr>
                <a:spLocks noChangeArrowheads="1"/>
              </p:cNvSpPr>
              <p:nvPr/>
            </p:nvSpPr>
            <p:spPr bwMode="auto">
              <a:xfrm>
                <a:off x="2092" y="1915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4" name="Oval 16"/>
              <p:cNvSpPr>
                <a:spLocks noChangeArrowheads="1"/>
              </p:cNvSpPr>
              <p:nvPr/>
            </p:nvSpPr>
            <p:spPr bwMode="auto">
              <a:xfrm>
                <a:off x="1911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5" name="Oval 17"/>
              <p:cNvSpPr>
                <a:spLocks noChangeArrowheads="1"/>
              </p:cNvSpPr>
              <p:nvPr/>
            </p:nvSpPr>
            <p:spPr bwMode="auto">
              <a:xfrm>
                <a:off x="1911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6" name="Oval 18"/>
              <p:cNvSpPr>
                <a:spLocks noChangeArrowheads="1"/>
              </p:cNvSpPr>
              <p:nvPr/>
            </p:nvSpPr>
            <p:spPr bwMode="auto">
              <a:xfrm>
                <a:off x="2092" y="1193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7" name="Oval 19"/>
              <p:cNvSpPr>
                <a:spLocks noChangeArrowheads="1"/>
              </p:cNvSpPr>
              <p:nvPr/>
            </p:nvSpPr>
            <p:spPr bwMode="auto">
              <a:xfrm>
                <a:off x="2092" y="1193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8" name="Oval 20"/>
              <p:cNvSpPr>
                <a:spLocks noChangeArrowheads="1"/>
              </p:cNvSpPr>
              <p:nvPr/>
            </p:nvSpPr>
            <p:spPr bwMode="auto">
              <a:xfrm>
                <a:off x="3717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9" name="Oval 21"/>
              <p:cNvSpPr>
                <a:spLocks noChangeArrowheads="1"/>
              </p:cNvSpPr>
              <p:nvPr/>
            </p:nvSpPr>
            <p:spPr bwMode="auto">
              <a:xfrm>
                <a:off x="3717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0" name="Oval 22"/>
              <p:cNvSpPr>
                <a:spLocks noChangeArrowheads="1"/>
              </p:cNvSpPr>
              <p:nvPr/>
            </p:nvSpPr>
            <p:spPr bwMode="auto">
              <a:xfrm>
                <a:off x="1911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1" name="Oval 23"/>
              <p:cNvSpPr>
                <a:spLocks noChangeArrowheads="1"/>
              </p:cNvSpPr>
              <p:nvPr/>
            </p:nvSpPr>
            <p:spPr bwMode="auto">
              <a:xfrm>
                <a:off x="1911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2" name="Oval 24"/>
              <p:cNvSpPr>
                <a:spLocks noChangeArrowheads="1"/>
              </p:cNvSpPr>
              <p:nvPr/>
            </p:nvSpPr>
            <p:spPr bwMode="auto">
              <a:xfrm>
                <a:off x="2092" y="2999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3" name="Oval 25"/>
              <p:cNvSpPr>
                <a:spLocks noChangeArrowheads="1"/>
              </p:cNvSpPr>
              <p:nvPr/>
            </p:nvSpPr>
            <p:spPr bwMode="auto">
              <a:xfrm>
                <a:off x="2092" y="2999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4" name="Oval 26"/>
              <p:cNvSpPr>
                <a:spLocks noChangeArrowheads="1"/>
              </p:cNvSpPr>
              <p:nvPr/>
            </p:nvSpPr>
            <p:spPr bwMode="auto">
              <a:xfrm>
                <a:off x="2272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5" name="Oval 27"/>
              <p:cNvSpPr>
                <a:spLocks noChangeArrowheads="1"/>
              </p:cNvSpPr>
              <p:nvPr/>
            </p:nvSpPr>
            <p:spPr bwMode="auto">
              <a:xfrm>
                <a:off x="2272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6" name="Oval 28"/>
              <p:cNvSpPr>
                <a:spLocks noChangeArrowheads="1"/>
              </p:cNvSpPr>
              <p:nvPr/>
            </p:nvSpPr>
            <p:spPr bwMode="auto">
              <a:xfrm>
                <a:off x="2272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7" name="Oval 29"/>
              <p:cNvSpPr>
                <a:spLocks noChangeArrowheads="1"/>
              </p:cNvSpPr>
              <p:nvPr/>
            </p:nvSpPr>
            <p:spPr bwMode="auto">
              <a:xfrm>
                <a:off x="2272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8" name="Oval 30"/>
              <p:cNvSpPr>
                <a:spLocks noChangeArrowheads="1"/>
              </p:cNvSpPr>
              <p:nvPr/>
            </p:nvSpPr>
            <p:spPr bwMode="auto">
              <a:xfrm>
                <a:off x="1911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9" name="Oval 31"/>
              <p:cNvSpPr>
                <a:spLocks noChangeArrowheads="1"/>
              </p:cNvSpPr>
              <p:nvPr/>
            </p:nvSpPr>
            <p:spPr bwMode="auto">
              <a:xfrm>
                <a:off x="1911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60" name="Oval 32"/>
              <p:cNvSpPr>
                <a:spLocks noChangeArrowheads="1"/>
              </p:cNvSpPr>
              <p:nvPr/>
            </p:nvSpPr>
            <p:spPr bwMode="auto">
              <a:xfrm>
                <a:off x="2814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61" name="Oval 33"/>
              <p:cNvSpPr>
                <a:spLocks noChangeArrowheads="1"/>
              </p:cNvSpPr>
              <p:nvPr/>
            </p:nvSpPr>
            <p:spPr bwMode="auto">
              <a:xfrm>
                <a:off x="2814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62" name="Oval 34"/>
              <p:cNvSpPr>
                <a:spLocks noChangeArrowheads="1"/>
              </p:cNvSpPr>
              <p:nvPr/>
            </p:nvSpPr>
            <p:spPr bwMode="auto">
              <a:xfrm>
                <a:off x="2814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63" name="Oval 35"/>
              <p:cNvSpPr>
                <a:spLocks noChangeArrowheads="1"/>
              </p:cNvSpPr>
              <p:nvPr/>
            </p:nvSpPr>
            <p:spPr bwMode="auto">
              <a:xfrm>
                <a:off x="2814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64" name="Oval 36"/>
              <p:cNvSpPr>
                <a:spLocks noChangeArrowheads="1"/>
              </p:cNvSpPr>
              <p:nvPr/>
            </p:nvSpPr>
            <p:spPr bwMode="auto">
              <a:xfrm>
                <a:off x="2995" y="3179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65" name="Oval 37"/>
              <p:cNvSpPr>
                <a:spLocks noChangeArrowheads="1"/>
              </p:cNvSpPr>
              <p:nvPr/>
            </p:nvSpPr>
            <p:spPr bwMode="auto">
              <a:xfrm>
                <a:off x="2995" y="3179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66" name="Oval 38"/>
              <p:cNvSpPr>
                <a:spLocks noChangeArrowheads="1"/>
              </p:cNvSpPr>
              <p:nvPr/>
            </p:nvSpPr>
            <p:spPr bwMode="auto">
              <a:xfrm>
                <a:off x="3175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67" name="Oval 39"/>
              <p:cNvSpPr>
                <a:spLocks noChangeArrowheads="1"/>
              </p:cNvSpPr>
              <p:nvPr/>
            </p:nvSpPr>
            <p:spPr bwMode="auto">
              <a:xfrm>
                <a:off x="3175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68" name="Oval 40"/>
              <p:cNvSpPr>
                <a:spLocks noChangeArrowheads="1"/>
              </p:cNvSpPr>
              <p:nvPr/>
            </p:nvSpPr>
            <p:spPr bwMode="auto">
              <a:xfrm>
                <a:off x="3356" y="3179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69" name="Oval 41"/>
              <p:cNvSpPr>
                <a:spLocks noChangeArrowheads="1"/>
              </p:cNvSpPr>
              <p:nvPr/>
            </p:nvSpPr>
            <p:spPr bwMode="auto">
              <a:xfrm>
                <a:off x="3356" y="3179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70" name="Oval 42"/>
              <p:cNvSpPr>
                <a:spLocks noChangeArrowheads="1"/>
              </p:cNvSpPr>
              <p:nvPr/>
            </p:nvSpPr>
            <p:spPr bwMode="auto">
              <a:xfrm>
                <a:off x="3356" y="2999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71" name="Oval 43"/>
              <p:cNvSpPr>
                <a:spLocks noChangeArrowheads="1"/>
              </p:cNvSpPr>
              <p:nvPr/>
            </p:nvSpPr>
            <p:spPr bwMode="auto">
              <a:xfrm>
                <a:off x="3356" y="2999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72" name="Oval 44"/>
              <p:cNvSpPr>
                <a:spLocks noChangeArrowheads="1"/>
              </p:cNvSpPr>
              <p:nvPr/>
            </p:nvSpPr>
            <p:spPr bwMode="auto">
              <a:xfrm>
                <a:off x="3356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73" name="Oval 45"/>
              <p:cNvSpPr>
                <a:spLocks noChangeArrowheads="1"/>
              </p:cNvSpPr>
              <p:nvPr/>
            </p:nvSpPr>
            <p:spPr bwMode="auto">
              <a:xfrm>
                <a:off x="3356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74" name="Oval 46"/>
              <p:cNvSpPr>
                <a:spLocks noChangeArrowheads="1"/>
              </p:cNvSpPr>
              <p:nvPr/>
            </p:nvSpPr>
            <p:spPr bwMode="auto">
              <a:xfrm>
                <a:off x="3175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75" name="Oval 47"/>
              <p:cNvSpPr>
                <a:spLocks noChangeArrowheads="1"/>
              </p:cNvSpPr>
              <p:nvPr/>
            </p:nvSpPr>
            <p:spPr bwMode="auto">
              <a:xfrm>
                <a:off x="3175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76" name="Oval 48"/>
              <p:cNvSpPr>
                <a:spLocks noChangeArrowheads="1"/>
              </p:cNvSpPr>
              <p:nvPr/>
            </p:nvSpPr>
            <p:spPr bwMode="auto">
              <a:xfrm>
                <a:off x="2995" y="2818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77" name="Oval 49"/>
              <p:cNvSpPr>
                <a:spLocks noChangeArrowheads="1"/>
              </p:cNvSpPr>
              <p:nvPr/>
            </p:nvSpPr>
            <p:spPr bwMode="auto">
              <a:xfrm>
                <a:off x="2995" y="2818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78" name="Oval 50"/>
              <p:cNvSpPr>
                <a:spLocks noChangeArrowheads="1"/>
              </p:cNvSpPr>
              <p:nvPr/>
            </p:nvSpPr>
            <p:spPr bwMode="auto">
              <a:xfrm>
                <a:off x="2814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79" name="Oval 51"/>
              <p:cNvSpPr>
                <a:spLocks noChangeArrowheads="1"/>
              </p:cNvSpPr>
              <p:nvPr/>
            </p:nvSpPr>
            <p:spPr bwMode="auto">
              <a:xfrm>
                <a:off x="2814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80" name="Oval 52"/>
              <p:cNvSpPr>
                <a:spLocks noChangeArrowheads="1"/>
              </p:cNvSpPr>
              <p:nvPr/>
            </p:nvSpPr>
            <p:spPr bwMode="auto">
              <a:xfrm>
                <a:off x="3717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81" name="Oval 53"/>
              <p:cNvSpPr>
                <a:spLocks noChangeArrowheads="1"/>
              </p:cNvSpPr>
              <p:nvPr/>
            </p:nvSpPr>
            <p:spPr bwMode="auto">
              <a:xfrm>
                <a:off x="3717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82" name="Oval 54"/>
              <p:cNvSpPr>
                <a:spLocks noChangeArrowheads="1"/>
              </p:cNvSpPr>
              <p:nvPr/>
            </p:nvSpPr>
            <p:spPr bwMode="auto">
              <a:xfrm>
                <a:off x="3898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83" name="Oval 55"/>
              <p:cNvSpPr>
                <a:spLocks noChangeArrowheads="1"/>
              </p:cNvSpPr>
              <p:nvPr/>
            </p:nvSpPr>
            <p:spPr bwMode="auto">
              <a:xfrm>
                <a:off x="3898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84" name="Oval 56"/>
              <p:cNvSpPr>
                <a:spLocks noChangeArrowheads="1"/>
              </p:cNvSpPr>
              <p:nvPr/>
            </p:nvSpPr>
            <p:spPr bwMode="auto">
              <a:xfrm>
                <a:off x="3717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85" name="Oval 57"/>
              <p:cNvSpPr>
                <a:spLocks noChangeArrowheads="1"/>
              </p:cNvSpPr>
              <p:nvPr/>
            </p:nvSpPr>
            <p:spPr bwMode="auto">
              <a:xfrm>
                <a:off x="3717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86" name="Oval 58"/>
              <p:cNvSpPr>
                <a:spLocks noChangeArrowheads="1"/>
              </p:cNvSpPr>
              <p:nvPr/>
            </p:nvSpPr>
            <p:spPr bwMode="auto">
              <a:xfrm>
                <a:off x="3898" y="2818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87" name="Oval 59"/>
              <p:cNvSpPr>
                <a:spLocks noChangeArrowheads="1"/>
              </p:cNvSpPr>
              <p:nvPr/>
            </p:nvSpPr>
            <p:spPr bwMode="auto">
              <a:xfrm>
                <a:off x="3898" y="2818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88" name="Oval 60"/>
              <p:cNvSpPr>
                <a:spLocks noChangeArrowheads="1"/>
              </p:cNvSpPr>
              <p:nvPr/>
            </p:nvSpPr>
            <p:spPr bwMode="auto">
              <a:xfrm>
                <a:off x="2272" y="2276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89" name="Oval 61"/>
              <p:cNvSpPr>
                <a:spLocks noChangeArrowheads="1"/>
              </p:cNvSpPr>
              <p:nvPr/>
            </p:nvSpPr>
            <p:spPr bwMode="auto">
              <a:xfrm>
                <a:off x="2272" y="2276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90" name="Oval 62"/>
              <p:cNvSpPr>
                <a:spLocks noChangeArrowheads="1"/>
              </p:cNvSpPr>
              <p:nvPr/>
            </p:nvSpPr>
            <p:spPr bwMode="auto">
              <a:xfrm>
                <a:off x="2453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91" name="Oval 63"/>
              <p:cNvSpPr>
                <a:spLocks noChangeArrowheads="1"/>
              </p:cNvSpPr>
              <p:nvPr/>
            </p:nvSpPr>
            <p:spPr bwMode="auto">
              <a:xfrm>
                <a:off x="2453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92" name="Oval 64"/>
              <p:cNvSpPr>
                <a:spLocks noChangeArrowheads="1"/>
              </p:cNvSpPr>
              <p:nvPr/>
            </p:nvSpPr>
            <p:spPr bwMode="auto">
              <a:xfrm>
                <a:off x="2453" y="2276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93" name="Oval 65"/>
              <p:cNvSpPr>
                <a:spLocks noChangeArrowheads="1"/>
              </p:cNvSpPr>
              <p:nvPr/>
            </p:nvSpPr>
            <p:spPr bwMode="auto">
              <a:xfrm>
                <a:off x="2453" y="2276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94" name="Oval 66"/>
              <p:cNvSpPr>
                <a:spLocks noChangeArrowheads="1"/>
              </p:cNvSpPr>
              <p:nvPr/>
            </p:nvSpPr>
            <p:spPr bwMode="auto">
              <a:xfrm>
                <a:off x="2453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95" name="Oval 67"/>
              <p:cNvSpPr>
                <a:spLocks noChangeArrowheads="1"/>
              </p:cNvSpPr>
              <p:nvPr/>
            </p:nvSpPr>
            <p:spPr bwMode="auto">
              <a:xfrm>
                <a:off x="2453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96" name="Oval 68"/>
              <p:cNvSpPr>
                <a:spLocks noChangeArrowheads="1"/>
              </p:cNvSpPr>
              <p:nvPr/>
            </p:nvSpPr>
            <p:spPr bwMode="auto">
              <a:xfrm>
                <a:off x="2272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97" name="Oval 69"/>
              <p:cNvSpPr>
                <a:spLocks noChangeArrowheads="1"/>
              </p:cNvSpPr>
              <p:nvPr/>
            </p:nvSpPr>
            <p:spPr bwMode="auto">
              <a:xfrm>
                <a:off x="2272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98" name="Oval 70"/>
              <p:cNvSpPr>
                <a:spLocks noChangeArrowheads="1"/>
              </p:cNvSpPr>
              <p:nvPr/>
            </p:nvSpPr>
            <p:spPr bwMode="auto">
              <a:xfrm>
                <a:off x="2453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99" name="Oval 71"/>
              <p:cNvSpPr>
                <a:spLocks noChangeArrowheads="1"/>
              </p:cNvSpPr>
              <p:nvPr/>
            </p:nvSpPr>
            <p:spPr bwMode="auto">
              <a:xfrm>
                <a:off x="2453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00" name="Oval 72"/>
              <p:cNvSpPr>
                <a:spLocks noChangeArrowheads="1"/>
              </p:cNvSpPr>
              <p:nvPr/>
            </p:nvSpPr>
            <p:spPr bwMode="auto">
              <a:xfrm>
                <a:off x="2272" y="2637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01" name="Oval 73"/>
              <p:cNvSpPr>
                <a:spLocks noChangeArrowheads="1"/>
              </p:cNvSpPr>
              <p:nvPr/>
            </p:nvSpPr>
            <p:spPr bwMode="auto">
              <a:xfrm>
                <a:off x="2272" y="2637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02" name="Oval 74"/>
              <p:cNvSpPr>
                <a:spLocks noChangeArrowheads="1"/>
              </p:cNvSpPr>
              <p:nvPr/>
            </p:nvSpPr>
            <p:spPr bwMode="auto">
              <a:xfrm>
                <a:off x="2453" y="2637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03" name="Oval 75"/>
              <p:cNvSpPr>
                <a:spLocks noChangeArrowheads="1"/>
              </p:cNvSpPr>
              <p:nvPr/>
            </p:nvSpPr>
            <p:spPr bwMode="auto">
              <a:xfrm>
                <a:off x="2453" y="2637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04" name="Oval 76"/>
              <p:cNvSpPr>
                <a:spLocks noChangeArrowheads="1"/>
              </p:cNvSpPr>
              <p:nvPr/>
            </p:nvSpPr>
            <p:spPr bwMode="auto">
              <a:xfrm>
                <a:off x="2092" y="2637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05" name="Oval 77"/>
              <p:cNvSpPr>
                <a:spLocks noChangeArrowheads="1"/>
              </p:cNvSpPr>
              <p:nvPr/>
            </p:nvSpPr>
            <p:spPr bwMode="auto">
              <a:xfrm>
                <a:off x="2092" y="2637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06" name="Oval 78"/>
              <p:cNvSpPr>
                <a:spLocks noChangeArrowheads="1"/>
              </p:cNvSpPr>
              <p:nvPr/>
            </p:nvSpPr>
            <p:spPr bwMode="auto">
              <a:xfrm>
                <a:off x="2092" y="2457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07" name="Oval 79"/>
              <p:cNvSpPr>
                <a:spLocks noChangeArrowheads="1"/>
              </p:cNvSpPr>
              <p:nvPr/>
            </p:nvSpPr>
            <p:spPr bwMode="auto">
              <a:xfrm>
                <a:off x="2092" y="2457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08" name="Oval 80"/>
              <p:cNvSpPr>
                <a:spLocks noChangeArrowheads="1"/>
              </p:cNvSpPr>
              <p:nvPr/>
            </p:nvSpPr>
            <p:spPr bwMode="auto">
              <a:xfrm>
                <a:off x="1911" y="2276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09" name="Oval 81"/>
              <p:cNvSpPr>
                <a:spLocks noChangeArrowheads="1"/>
              </p:cNvSpPr>
              <p:nvPr/>
            </p:nvSpPr>
            <p:spPr bwMode="auto">
              <a:xfrm>
                <a:off x="1911" y="2276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0" name="Oval 82"/>
              <p:cNvSpPr>
                <a:spLocks noChangeArrowheads="1"/>
              </p:cNvSpPr>
              <p:nvPr/>
            </p:nvSpPr>
            <p:spPr bwMode="auto">
              <a:xfrm>
                <a:off x="1911" y="2457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1" name="Oval 83"/>
              <p:cNvSpPr>
                <a:spLocks noChangeArrowheads="1"/>
              </p:cNvSpPr>
              <p:nvPr/>
            </p:nvSpPr>
            <p:spPr bwMode="auto">
              <a:xfrm>
                <a:off x="1911" y="2457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2" name="Oval 84"/>
              <p:cNvSpPr>
                <a:spLocks noChangeArrowheads="1"/>
              </p:cNvSpPr>
              <p:nvPr/>
            </p:nvSpPr>
            <p:spPr bwMode="auto">
              <a:xfrm>
                <a:off x="1911" y="2096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3" name="Oval 85"/>
              <p:cNvSpPr>
                <a:spLocks noChangeArrowheads="1"/>
              </p:cNvSpPr>
              <p:nvPr/>
            </p:nvSpPr>
            <p:spPr bwMode="auto">
              <a:xfrm>
                <a:off x="1911" y="2096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4" name="Oval 86"/>
              <p:cNvSpPr>
                <a:spLocks noChangeArrowheads="1"/>
              </p:cNvSpPr>
              <p:nvPr/>
            </p:nvSpPr>
            <p:spPr bwMode="auto">
              <a:xfrm>
                <a:off x="2092" y="2096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5" name="Oval 87"/>
              <p:cNvSpPr>
                <a:spLocks noChangeArrowheads="1"/>
              </p:cNvSpPr>
              <p:nvPr/>
            </p:nvSpPr>
            <p:spPr bwMode="auto">
              <a:xfrm>
                <a:off x="2092" y="2096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6" name="Oval 88"/>
              <p:cNvSpPr>
                <a:spLocks noChangeArrowheads="1"/>
              </p:cNvSpPr>
              <p:nvPr/>
            </p:nvSpPr>
            <p:spPr bwMode="auto">
              <a:xfrm>
                <a:off x="2092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7" name="Oval 89"/>
              <p:cNvSpPr>
                <a:spLocks noChangeArrowheads="1"/>
              </p:cNvSpPr>
              <p:nvPr/>
            </p:nvSpPr>
            <p:spPr bwMode="auto">
              <a:xfrm>
                <a:off x="2092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8" name="Oval 90"/>
              <p:cNvSpPr>
                <a:spLocks noChangeArrowheads="1"/>
              </p:cNvSpPr>
              <p:nvPr/>
            </p:nvSpPr>
            <p:spPr bwMode="auto">
              <a:xfrm>
                <a:off x="2634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9" name="Oval 91"/>
              <p:cNvSpPr>
                <a:spLocks noChangeArrowheads="1"/>
              </p:cNvSpPr>
              <p:nvPr/>
            </p:nvSpPr>
            <p:spPr bwMode="auto">
              <a:xfrm>
                <a:off x="2634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0" name="Oval 92"/>
              <p:cNvSpPr>
                <a:spLocks noChangeArrowheads="1"/>
              </p:cNvSpPr>
              <p:nvPr/>
            </p:nvSpPr>
            <p:spPr bwMode="auto">
              <a:xfrm>
                <a:off x="3717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1" name="Oval 93"/>
              <p:cNvSpPr>
                <a:spLocks noChangeArrowheads="1"/>
              </p:cNvSpPr>
              <p:nvPr/>
            </p:nvSpPr>
            <p:spPr bwMode="auto">
              <a:xfrm>
                <a:off x="3717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2" name="Oval 94"/>
              <p:cNvSpPr>
                <a:spLocks noChangeArrowheads="1"/>
              </p:cNvSpPr>
              <p:nvPr/>
            </p:nvSpPr>
            <p:spPr bwMode="auto">
              <a:xfrm>
                <a:off x="3717" y="2637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3" name="Oval 95"/>
              <p:cNvSpPr>
                <a:spLocks noChangeArrowheads="1"/>
              </p:cNvSpPr>
              <p:nvPr/>
            </p:nvSpPr>
            <p:spPr bwMode="auto">
              <a:xfrm>
                <a:off x="3717" y="2637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4" name="Oval 96"/>
              <p:cNvSpPr>
                <a:spLocks noChangeArrowheads="1"/>
              </p:cNvSpPr>
              <p:nvPr/>
            </p:nvSpPr>
            <p:spPr bwMode="auto">
              <a:xfrm>
                <a:off x="2092" y="155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5" name="Oval 97"/>
              <p:cNvSpPr>
                <a:spLocks noChangeArrowheads="1"/>
              </p:cNvSpPr>
              <p:nvPr/>
            </p:nvSpPr>
            <p:spPr bwMode="auto">
              <a:xfrm>
                <a:off x="2092" y="155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6" name="Oval 98"/>
              <p:cNvSpPr>
                <a:spLocks noChangeArrowheads="1"/>
              </p:cNvSpPr>
              <p:nvPr/>
            </p:nvSpPr>
            <p:spPr bwMode="auto">
              <a:xfrm>
                <a:off x="1911" y="155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7" name="Oval 99"/>
              <p:cNvSpPr>
                <a:spLocks noChangeArrowheads="1"/>
              </p:cNvSpPr>
              <p:nvPr/>
            </p:nvSpPr>
            <p:spPr bwMode="auto">
              <a:xfrm>
                <a:off x="1911" y="155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8" name="Oval 100"/>
              <p:cNvSpPr>
                <a:spLocks noChangeArrowheads="1"/>
              </p:cNvSpPr>
              <p:nvPr/>
            </p:nvSpPr>
            <p:spPr bwMode="auto">
              <a:xfrm>
                <a:off x="1730" y="155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9" name="Oval 101"/>
              <p:cNvSpPr>
                <a:spLocks noChangeArrowheads="1"/>
              </p:cNvSpPr>
              <p:nvPr/>
            </p:nvSpPr>
            <p:spPr bwMode="auto">
              <a:xfrm>
                <a:off x="1730" y="155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30" name="Oval 102"/>
              <p:cNvSpPr>
                <a:spLocks noChangeArrowheads="1"/>
              </p:cNvSpPr>
              <p:nvPr/>
            </p:nvSpPr>
            <p:spPr bwMode="auto">
              <a:xfrm>
                <a:off x="1730" y="1373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31" name="Oval 103"/>
              <p:cNvSpPr>
                <a:spLocks noChangeArrowheads="1"/>
              </p:cNvSpPr>
              <p:nvPr/>
            </p:nvSpPr>
            <p:spPr bwMode="auto">
              <a:xfrm>
                <a:off x="1730" y="1373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32" name="Oval 104"/>
              <p:cNvSpPr>
                <a:spLocks noChangeArrowheads="1"/>
              </p:cNvSpPr>
              <p:nvPr/>
            </p:nvSpPr>
            <p:spPr bwMode="auto">
              <a:xfrm>
                <a:off x="1730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33" name="Oval 105"/>
              <p:cNvSpPr>
                <a:spLocks noChangeArrowheads="1"/>
              </p:cNvSpPr>
              <p:nvPr/>
            </p:nvSpPr>
            <p:spPr bwMode="auto">
              <a:xfrm>
                <a:off x="1730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34" name="Oval 106"/>
              <p:cNvSpPr>
                <a:spLocks noChangeArrowheads="1"/>
              </p:cNvSpPr>
              <p:nvPr/>
            </p:nvSpPr>
            <p:spPr bwMode="auto">
              <a:xfrm>
                <a:off x="2634" y="173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35" name="Oval 107"/>
              <p:cNvSpPr>
                <a:spLocks noChangeArrowheads="1"/>
              </p:cNvSpPr>
              <p:nvPr/>
            </p:nvSpPr>
            <p:spPr bwMode="auto">
              <a:xfrm>
                <a:off x="2634" y="173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36" name="Oval 108"/>
              <p:cNvSpPr>
                <a:spLocks noChangeArrowheads="1"/>
              </p:cNvSpPr>
              <p:nvPr/>
            </p:nvSpPr>
            <p:spPr bwMode="auto">
              <a:xfrm>
                <a:off x="2634" y="155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37" name="Oval 109"/>
              <p:cNvSpPr>
                <a:spLocks noChangeArrowheads="1"/>
              </p:cNvSpPr>
              <p:nvPr/>
            </p:nvSpPr>
            <p:spPr bwMode="auto">
              <a:xfrm>
                <a:off x="2634" y="155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38" name="Oval 110"/>
              <p:cNvSpPr>
                <a:spLocks noChangeArrowheads="1"/>
              </p:cNvSpPr>
              <p:nvPr/>
            </p:nvSpPr>
            <p:spPr bwMode="auto">
              <a:xfrm>
                <a:off x="2634" y="1193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39" name="Oval 111"/>
              <p:cNvSpPr>
                <a:spLocks noChangeArrowheads="1"/>
              </p:cNvSpPr>
              <p:nvPr/>
            </p:nvSpPr>
            <p:spPr bwMode="auto">
              <a:xfrm>
                <a:off x="2634" y="1193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40" name="Oval 112"/>
              <p:cNvSpPr>
                <a:spLocks noChangeArrowheads="1"/>
              </p:cNvSpPr>
              <p:nvPr/>
            </p:nvSpPr>
            <p:spPr bwMode="auto">
              <a:xfrm>
                <a:off x="2814" y="173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41" name="Oval 113"/>
              <p:cNvSpPr>
                <a:spLocks noChangeArrowheads="1"/>
              </p:cNvSpPr>
              <p:nvPr/>
            </p:nvSpPr>
            <p:spPr bwMode="auto">
              <a:xfrm>
                <a:off x="2814" y="173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42" name="Oval 114"/>
              <p:cNvSpPr>
                <a:spLocks noChangeArrowheads="1"/>
              </p:cNvSpPr>
              <p:nvPr/>
            </p:nvSpPr>
            <p:spPr bwMode="auto">
              <a:xfrm>
                <a:off x="2995" y="173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43" name="Oval 115"/>
              <p:cNvSpPr>
                <a:spLocks noChangeArrowheads="1"/>
              </p:cNvSpPr>
              <p:nvPr/>
            </p:nvSpPr>
            <p:spPr bwMode="auto">
              <a:xfrm>
                <a:off x="2995" y="173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44" name="Oval 116"/>
              <p:cNvSpPr>
                <a:spLocks noChangeArrowheads="1"/>
              </p:cNvSpPr>
              <p:nvPr/>
            </p:nvSpPr>
            <p:spPr bwMode="auto">
              <a:xfrm>
                <a:off x="2995" y="155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45" name="Oval 117"/>
              <p:cNvSpPr>
                <a:spLocks noChangeArrowheads="1"/>
              </p:cNvSpPr>
              <p:nvPr/>
            </p:nvSpPr>
            <p:spPr bwMode="auto">
              <a:xfrm>
                <a:off x="2995" y="155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46" name="Oval 118"/>
              <p:cNvSpPr>
                <a:spLocks noChangeArrowheads="1"/>
              </p:cNvSpPr>
              <p:nvPr/>
            </p:nvSpPr>
            <p:spPr bwMode="auto">
              <a:xfrm>
                <a:off x="2995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47" name="Oval 119"/>
              <p:cNvSpPr>
                <a:spLocks noChangeArrowheads="1"/>
              </p:cNvSpPr>
              <p:nvPr/>
            </p:nvSpPr>
            <p:spPr bwMode="auto">
              <a:xfrm>
                <a:off x="2995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48" name="Oval 120"/>
              <p:cNvSpPr>
                <a:spLocks noChangeArrowheads="1"/>
              </p:cNvSpPr>
              <p:nvPr/>
            </p:nvSpPr>
            <p:spPr bwMode="auto">
              <a:xfrm>
                <a:off x="2995" y="1193"/>
                <a:ext cx="127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49" name="Oval 121"/>
              <p:cNvSpPr>
                <a:spLocks noChangeArrowheads="1"/>
              </p:cNvSpPr>
              <p:nvPr/>
            </p:nvSpPr>
            <p:spPr bwMode="auto">
              <a:xfrm>
                <a:off x="2995" y="1193"/>
                <a:ext cx="127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50" name="Oval 122"/>
              <p:cNvSpPr>
                <a:spLocks noChangeArrowheads="1"/>
              </p:cNvSpPr>
              <p:nvPr/>
            </p:nvSpPr>
            <p:spPr bwMode="auto">
              <a:xfrm>
                <a:off x="2814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51" name="Oval 123"/>
              <p:cNvSpPr>
                <a:spLocks noChangeArrowheads="1"/>
              </p:cNvSpPr>
              <p:nvPr/>
            </p:nvSpPr>
            <p:spPr bwMode="auto">
              <a:xfrm>
                <a:off x="2814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52" name="Oval 124"/>
              <p:cNvSpPr>
                <a:spLocks noChangeArrowheads="1"/>
              </p:cNvSpPr>
              <p:nvPr/>
            </p:nvSpPr>
            <p:spPr bwMode="auto">
              <a:xfrm>
                <a:off x="3537" y="1012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53" name="Oval 125"/>
              <p:cNvSpPr>
                <a:spLocks noChangeArrowheads="1"/>
              </p:cNvSpPr>
              <p:nvPr/>
            </p:nvSpPr>
            <p:spPr bwMode="auto">
              <a:xfrm>
                <a:off x="3537" y="1012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54" name="Oval 126"/>
              <p:cNvSpPr>
                <a:spLocks noChangeArrowheads="1"/>
              </p:cNvSpPr>
              <p:nvPr/>
            </p:nvSpPr>
            <p:spPr bwMode="auto">
              <a:xfrm>
                <a:off x="3717" y="173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55" name="Oval 127"/>
              <p:cNvSpPr>
                <a:spLocks noChangeArrowheads="1"/>
              </p:cNvSpPr>
              <p:nvPr/>
            </p:nvSpPr>
            <p:spPr bwMode="auto">
              <a:xfrm>
                <a:off x="3717" y="173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56" name="Line 128"/>
              <p:cNvSpPr>
                <a:spLocks noChangeShapeType="1"/>
              </p:cNvSpPr>
              <p:nvPr/>
            </p:nvSpPr>
            <p:spPr bwMode="auto">
              <a:xfrm>
                <a:off x="3059" y="3243"/>
                <a:ext cx="18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57" name="Oval 129"/>
              <p:cNvSpPr>
                <a:spLocks noChangeArrowheads="1"/>
              </p:cNvSpPr>
              <p:nvPr/>
            </p:nvSpPr>
            <p:spPr bwMode="auto">
              <a:xfrm>
                <a:off x="3356" y="1012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58" name="Oval 130"/>
              <p:cNvSpPr>
                <a:spLocks noChangeArrowheads="1"/>
              </p:cNvSpPr>
              <p:nvPr/>
            </p:nvSpPr>
            <p:spPr bwMode="auto">
              <a:xfrm>
                <a:off x="3356" y="1012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59" name="Oval 131"/>
              <p:cNvSpPr>
                <a:spLocks noChangeArrowheads="1"/>
              </p:cNvSpPr>
              <p:nvPr/>
            </p:nvSpPr>
            <p:spPr bwMode="auto">
              <a:xfrm>
                <a:off x="3537" y="1373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60" name="Oval 132"/>
              <p:cNvSpPr>
                <a:spLocks noChangeArrowheads="1"/>
              </p:cNvSpPr>
              <p:nvPr/>
            </p:nvSpPr>
            <p:spPr bwMode="auto">
              <a:xfrm>
                <a:off x="3537" y="1373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61" name="Oval 133"/>
              <p:cNvSpPr>
                <a:spLocks noChangeArrowheads="1"/>
              </p:cNvSpPr>
              <p:nvPr/>
            </p:nvSpPr>
            <p:spPr bwMode="auto">
              <a:xfrm>
                <a:off x="3717" y="1012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62" name="Oval 134"/>
              <p:cNvSpPr>
                <a:spLocks noChangeArrowheads="1"/>
              </p:cNvSpPr>
              <p:nvPr/>
            </p:nvSpPr>
            <p:spPr bwMode="auto">
              <a:xfrm>
                <a:off x="3717" y="1012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63" name="Oval 135"/>
              <p:cNvSpPr>
                <a:spLocks noChangeArrowheads="1"/>
              </p:cNvSpPr>
              <p:nvPr/>
            </p:nvSpPr>
            <p:spPr bwMode="auto">
              <a:xfrm>
                <a:off x="3717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64" name="Oval 136"/>
              <p:cNvSpPr>
                <a:spLocks noChangeArrowheads="1"/>
              </p:cNvSpPr>
              <p:nvPr/>
            </p:nvSpPr>
            <p:spPr bwMode="auto">
              <a:xfrm>
                <a:off x="3717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65" name="Oval 137"/>
              <p:cNvSpPr>
                <a:spLocks noChangeArrowheads="1"/>
              </p:cNvSpPr>
              <p:nvPr/>
            </p:nvSpPr>
            <p:spPr bwMode="auto">
              <a:xfrm>
                <a:off x="3717" y="1373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66" name="Oval 138"/>
              <p:cNvSpPr>
                <a:spLocks noChangeArrowheads="1"/>
              </p:cNvSpPr>
              <p:nvPr/>
            </p:nvSpPr>
            <p:spPr bwMode="auto">
              <a:xfrm>
                <a:off x="3717" y="1373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67" name="Oval 139"/>
              <p:cNvSpPr>
                <a:spLocks noChangeArrowheads="1"/>
              </p:cNvSpPr>
              <p:nvPr/>
            </p:nvSpPr>
            <p:spPr bwMode="auto">
              <a:xfrm>
                <a:off x="3356" y="1373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68" name="Oval 140"/>
              <p:cNvSpPr>
                <a:spLocks noChangeArrowheads="1"/>
              </p:cNvSpPr>
              <p:nvPr/>
            </p:nvSpPr>
            <p:spPr bwMode="auto">
              <a:xfrm>
                <a:off x="3356" y="1373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69" name="Oval 141"/>
              <p:cNvSpPr>
                <a:spLocks noChangeArrowheads="1"/>
              </p:cNvSpPr>
              <p:nvPr/>
            </p:nvSpPr>
            <p:spPr bwMode="auto">
              <a:xfrm>
                <a:off x="3356" y="1193"/>
                <a:ext cx="128" cy="1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70" name="Oval 142"/>
              <p:cNvSpPr>
                <a:spLocks noChangeArrowheads="1"/>
              </p:cNvSpPr>
              <p:nvPr/>
            </p:nvSpPr>
            <p:spPr bwMode="auto">
              <a:xfrm>
                <a:off x="3356" y="1193"/>
                <a:ext cx="128" cy="127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71" name="Oval 143"/>
              <p:cNvSpPr>
                <a:spLocks noChangeArrowheads="1"/>
              </p:cNvSpPr>
              <p:nvPr/>
            </p:nvSpPr>
            <p:spPr bwMode="auto">
              <a:xfrm>
                <a:off x="3356" y="1915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72" name="Oval 144"/>
              <p:cNvSpPr>
                <a:spLocks noChangeArrowheads="1"/>
              </p:cNvSpPr>
              <p:nvPr/>
            </p:nvSpPr>
            <p:spPr bwMode="auto">
              <a:xfrm>
                <a:off x="3356" y="1915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73" name="Oval 145"/>
              <p:cNvSpPr>
                <a:spLocks noChangeArrowheads="1"/>
              </p:cNvSpPr>
              <p:nvPr/>
            </p:nvSpPr>
            <p:spPr bwMode="auto">
              <a:xfrm>
                <a:off x="3356" y="1734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74" name="Oval 146"/>
              <p:cNvSpPr>
                <a:spLocks noChangeArrowheads="1"/>
              </p:cNvSpPr>
              <p:nvPr/>
            </p:nvSpPr>
            <p:spPr bwMode="auto">
              <a:xfrm>
                <a:off x="3356" y="1734"/>
                <a:ext cx="128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75" name="Oval 147"/>
              <p:cNvSpPr>
                <a:spLocks noChangeArrowheads="1"/>
              </p:cNvSpPr>
              <p:nvPr/>
            </p:nvSpPr>
            <p:spPr bwMode="auto">
              <a:xfrm>
                <a:off x="3537" y="1734"/>
                <a:ext cx="127" cy="12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76" name="Oval 148"/>
              <p:cNvSpPr>
                <a:spLocks noChangeArrowheads="1"/>
              </p:cNvSpPr>
              <p:nvPr/>
            </p:nvSpPr>
            <p:spPr bwMode="auto">
              <a:xfrm>
                <a:off x="3537" y="1734"/>
                <a:ext cx="127" cy="128"/>
              </a:xfrm>
              <a:prstGeom prst="ellipse">
                <a:avLst/>
              </a:prstGeom>
              <a:pattFill prst="ltHorz">
                <a:fgClr>
                  <a:srgbClr val="000000"/>
                </a:fgClr>
                <a:bgClr>
                  <a:srgbClr val="FFFFFF"/>
                </a:bgClr>
              </a:patt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77" name="Oval 149"/>
              <p:cNvSpPr>
                <a:spLocks noChangeArrowheads="1"/>
              </p:cNvSpPr>
              <p:nvPr/>
            </p:nvSpPr>
            <p:spPr bwMode="auto">
              <a:xfrm>
                <a:off x="2821" y="1353"/>
                <a:ext cx="128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78" name="Oval 150"/>
              <p:cNvSpPr>
                <a:spLocks noChangeArrowheads="1"/>
              </p:cNvSpPr>
              <p:nvPr/>
            </p:nvSpPr>
            <p:spPr bwMode="auto">
              <a:xfrm>
                <a:off x="3541" y="1915"/>
                <a:ext cx="127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79" name="Oval 151"/>
              <p:cNvSpPr>
                <a:spLocks noChangeArrowheads="1"/>
              </p:cNvSpPr>
              <p:nvPr/>
            </p:nvSpPr>
            <p:spPr bwMode="auto">
              <a:xfrm>
                <a:off x="3175" y="2999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80" name="Oval 152"/>
              <p:cNvSpPr>
                <a:spLocks noChangeArrowheads="1"/>
              </p:cNvSpPr>
              <p:nvPr/>
            </p:nvSpPr>
            <p:spPr bwMode="auto">
              <a:xfrm>
                <a:off x="3902" y="2637"/>
                <a:ext cx="127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81" name="Oval 153"/>
              <p:cNvSpPr>
                <a:spLocks noChangeArrowheads="1"/>
              </p:cNvSpPr>
              <p:nvPr/>
            </p:nvSpPr>
            <p:spPr bwMode="auto">
              <a:xfrm>
                <a:off x="2814" y="1554"/>
                <a:ext cx="128" cy="128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82" name="Oval 154"/>
              <p:cNvSpPr>
                <a:spLocks noChangeArrowheads="1"/>
              </p:cNvSpPr>
              <p:nvPr/>
            </p:nvSpPr>
            <p:spPr bwMode="auto">
              <a:xfrm>
                <a:off x="3518" y="1193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83" name="Oval 155"/>
              <p:cNvSpPr>
                <a:spLocks noChangeArrowheads="1"/>
              </p:cNvSpPr>
              <p:nvPr/>
            </p:nvSpPr>
            <p:spPr bwMode="auto">
              <a:xfrm>
                <a:off x="3017" y="2999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84" name="Oval 156"/>
              <p:cNvSpPr>
                <a:spLocks noChangeArrowheads="1"/>
              </p:cNvSpPr>
              <p:nvPr/>
            </p:nvSpPr>
            <p:spPr bwMode="auto">
              <a:xfrm>
                <a:off x="2092" y="3157"/>
                <a:ext cx="127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85" name="Oval 157"/>
              <p:cNvSpPr>
                <a:spLocks noChangeArrowheads="1"/>
              </p:cNvSpPr>
              <p:nvPr/>
            </p:nvSpPr>
            <p:spPr bwMode="auto">
              <a:xfrm>
                <a:off x="2272" y="2096"/>
                <a:ext cx="128" cy="127"/>
              </a:xfrm>
              <a:prstGeom prst="ellipse">
                <a:avLst/>
              </a:prstGeom>
              <a:solidFill>
                <a:srgbClr val="0000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86" name="Line 158"/>
              <p:cNvSpPr>
                <a:spLocks noChangeShapeType="1"/>
              </p:cNvSpPr>
              <p:nvPr/>
            </p:nvSpPr>
            <p:spPr bwMode="auto">
              <a:xfrm>
                <a:off x="1794" y="1302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87" name="Rectangle 159"/>
              <p:cNvSpPr>
                <a:spLocks noChangeArrowheads="1"/>
              </p:cNvSpPr>
              <p:nvPr/>
            </p:nvSpPr>
            <p:spPr bwMode="auto">
              <a:xfrm>
                <a:off x="1794" y="2160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88" name="Rectangle 160"/>
              <p:cNvSpPr>
                <a:spLocks noChangeArrowheads="1"/>
              </p:cNvSpPr>
              <p:nvPr/>
            </p:nvSpPr>
            <p:spPr bwMode="auto">
              <a:xfrm>
                <a:off x="1794" y="2521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89" name="Rectangle 161"/>
              <p:cNvSpPr>
                <a:spLocks noChangeArrowheads="1"/>
              </p:cNvSpPr>
              <p:nvPr/>
            </p:nvSpPr>
            <p:spPr bwMode="auto">
              <a:xfrm>
                <a:off x="1794" y="2701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90" name="Rectangle 162"/>
              <p:cNvSpPr>
                <a:spLocks noChangeArrowheads="1"/>
              </p:cNvSpPr>
              <p:nvPr/>
            </p:nvSpPr>
            <p:spPr bwMode="auto">
              <a:xfrm>
                <a:off x="1794" y="1979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91" name="Rectangle 163"/>
              <p:cNvSpPr>
                <a:spLocks noChangeArrowheads="1"/>
              </p:cNvSpPr>
              <p:nvPr/>
            </p:nvSpPr>
            <p:spPr bwMode="auto">
              <a:xfrm>
                <a:off x="1794" y="1798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92" name="Rectangle 164"/>
              <p:cNvSpPr>
                <a:spLocks noChangeArrowheads="1"/>
              </p:cNvSpPr>
              <p:nvPr/>
            </p:nvSpPr>
            <p:spPr bwMode="auto">
              <a:xfrm>
                <a:off x="1794" y="1618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93" name="Rectangle 165"/>
              <p:cNvSpPr>
                <a:spLocks noChangeArrowheads="1"/>
              </p:cNvSpPr>
              <p:nvPr/>
            </p:nvSpPr>
            <p:spPr bwMode="auto">
              <a:xfrm>
                <a:off x="1794" y="1437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94" name="Rectangle 166"/>
              <p:cNvSpPr>
                <a:spLocks noChangeArrowheads="1"/>
              </p:cNvSpPr>
              <p:nvPr/>
            </p:nvSpPr>
            <p:spPr bwMode="auto">
              <a:xfrm>
                <a:off x="1794" y="1256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95" name="Rectangle 167"/>
              <p:cNvSpPr>
                <a:spLocks noChangeArrowheads="1"/>
              </p:cNvSpPr>
              <p:nvPr/>
            </p:nvSpPr>
            <p:spPr bwMode="auto">
              <a:xfrm>
                <a:off x="1794" y="2340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96" name="Rectangle 168"/>
              <p:cNvSpPr>
                <a:spLocks noChangeArrowheads="1"/>
              </p:cNvSpPr>
              <p:nvPr/>
            </p:nvSpPr>
            <p:spPr bwMode="auto">
              <a:xfrm>
                <a:off x="1975" y="2160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97" name="Rectangle 169"/>
              <p:cNvSpPr>
                <a:spLocks noChangeArrowheads="1"/>
              </p:cNvSpPr>
              <p:nvPr/>
            </p:nvSpPr>
            <p:spPr bwMode="auto">
              <a:xfrm>
                <a:off x="1975" y="2521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98" name="Rectangle 170"/>
              <p:cNvSpPr>
                <a:spLocks noChangeArrowheads="1"/>
              </p:cNvSpPr>
              <p:nvPr/>
            </p:nvSpPr>
            <p:spPr bwMode="auto">
              <a:xfrm>
                <a:off x="1975" y="2701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99" name="Rectangle 171"/>
              <p:cNvSpPr>
                <a:spLocks noChangeArrowheads="1"/>
              </p:cNvSpPr>
              <p:nvPr/>
            </p:nvSpPr>
            <p:spPr bwMode="auto">
              <a:xfrm>
                <a:off x="1975" y="1979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00" name="Rectangle 172"/>
              <p:cNvSpPr>
                <a:spLocks noChangeArrowheads="1"/>
              </p:cNvSpPr>
              <p:nvPr/>
            </p:nvSpPr>
            <p:spPr bwMode="auto">
              <a:xfrm>
                <a:off x="1975" y="1798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01" name="Rectangle 173"/>
              <p:cNvSpPr>
                <a:spLocks noChangeArrowheads="1"/>
              </p:cNvSpPr>
              <p:nvPr/>
            </p:nvSpPr>
            <p:spPr bwMode="auto">
              <a:xfrm>
                <a:off x="1975" y="1618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02" name="Rectangle 174"/>
              <p:cNvSpPr>
                <a:spLocks noChangeArrowheads="1"/>
              </p:cNvSpPr>
              <p:nvPr/>
            </p:nvSpPr>
            <p:spPr bwMode="auto">
              <a:xfrm>
                <a:off x="1975" y="1437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03" name="Rectangle 175"/>
              <p:cNvSpPr>
                <a:spLocks noChangeArrowheads="1"/>
              </p:cNvSpPr>
              <p:nvPr/>
            </p:nvSpPr>
            <p:spPr bwMode="auto">
              <a:xfrm>
                <a:off x="1975" y="1256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04" name="Rectangle 176"/>
              <p:cNvSpPr>
                <a:spLocks noChangeArrowheads="1"/>
              </p:cNvSpPr>
              <p:nvPr/>
            </p:nvSpPr>
            <p:spPr bwMode="auto">
              <a:xfrm>
                <a:off x="1975" y="1076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05" name="Rectangle 177"/>
              <p:cNvSpPr>
                <a:spLocks noChangeArrowheads="1"/>
              </p:cNvSpPr>
              <p:nvPr/>
            </p:nvSpPr>
            <p:spPr bwMode="auto">
              <a:xfrm>
                <a:off x="1975" y="2340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06" name="Rectangle 178"/>
              <p:cNvSpPr>
                <a:spLocks noChangeArrowheads="1"/>
              </p:cNvSpPr>
              <p:nvPr/>
            </p:nvSpPr>
            <p:spPr bwMode="auto">
              <a:xfrm>
                <a:off x="2156" y="2160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07" name="Rectangle 179"/>
              <p:cNvSpPr>
                <a:spLocks noChangeArrowheads="1"/>
              </p:cNvSpPr>
              <p:nvPr/>
            </p:nvSpPr>
            <p:spPr bwMode="auto">
              <a:xfrm>
                <a:off x="2156" y="2521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08" name="Rectangle 180"/>
              <p:cNvSpPr>
                <a:spLocks noChangeArrowheads="1"/>
              </p:cNvSpPr>
              <p:nvPr/>
            </p:nvSpPr>
            <p:spPr bwMode="auto">
              <a:xfrm>
                <a:off x="2156" y="2701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09" name="Rectangle 181"/>
              <p:cNvSpPr>
                <a:spLocks noChangeArrowheads="1"/>
              </p:cNvSpPr>
              <p:nvPr/>
            </p:nvSpPr>
            <p:spPr bwMode="auto">
              <a:xfrm>
                <a:off x="2156" y="1979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10" name="Rectangle 182"/>
              <p:cNvSpPr>
                <a:spLocks noChangeArrowheads="1"/>
              </p:cNvSpPr>
              <p:nvPr/>
            </p:nvSpPr>
            <p:spPr bwMode="auto">
              <a:xfrm>
                <a:off x="2156" y="1798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11" name="Rectangle 183"/>
              <p:cNvSpPr>
                <a:spLocks noChangeArrowheads="1"/>
              </p:cNvSpPr>
              <p:nvPr/>
            </p:nvSpPr>
            <p:spPr bwMode="auto">
              <a:xfrm>
                <a:off x="2156" y="1618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12" name="Rectangle 184"/>
              <p:cNvSpPr>
                <a:spLocks noChangeArrowheads="1"/>
              </p:cNvSpPr>
              <p:nvPr/>
            </p:nvSpPr>
            <p:spPr bwMode="auto">
              <a:xfrm>
                <a:off x="2156" y="1437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13" name="Rectangle 185"/>
              <p:cNvSpPr>
                <a:spLocks noChangeArrowheads="1"/>
              </p:cNvSpPr>
              <p:nvPr/>
            </p:nvSpPr>
            <p:spPr bwMode="auto">
              <a:xfrm>
                <a:off x="2156" y="1256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14" name="Rectangle 186"/>
              <p:cNvSpPr>
                <a:spLocks noChangeArrowheads="1"/>
              </p:cNvSpPr>
              <p:nvPr/>
            </p:nvSpPr>
            <p:spPr bwMode="auto">
              <a:xfrm>
                <a:off x="2156" y="1076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15" name="Rectangle 187"/>
              <p:cNvSpPr>
                <a:spLocks noChangeArrowheads="1"/>
              </p:cNvSpPr>
              <p:nvPr/>
            </p:nvSpPr>
            <p:spPr bwMode="auto">
              <a:xfrm>
                <a:off x="2156" y="2340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16" name="Rectangle 188"/>
              <p:cNvSpPr>
                <a:spLocks noChangeArrowheads="1"/>
              </p:cNvSpPr>
              <p:nvPr/>
            </p:nvSpPr>
            <p:spPr bwMode="auto">
              <a:xfrm>
                <a:off x="2156" y="2521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17" name="Rectangle 189"/>
              <p:cNvSpPr>
                <a:spLocks noChangeArrowheads="1"/>
              </p:cNvSpPr>
              <p:nvPr/>
            </p:nvSpPr>
            <p:spPr bwMode="auto">
              <a:xfrm>
                <a:off x="2156" y="2882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18" name="Rectangle 190"/>
              <p:cNvSpPr>
                <a:spLocks noChangeArrowheads="1"/>
              </p:cNvSpPr>
              <p:nvPr/>
            </p:nvSpPr>
            <p:spPr bwMode="auto">
              <a:xfrm>
                <a:off x="2156" y="3063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19" name="Rectangle 191"/>
              <p:cNvSpPr>
                <a:spLocks noChangeArrowheads="1"/>
              </p:cNvSpPr>
              <p:nvPr/>
            </p:nvSpPr>
            <p:spPr bwMode="auto">
              <a:xfrm>
                <a:off x="2156" y="2340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20" name="Rectangle 192"/>
              <p:cNvSpPr>
                <a:spLocks noChangeArrowheads="1"/>
              </p:cNvSpPr>
              <p:nvPr/>
            </p:nvSpPr>
            <p:spPr bwMode="auto">
              <a:xfrm>
                <a:off x="2156" y="2160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21" name="Rectangle 193"/>
              <p:cNvSpPr>
                <a:spLocks noChangeArrowheads="1"/>
              </p:cNvSpPr>
              <p:nvPr/>
            </p:nvSpPr>
            <p:spPr bwMode="auto">
              <a:xfrm>
                <a:off x="2156" y="1979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22" name="Rectangle 194"/>
              <p:cNvSpPr>
                <a:spLocks noChangeArrowheads="1"/>
              </p:cNvSpPr>
              <p:nvPr/>
            </p:nvSpPr>
            <p:spPr bwMode="auto">
              <a:xfrm>
                <a:off x="2156" y="1798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23" name="Rectangle 195"/>
              <p:cNvSpPr>
                <a:spLocks noChangeArrowheads="1"/>
              </p:cNvSpPr>
              <p:nvPr/>
            </p:nvSpPr>
            <p:spPr bwMode="auto">
              <a:xfrm>
                <a:off x="2156" y="2701"/>
                <a:ext cx="180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24" name="Rectangle 196"/>
              <p:cNvSpPr>
                <a:spLocks noChangeArrowheads="1"/>
              </p:cNvSpPr>
              <p:nvPr/>
            </p:nvSpPr>
            <p:spPr bwMode="auto">
              <a:xfrm>
                <a:off x="2336" y="2160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25" name="Rectangle 197"/>
              <p:cNvSpPr>
                <a:spLocks noChangeArrowheads="1"/>
              </p:cNvSpPr>
              <p:nvPr/>
            </p:nvSpPr>
            <p:spPr bwMode="auto">
              <a:xfrm>
                <a:off x="2336" y="2521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26" name="Rectangle 198"/>
              <p:cNvSpPr>
                <a:spLocks noChangeArrowheads="1"/>
              </p:cNvSpPr>
              <p:nvPr/>
            </p:nvSpPr>
            <p:spPr bwMode="auto">
              <a:xfrm>
                <a:off x="2336" y="2701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27" name="Rectangle 199"/>
              <p:cNvSpPr>
                <a:spLocks noChangeArrowheads="1"/>
              </p:cNvSpPr>
              <p:nvPr/>
            </p:nvSpPr>
            <p:spPr bwMode="auto">
              <a:xfrm>
                <a:off x="2336" y="1979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28" name="Rectangle 200"/>
              <p:cNvSpPr>
                <a:spLocks noChangeArrowheads="1"/>
              </p:cNvSpPr>
              <p:nvPr/>
            </p:nvSpPr>
            <p:spPr bwMode="auto">
              <a:xfrm>
                <a:off x="2336" y="1798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29" name="Rectangle 201"/>
              <p:cNvSpPr>
                <a:spLocks noChangeArrowheads="1"/>
              </p:cNvSpPr>
              <p:nvPr/>
            </p:nvSpPr>
            <p:spPr bwMode="auto">
              <a:xfrm>
                <a:off x="2336" y="1618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30" name="Rectangle 202"/>
              <p:cNvSpPr>
                <a:spLocks noChangeArrowheads="1"/>
              </p:cNvSpPr>
              <p:nvPr/>
            </p:nvSpPr>
            <p:spPr bwMode="auto">
              <a:xfrm>
                <a:off x="2336" y="1437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31" name="Rectangle 203"/>
              <p:cNvSpPr>
                <a:spLocks noChangeArrowheads="1"/>
              </p:cNvSpPr>
              <p:nvPr/>
            </p:nvSpPr>
            <p:spPr bwMode="auto">
              <a:xfrm>
                <a:off x="2336" y="1256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32" name="Rectangle 204"/>
              <p:cNvSpPr>
                <a:spLocks noChangeArrowheads="1"/>
              </p:cNvSpPr>
              <p:nvPr/>
            </p:nvSpPr>
            <p:spPr bwMode="auto">
              <a:xfrm>
                <a:off x="2336" y="1076"/>
                <a:ext cx="181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33" name="Rectangle 205"/>
              <p:cNvSpPr>
                <a:spLocks noChangeArrowheads="1"/>
              </p:cNvSpPr>
              <p:nvPr/>
            </p:nvSpPr>
            <p:spPr bwMode="auto">
              <a:xfrm>
                <a:off x="2336" y="2340"/>
                <a:ext cx="181" cy="181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34" name="Rectangle 206"/>
              <p:cNvSpPr>
                <a:spLocks noChangeArrowheads="1"/>
              </p:cNvSpPr>
              <p:nvPr/>
            </p:nvSpPr>
            <p:spPr bwMode="auto">
              <a:xfrm>
                <a:off x="2517" y="2160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35" name="Rectangle 207"/>
              <p:cNvSpPr>
                <a:spLocks noChangeArrowheads="1"/>
              </p:cNvSpPr>
              <p:nvPr/>
            </p:nvSpPr>
            <p:spPr bwMode="auto">
              <a:xfrm>
                <a:off x="2517" y="2521"/>
                <a:ext cx="180" cy="18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3536" name="Rectangle 208"/>
            <p:cNvSpPr>
              <a:spLocks noChangeArrowheads="1"/>
            </p:cNvSpPr>
            <p:nvPr/>
          </p:nvSpPr>
          <p:spPr bwMode="auto">
            <a:xfrm>
              <a:off x="2517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37" name="Rectangle 209"/>
            <p:cNvSpPr>
              <a:spLocks noChangeArrowheads="1"/>
            </p:cNvSpPr>
            <p:nvPr/>
          </p:nvSpPr>
          <p:spPr bwMode="auto">
            <a:xfrm>
              <a:off x="2517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38" name="Rectangle 210"/>
            <p:cNvSpPr>
              <a:spLocks noChangeArrowheads="1"/>
            </p:cNvSpPr>
            <p:nvPr/>
          </p:nvSpPr>
          <p:spPr bwMode="auto">
            <a:xfrm>
              <a:off x="2517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39" name="Rectangle 211"/>
            <p:cNvSpPr>
              <a:spLocks noChangeArrowheads="1"/>
            </p:cNvSpPr>
            <p:nvPr/>
          </p:nvSpPr>
          <p:spPr bwMode="auto">
            <a:xfrm>
              <a:off x="2517" y="1618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40" name="Rectangle 212"/>
            <p:cNvSpPr>
              <a:spLocks noChangeArrowheads="1"/>
            </p:cNvSpPr>
            <p:nvPr/>
          </p:nvSpPr>
          <p:spPr bwMode="auto">
            <a:xfrm>
              <a:off x="2517" y="1437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41" name="Rectangle 213"/>
            <p:cNvSpPr>
              <a:spLocks noChangeArrowheads="1"/>
            </p:cNvSpPr>
            <p:nvPr/>
          </p:nvSpPr>
          <p:spPr bwMode="auto">
            <a:xfrm>
              <a:off x="2517" y="1256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42" name="Rectangle 214"/>
            <p:cNvSpPr>
              <a:spLocks noChangeArrowheads="1"/>
            </p:cNvSpPr>
            <p:nvPr/>
          </p:nvSpPr>
          <p:spPr bwMode="auto">
            <a:xfrm>
              <a:off x="2517" y="1076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43" name="Rectangle 215"/>
            <p:cNvSpPr>
              <a:spLocks noChangeArrowheads="1"/>
            </p:cNvSpPr>
            <p:nvPr/>
          </p:nvSpPr>
          <p:spPr bwMode="auto">
            <a:xfrm>
              <a:off x="2517" y="2340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44" name="Rectangle 216"/>
            <p:cNvSpPr>
              <a:spLocks noChangeArrowheads="1"/>
            </p:cNvSpPr>
            <p:nvPr/>
          </p:nvSpPr>
          <p:spPr bwMode="auto">
            <a:xfrm>
              <a:off x="2697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45" name="Rectangle 217"/>
            <p:cNvSpPr>
              <a:spLocks noChangeArrowheads="1"/>
            </p:cNvSpPr>
            <p:nvPr/>
          </p:nvSpPr>
          <p:spPr bwMode="auto">
            <a:xfrm>
              <a:off x="2697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46" name="Rectangle 218"/>
            <p:cNvSpPr>
              <a:spLocks noChangeArrowheads="1"/>
            </p:cNvSpPr>
            <p:nvPr/>
          </p:nvSpPr>
          <p:spPr bwMode="auto">
            <a:xfrm>
              <a:off x="2697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47" name="Rectangle 219"/>
            <p:cNvSpPr>
              <a:spLocks noChangeArrowheads="1"/>
            </p:cNvSpPr>
            <p:nvPr/>
          </p:nvSpPr>
          <p:spPr bwMode="auto">
            <a:xfrm>
              <a:off x="2697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48" name="Rectangle 220"/>
            <p:cNvSpPr>
              <a:spLocks noChangeArrowheads="1"/>
            </p:cNvSpPr>
            <p:nvPr/>
          </p:nvSpPr>
          <p:spPr bwMode="auto">
            <a:xfrm>
              <a:off x="2697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49" name="Rectangle 221"/>
            <p:cNvSpPr>
              <a:spLocks noChangeArrowheads="1"/>
            </p:cNvSpPr>
            <p:nvPr/>
          </p:nvSpPr>
          <p:spPr bwMode="auto">
            <a:xfrm>
              <a:off x="2697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50" name="Rectangle 222"/>
            <p:cNvSpPr>
              <a:spLocks noChangeArrowheads="1"/>
            </p:cNvSpPr>
            <p:nvPr/>
          </p:nvSpPr>
          <p:spPr bwMode="auto">
            <a:xfrm>
              <a:off x="2697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51" name="Rectangle 223"/>
            <p:cNvSpPr>
              <a:spLocks noChangeArrowheads="1"/>
            </p:cNvSpPr>
            <p:nvPr/>
          </p:nvSpPr>
          <p:spPr bwMode="auto">
            <a:xfrm>
              <a:off x="2697" y="1256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52" name="Rectangle 224"/>
            <p:cNvSpPr>
              <a:spLocks noChangeArrowheads="1"/>
            </p:cNvSpPr>
            <p:nvPr/>
          </p:nvSpPr>
          <p:spPr bwMode="auto">
            <a:xfrm>
              <a:off x="2697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53" name="Rectangle 225"/>
            <p:cNvSpPr>
              <a:spLocks noChangeArrowheads="1"/>
            </p:cNvSpPr>
            <p:nvPr/>
          </p:nvSpPr>
          <p:spPr bwMode="auto">
            <a:xfrm>
              <a:off x="2697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54" name="Rectangle 226"/>
            <p:cNvSpPr>
              <a:spLocks noChangeArrowheads="1"/>
            </p:cNvSpPr>
            <p:nvPr/>
          </p:nvSpPr>
          <p:spPr bwMode="auto">
            <a:xfrm>
              <a:off x="2878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55" name="Rectangle 227"/>
            <p:cNvSpPr>
              <a:spLocks noChangeArrowheads="1"/>
            </p:cNvSpPr>
            <p:nvPr/>
          </p:nvSpPr>
          <p:spPr bwMode="auto">
            <a:xfrm>
              <a:off x="2878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56" name="Rectangle 228"/>
            <p:cNvSpPr>
              <a:spLocks noChangeArrowheads="1"/>
            </p:cNvSpPr>
            <p:nvPr/>
          </p:nvSpPr>
          <p:spPr bwMode="auto">
            <a:xfrm>
              <a:off x="2878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57" name="Oval 229"/>
            <p:cNvSpPr>
              <a:spLocks noChangeArrowheads="1"/>
            </p:cNvSpPr>
            <p:nvPr/>
          </p:nvSpPr>
          <p:spPr bwMode="auto">
            <a:xfrm>
              <a:off x="1911" y="1373"/>
              <a:ext cx="128" cy="128"/>
            </a:xfrm>
            <a:prstGeom prst="ellipse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558" name="Rectangle 230"/>
            <p:cNvSpPr>
              <a:spLocks noChangeArrowheads="1"/>
            </p:cNvSpPr>
            <p:nvPr/>
          </p:nvSpPr>
          <p:spPr bwMode="auto">
            <a:xfrm>
              <a:off x="2878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59" name="Rectangle 231"/>
            <p:cNvSpPr>
              <a:spLocks noChangeArrowheads="1"/>
            </p:cNvSpPr>
            <p:nvPr/>
          </p:nvSpPr>
          <p:spPr bwMode="auto">
            <a:xfrm>
              <a:off x="2878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60" name="Rectangle 232"/>
            <p:cNvSpPr>
              <a:spLocks noChangeArrowheads="1"/>
            </p:cNvSpPr>
            <p:nvPr/>
          </p:nvSpPr>
          <p:spPr bwMode="auto">
            <a:xfrm>
              <a:off x="2878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61" name="Rectangle 233"/>
            <p:cNvSpPr>
              <a:spLocks noChangeArrowheads="1"/>
            </p:cNvSpPr>
            <p:nvPr/>
          </p:nvSpPr>
          <p:spPr bwMode="auto">
            <a:xfrm>
              <a:off x="2878" y="1256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62" name="Rectangle 234"/>
            <p:cNvSpPr>
              <a:spLocks noChangeArrowheads="1"/>
            </p:cNvSpPr>
            <p:nvPr/>
          </p:nvSpPr>
          <p:spPr bwMode="auto">
            <a:xfrm>
              <a:off x="2878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63" name="Rectangle 235"/>
            <p:cNvSpPr>
              <a:spLocks noChangeArrowheads="1"/>
            </p:cNvSpPr>
            <p:nvPr/>
          </p:nvSpPr>
          <p:spPr bwMode="auto">
            <a:xfrm>
              <a:off x="2878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64" name="Rectangle 236"/>
            <p:cNvSpPr>
              <a:spLocks noChangeArrowheads="1"/>
            </p:cNvSpPr>
            <p:nvPr/>
          </p:nvSpPr>
          <p:spPr bwMode="auto">
            <a:xfrm>
              <a:off x="3059" y="2160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65" name="Rectangle 237"/>
            <p:cNvSpPr>
              <a:spLocks noChangeArrowheads="1"/>
            </p:cNvSpPr>
            <p:nvPr/>
          </p:nvSpPr>
          <p:spPr bwMode="auto">
            <a:xfrm>
              <a:off x="3059" y="2521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66" name="Rectangle 238"/>
            <p:cNvSpPr>
              <a:spLocks noChangeArrowheads="1"/>
            </p:cNvSpPr>
            <p:nvPr/>
          </p:nvSpPr>
          <p:spPr bwMode="auto">
            <a:xfrm>
              <a:off x="3059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67" name="Rectangle 239"/>
            <p:cNvSpPr>
              <a:spLocks noChangeArrowheads="1"/>
            </p:cNvSpPr>
            <p:nvPr/>
          </p:nvSpPr>
          <p:spPr bwMode="auto">
            <a:xfrm>
              <a:off x="3059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68" name="Rectangle 240"/>
            <p:cNvSpPr>
              <a:spLocks noChangeArrowheads="1"/>
            </p:cNvSpPr>
            <p:nvPr/>
          </p:nvSpPr>
          <p:spPr bwMode="auto">
            <a:xfrm>
              <a:off x="3059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69" name="Rectangle 241"/>
            <p:cNvSpPr>
              <a:spLocks noChangeArrowheads="1"/>
            </p:cNvSpPr>
            <p:nvPr/>
          </p:nvSpPr>
          <p:spPr bwMode="auto">
            <a:xfrm>
              <a:off x="3059" y="1618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70" name="Rectangle 242"/>
            <p:cNvSpPr>
              <a:spLocks noChangeArrowheads="1"/>
            </p:cNvSpPr>
            <p:nvPr/>
          </p:nvSpPr>
          <p:spPr bwMode="auto">
            <a:xfrm>
              <a:off x="3059" y="1437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71" name="Rectangle 243"/>
            <p:cNvSpPr>
              <a:spLocks noChangeArrowheads="1"/>
            </p:cNvSpPr>
            <p:nvPr/>
          </p:nvSpPr>
          <p:spPr bwMode="auto">
            <a:xfrm>
              <a:off x="3059" y="1256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72" name="Rectangle 244"/>
            <p:cNvSpPr>
              <a:spLocks noChangeArrowheads="1"/>
            </p:cNvSpPr>
            <p:nvPr/>
          </p:nvSpPr>
          <p:spPr bwMode="auto">
            <a:xfrm>
              <a:off x="3059" y="1076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73" name="Rectangle 245"/>
            <p:cNvSpPr>
              <a:spLocks noChangeArrowheads="1"/>
            </p:cNvSpPr>
            <p:nvPr/>
          </p:nvSpPr>
          <p:spPr bwMode="auto">
            <a:xfrm>
              <a:off x="3059" y="2340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74" name="Rectangle 246"/>
            <p:cNvSpPr>
              <a:spLocks noChangeArrowheads="1"/>
            </p:cNvSpPr>
            <p:nvPr/>
          </p:nvSpPr>
          <p:spPr bwMode="auto">
            <a:xfrm>
              <a:off x="3239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75" name="Rectangle 247"/>
            <p:cNvSpPr>
              <a:spLocks noChangeArrowheads="1"/>
            </p:cNvSpPr>
            <p:nvPr/>
          </p:nvSpPr>
          <p:spPr bwMode="auto">
            <a:xfrm>
              <a:off x="3239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76" name="Rectangle 248"/>
            <p:cNvSpPr>
              <a:spLocks noChangeArrowheads="1"/>
            </p:cNvSpPr>
            <p:nvPr/>
          </p:nvSpPr>
          <p:spPr bwMode="auto">
            <a:xfrm>
              <a:off x="3239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77" name="Rectangle 249"/>
            <p:cNvSpPr>
              <a:spLocks noChangeArrowheads="1"/>
            </p:cNvSpPr>
            <p:nvPr/>
          </p:nvSpPr>
          <p:spPr bwMode="auto">
            <a:xfrm>
              <a:off x="3239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78" name="Rectangle 250"/>
            <p:cNvSpPr>
              <a:spLocks noChangeArrowheads="1"/>
            </p:cNvSpPr>
            <p:nvPr/>
          </p:nvSpPr>
          <p:spPr bwMode="auto">
            <a:xfrm>
              <a:off x="3239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79" name="Rectangle 251"/>
            <p:cNvSpPr>
              <a:spLocks noChangeArrowheads="1"/>
            </p:cNvSpPr>
            <p:nvPr/>
          </p:nvSpPr>
          <p:spPr bwMode="auto">
            <a:xfrm>
              <a:off x="3239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80" name="Rectangle 252"/>
            <p:cNvSpPr>
              <a:spLocks noChangeArrowheads="1"/>
            </p:cNvSpPr>
            <p:nvPr/>
          </p:nvSpPr>
          <p:spPr bwMode="auto">
            <a:xfrm>
              <a:off x="3239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81" name="Rectangle 253"/>
            <p:cNvSpPr>
              <a:spLocks noChangeArrowheads="1"/>
            </p:cNvSpPr>
            <p:nvPr/>
          </p:nvSpPr>
          <p:spPr bwMode="auto">
            <a:xfrm>
              <a:off x="3239" y="1256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82" name="Rectangle 254"/>
            <p:cNvSpPr>
              <a:spLocks noChangeArrowheads="1"/>
            </p:cNvSpPr>
            <p:nvPr/>
          </p:nvSpPr>
          <p:spPr bwMode="auto">
            <a:xfrm>
              <a:off x="3239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83" name="Rectangle 255"/>
            <p:cNvSpPr>
              <a:spLocks noChangeArrowheads="1"/>
            </p:cNvSpPr>
            <p:nvPr/>
          </p:nvSpPr>
          <p:spPr bwMode="auto">
            <a:xfrm>
              <a:off x="3239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84" name="Rectangle 256"/>
            <p:cNvSpPr>
              <a:spLocks noChangeArrowheads="1"/>
            </p:cNvSpPr>
            <p:nvPr/>
          </p:nvSpPr>
          <p:spPr bwMode="auto">
            <a:xfrm>
              <a:off x="3420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85" name="Rectangle 257"/>
            <p:cNvSpPr>
              <a:spLocks noChangeArrowheads="1"/>
            </p:cNvSpPr>
            <p:nvPr/>
          </p:nvSpPr>
          <p:spPr bwMode="auto">
            <a:xfrm>
              <a:off x="3420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86" name="Rectangle 258"/>
            <p:cNvSpPr>
              <a:spLocks noChangeArrowheads="1"/>
            </p:cNvSpPr>
            <p:nvPr/>
          </p:nvSpPr>
          <p:spPr bwMode="auto">
            <a:xfrm>
              <a:off x="3420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87" name="Rectangle 259"/>
            <p:cNvSpPr>
              <a:spLocks noChangeArrowheads="1"/>
            </p:cNvSpPr>
            <p:nvPr/>
          </p:nvSpPr>
          <p:spPr bwMode="auto">
            <a:xfrm>
              <a:off x="3420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88" name="Rectangle 260"/>
            <p:cNvSpPr>
              <a:spLocks noChangeArrowheads="1"/>
            </p:cNvSpPr>
            <p:nvPr/>
          </p:nvSpPr>
          <p:spPr bwMode="auto">
            <a:xfrm>
              <a:off x="3420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89" name="Rectangle 261"/>
            <p:cNvSpPr>
              <a:spLocks noChangeArrowheads="1"/>
            </p:cNvSpPr>
            <p:nvPr/>
          </p:nvSpPr>
          <p:spPr bwMode="auto">
            <a:xfrm>
              <a:off x="3420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90" name="Rectangle 262"/>
            <p:cNvSpPr>
              <a:spLocks noChangeArrowheads="1"/>
            </p:cNvSpPr>
            <p:nvPr/>
          </p:nvSpPr>
          <p:spPr bwMode="auto">
            <a:xfrm>
              <a:off x="3420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91" name="Rectangle 263"/>
            <p:cNvSpPr>
              <a:spLocks noChangeArrowheads="1"/>
            </p:cNvSpPr>
            <p:nvPr/>
          </p:nvSpPr>
          <p:spPr bwMode="auto">
            <a:xfrm>
              <a:off x="3420" y="1256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92" name="Rectangle 264"/>
            <p:cNvSpPr>
              <a:spLocks noChangeArrowheads="1"/>
            </p:cNvSpPr>
            <p:nvPr/>
          </p:nvSpPr>
          <p:spPr bwMode="auto">
            <a:xfrm>
              <a:off x="3420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93" name="Rectangle 265"/>
            <p:cNvSpPr>
              <a:spLocks noChangeArrowheads="1"/>
            </p:cNvSpPr>
            <p:nvPr/>
          </p:nvSpPr>
          <p:spPr bwMode="auto">
            <a:xfrm>
              <a:off x="3420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94" name="Rectangle 266"/>
            <p:cNvSpPr>
              <a:spLocks noChangeArrowheads="1"/>
            </p:cNvSpPr>
            <p:nvPr/>
          </p:nvSpPr>
          <p:spPr bwMode="auto">
            <a:xfrm>
              <a:off x="3601" y="2160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95" name="Rectangle 267"/>
            <p:cNvSpPr>
              <a:spLocks noChangeArrowheads="1"/>
            </p:cNvSpPr>
            <p:nvPr/>
          </p:nvSpPr>
          <p:spPr bwMode="auto">
            <a:xfrm>
              <a:off x="3601" y="2521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96" name="Rectangle 268"/>
            <p:cNvSpPr>
              <a:spLocks noChangeArrowheads="1"/>
            </p:cNvSpPr>
            <p:nvPr/>
          </p:nvSpPr>
          <p:spPr bwMode="auto">
            <a:xfrm>
              <a:off x="3601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97" name="Rectangle 269"/>
            <p:cNvSpPr>
              <a:spLocks noChangeArrowheads="1"/>
            </p:cNvSpPr>
            <p:nvPr/>
          </p:nvSpPr>
          <p:spPr bwMode="auto">
            <a:xfrm>
              <a:off x="3601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98" name="Rectangle 270"/>
            <p:cNvSpPr>
              <a:spLocks noChangeArrowheads="1"/>
            </p:cNvSpPr>
            <p:nvPr/>
          </p:nvSpPr>
          <p:spPr bwMode="auto">
            <a:xfrm>
              <a:off x="3601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599" name="Rectangle 271"/>
            <p:cNvSpPr>
              <a:spLocks noChangeArrowheads="1"/>
            </p:cNvSpPr>
            <p:nvPr/>
          </p:nvSpPr>
          <p:spPr bwMode="auto">
            <a:xfrm>
              <a:off x="3601" y="1618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00" name="Rectangle 272"/>
            <p:cNvSpPr>
              <a:spLocks noChangeArrowheads="1"/>
            </p:cNvSpPr>
            <p:nvPr/>
          </p:nvSpPr>
          <p:spPr bwMode="auto">
            <a:xfrm>
              <a:off x="3601" y="1437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01" name="Rectangle 273"/>
            <p:cNvSpPr>
              <a:spLocks noChangeArrowheads="1"/>
            </p:cNvSpPr>
            <p:nvPr/>
          </p:nvSpPr>
          <p:spPr bwMode="auto">
            <a:xfrm>
              <a:off x="3601" y="1256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02" name="Rectangle 274"/>
            <p:cNvSpPr>
              <a:spLocks noChangeArrowheads="1"/>
            </p:cNvSpPr>
            <p:nvPr/>
          </p:nvSpPr>
          <p:spPr bwMode="auto">
            <a:xfrm>
              <a:off x="3601" y="1076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03" name="Rectangle 275"/>
            <p:cNvSpPr>
              <a:spLocks noChangeArrowheads="1"/>
            </p:cNvSpPr>
            <p:nvPr/>
          </p:nvSpPr>
          <p:spPr bwMode="auto">
            <a:xfrm>
              <a:off x="3601" y="2340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04" name="Rectangle 276"/>
            <p:cNvSpPr>
              <a:spLocks noChangeArrowheads="1"/>
            </p:cNvSpPr>
            <p:nvPr/>
          </p:nvSpPr>
          <p:spPr bwMode="auto">
            <a:xfrm>
              <a:off x="3781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05" name="Rectangle 277"/>
            <p:cNvSpPr>
              <a:spLocks noChangeArrowheads="1"/>
            </p:cNvSpPr>
            <p:nvPr/>
          </p:nvSpPr>
          <p:spPr bwMode="auto">
            <a:xfrm>
              <a:off x="3781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06" name="Rectangle 278"/>
            <p:cNvSpPr>
              <a:spLocks noChangeArrowheads="1"/>
            </p:cNvSpPr>
            <p:nvPr/>
          </p:nvSpPr>
          <p:spPr bwMode="auto">
            <a:xfrm>
              <a:off x="3781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07" name="Rectangle 279"/>
            <p:cNvSpPr>
              <a:spLocks noChangeArrowheads="1"/>
            </p:cNvSpPr>
            <p:nvPr/>
          </p:nvSpPr>
          <p:spPr bwMode="auto">
            <a:xfrm>
              <a:off x="3781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08" name="Rectangle 280"/>
            <p:cNvSpPr>
              <a:spLocks noChangeArrowheads="1"/>
            </p:cNvSpPr>
            <p:nvPr/>
          </p:nvSpPr>
          <p:spPr bwMode="auto">
            <a:xfrm>
              <a:off x="3781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09" name="Rectangle 281"/>
            <p:cNvSpPr>
              <a:spLocks noChangeArrowheads="1"/>
            </p:cNvSpPr>
            <p:nvPr/>
          </p:nvSpPr>
          <p:spPr bwMode="auto">
            <a:xfrm>
              <a:off x="3781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10" name="Rectangle 282"/>
            <p:cNvSpPr>
              <a:spLocks noChangeArrowheads="1"/>
            </p:cNvSpPr>
            <p:nvPr/>
          </p:nvSpPr>
          <p:spPr bwMode="auto">
            <a:xfrm>
              <a:off x="3781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11" name="Rectangle 283"/>
            <p:cNvSpPr>
              <a:spLocks noChangeArrowheads="1"/>
            </p:cNvSpPr>
            <p:nvPr/>
          </p:nvSpPr>
          <p:spPr bwMode="auto">
            <a:xfrm>
              <a:off x="3781" y="1256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12" name="Rectangle 284"/>
            <p:cNvSpPr>
              <a:spLocks noChangeArrowheads="1"/>
            </p:cNvSpPr>
            <p:nvPr/>
          </p:nvSpPr>
          <p:spPr bwMode="auto">
            <a:xfrm>
              <a:off x="3781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13" name="Rectangle 285"/>
            <p:cNvSpPr>
              <a:spLocks noChangeArrowheads="1"/>
            </p:cNvSpPr>
            <p:nvPr/>
          </p:nvSpPr>
          <p:spPr bwMode="auto">
            <a:xfrm>
              <a:off x="3781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14" name="Rectangle 286"/>
            <p:cNvSpPr>
              <a:spLocks noChangeArrowheads="1"/>
            </p:cNvSpPr>
            <p:nvPr/>
          </p:nvSpPr>
          <p:spPr bwMode="auto">
            <a:xfrm>
              <a:off x="3781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15" name="Rectangle 287"/>
            <p:cNvSpPr>
              <a:spLocks noChangeArrowheads="1"/>
            </p:cNvSpPr>
            <p:nvPr/>
          </p:nvSpPr>
          <p:spPr bwMode="auto">
            <a:xfrm>
              <a:off x="3781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16" name="Rectangle 288"/>
            <p:cNvSpPr>
              <a:spLocks noChangeArrowheads="1"/>
            </p:cNvSpPr>
            <p:nvPr/>
          </p:nvSpPr>
          <p:spPr bwMode="auto">
            <a:xfrm>
              <a:off x="3781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17" name="Rectangle 289"/>
            <p:cNvSpPr>
              <a:spLocks noChangeArrowheads="1"/>
            </p:cNvSpPr>
            <p:nvPr/>
          </p:nvSpPr>
          <p:spPr bwMode="auto">
            <a:xfrm>
              <a:off x="3781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18" name="Rectangle 290"/>
            <p:cNvSpPr>
              <a:spLocks noChangeArrowheads="1"/>
            </p:cNvSpPr>
            <p:nvPr/>
          </p:nvSpPr>
          <p:spPr bwMode="auto">
            <a:xfrm>
              <a:off x="3781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19" name="Rectangle 291"/>
            <p:cNvSpPr>
              <a:spLocks noChangeArrowheads="1"/>
            </p:cNvSpPr>
            <p:nvPr/>
          </p:nvSpPr>
          <p:spPr bwMode="auto">
            <a:xfrm>
              <a:off x="3781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20" name="Rectangle 292"/>
            <p:cNvSpPr>
              <a:spLocks noChangeArrowheads="1"/>
            </p:cNvSpPr>
            <p:nvPr/>
          </p:nvSpPr>
          <p:spPr bwMode="auto">
            <a:xfrm>
              <a:off x="3781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21" name="Rectangle 293"/>
            <p:cNvSpPr>
              <a:spLocks noChangeArrowheads="1"/>
            </p:cNvSpPr>
            <p:nvPr/>
          </p:nvSpPr>
          <p:spPr bwMode="auto">
            <a:xfrm>
              <a:off x="3781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22" name="Rectangle 294"/>
            <p:cNvSpPr>
              <a:spLocks noChangeArrowheads="1"/>
            </p:cNvSpPr>
            <p:nvPr/>
          </p:nvSpPr>
          <p:spPr bwMode="auto">
            <a:xfrm>
              <a:off x="3601" y="2521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23" name="Rectangle 295"/>
            <p:cNvSpPr>
              <a:spLocks noChangeArrowheads="1"/>
            </p:cNvSpPr>
            <p:nvPr/>
          </p:nvSpPr>
          <p:spPr bwMode="auto">
            <a:xfrm>
              <a:off x="3601" y="2882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24" name="Rectangle 296"/>
            <p:cNvSpPr>
              <a:spLocks noChangeArrowheads="1"/>
            </p:cNvSpPr>
            <p:nvPr/>
          </p:nvSpPr>
          <p:spPr bwMode="auto">
            <a:xfrm>
              <a:off x="3601" y="3063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25" name="Rectangle 297"/>
            <p:cNvSpPr>
              <a:spLocks noChangeArrowheads="1"/>
            </p:cNvSpPr>
            <p:nvPr/>
          </p:nvSpPr>
          <p:spPr bwMode="auto">
            <a:xfrm>
              <a:off x="3601" y="2340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26" name="Rectangle 298"/>
            <p:cNvSpPr>
              <a:spLocks noChangeArrowheads="1"/>
            </p:cNvSpPr>
            <p:nvPr/>
          </p:nvSpPr>
          <p:spPr bwMode="auto">
            <a:xfrm>
              <a:off x="3601" y="2160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27" name="Rectangle 299"/>
            <p:cNvSpPr>
              <a:spLocks noChangeArrowheads="1"/>
            </p:cNvSpPr>
            <p:nvPr/>
          </p:nvSpPr>
          <p:spPr bwMode="auto">
            <a:xfrm>
              <a:off x="3601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28" name="Rectangle 300"/>
            <p:cNvSpPr>
              <a:spLocks noChangeArrowheads="1"/>
            </p:cNvSpPr>
            <p:nvPr/>
          </p:nvSpPr>
          <p:spPr bwMode="auto">
            <a:xfrm>
              <a:off x="3601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29" name="Rectangle 301"/>
            <p:cNvSpPr>
              <a:spLocks noChangeArrowheads="1"/>
            </p:cNvSpPr>
            <p:nvPr/>
          </p:nvSpPr>
          <p:spPr bwMode="auto">
            <a:xfrm>
              <a:off x="3601" y="1437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30" name="Rectangle 302"/>
            <p:cNvSpPr>
              <a:spLocks noChangeArrowheads="1"/>
            </p:cNvSpPr>
            <p:nvPr/>
          </p:nvSpPr>
          <p:spPr bwMode="auto">
            <a:xfrm>
              <a:off x="3601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31" name="Rectangle 303"/>
            <p:cNvSpPr>
              <a:spLocks noChangeArrowheads="1"/>
            </p:cNvSpPr>
            <p:nvPr/>
          </p:nvSpPr>
          <p:spPr bwMode="auto">
            <a:xfrm>
              <a:off x="3420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32" name="Rectangle 304"/>
            <p:cNvSpPr>
              <a:spLocks noChangeArrowheads="1"/>
            </p:cNvSpPr>
            <p:nvPr/>
          </p:nvSpPr>
          <p:spPr bwMode="auto">
            <a:xfrm>
              <a:off x="3420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33" name="Rectangle 305"/>
            <p:cNvSpPr>
              <a:spLocks noChangeArrowheads="1"/>
            </p:cNvSpPr>
            <p:nvPr/>
          </p:nvSpPr>
          <p:spPr bwMode="auto">
            <a:xfrm>
              <a:off x="3420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34" name="Rectangle 306"/>
            <p:cNvSpPr>
              <a:spLocks noChangeArrowheads="1"/>
            </p:cNvSpPr>
            <p:nvPr/>
          </p:nvSpPr>
          <p:spPr bwMode="auto">
            <a:xfrm>
              <a:off x="3420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35" name="Rectangle 307"/>
            <p:cNvSpPr>
              <a:spLocks noChangeArrowheads="1"/>
            </p:cNvSpPr>
            <p:nvPr/>
          </p:nvSpPr>
          <p:spPr bwMode="auto">
            <a:xfrm>
              <a:off x="3420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36" name="Rectangle 308"/>
            <p:cNvSpPr>
              <a:spLocks noChangeArrowheads="1"/>
            </p:cNvSpPr>
            <p:nvPr/>
          </p:nvSpPr>
          <p:spPr bwMode="auto">
            <a:xfrm>
              <a:off x="3420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37" name="Rectangle 309"/>
            <p:cNvSpPr>
              <a:spLocks noChangeArrowheads="1"/>
            </p:cNvSpPr>
            <p:nvPr/>
          </p:nvSpPr>
          <p:spPr bwMode="auto">
            <a:xfrm>
              <a:off x="3420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38" name="Rectangle 310"/>
            <p:cNvSpPr>
              <a:spLocks noChangeArrowheads="1"/>
            </p:cNvSpPr>
            <p:nvPr/>
          </p:nvSpPr>
          <p:spPr bwMode="auto">
            <a:xfrm>
              <a:off x="3420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39" name="Rectangle 311"/>
            <p:cNvSpPr>
              <a:spLocks noChangeArrowheads="1"/>
            </p:cNvSpPr>
            <p:nvPr/>
          </p:nvSpPr>
          <p:spPr bwMode="auto">
            <a:xfrm>
              <a:off x="3420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40" name="Rectangle 312"/>
            <p:cNvSpPr>
              <a:spLocks noChangeArrowheads="1"/>
            </p:cNvSpPr>
            <p:nvPr/>
          </p:nvSpPr>
          <p:spPr bwMode="auto">
            <a:xfrm>
              <a:off x="3239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41" name="Rectangle 313"/>
            <p:cNvSpPr>
              <a:spLocks noChangeArrowheads="1"/>
            </p:cNvSpPr>
            <p:nvPr/>
          </p:nvSpPr>
          <p:spPr bwMode="auto">
            <a:xfrm>
              <a:off x="3239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42" name="Rectangle 314"/>
            <p:cNvSpPr>
              <a:spLocks noChangeArrowheads="1"/>
            </p:cNvSpPr>
            <p:nvPr/>
          </p:nvSpPr>
          <p:spPr bwMode="auto">
            <a:xfrm>
              <a:off x="3239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43" name="Rectangle 315"/>
            <p:cNvSpPr>
              <a:spLocks noChangeArrowheads="1"/>
            </p:cNvSpPr>
            <p:nvPr/>
          </p:nvSpPr>
          <p:spPr bwMode="auto">
            <a:xfrm>
              <a:off x="3239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44" name="Rectangle 316"/>
            <p:cNvSpPr>
              <a:spLocks noChangeArrowheads="1"/>
            </p:cNvSpPr>
            <p:nvPr/>
          </p:nvSpPr>
          <p:spPr bwMode="auto">
            <a:xfrm>
              <a:off x="3239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45" name="Rectangle 317"/>
            <p:cNvSpPr>
              <a:spLocks noChangeArrowheads="1"/>
            </p:cNvSpPr>
            <p:nvPr/>
          </p:nvSpPr>
          <p:spPr bwMode="auto">
            <a:xfrm>
              <a:off x="3239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46" name="Rectangle 318"/>
            <p:cNvSpPr>
              <a:spLocks noChangeArrowheads="1"/>
            </p:cNvSpPr>
            <p:nvPr/>
          </p:nvSpPr>
          <p:spPr bwMode="auto">
            <a:xfrm>
              <a:off x="3239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47" name="Rectangle 319"/>
            <p:cNvSpPr>
              <a:spLocks noChangeArrowheads="1"/>
            </p:cNvSpPr>
            <p:nvPr/>
          </p:nvSpPr>
          <p:spPr bwMode="auto">
            <a:xfrm>
              <a:off x="3239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48" name="Rectangle 320"/>
            <p:cNvSpPr>
              <a:spLocks noChangeArrowheads="1"/>
            </p:cNvSpPr>
            <p:nvPr/>
          </p:nvSpPr>
          <p:spPr bwMode="auto">
            <a:xfrm>
              <a:off x="3239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49" name="Rectangle 321"/>
            <p:cNvSpPr>
              <a:spLocks noChangeArrowheads="1"/>
            </p:cNvSpPr>
            <p:nvPr/>
          </p:nvSpPr>
          <p:spPr bwMode="auto">
            <a:xfrm>
              <a:off x="3239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50" name="Rectangle 322"/>
            <p:cNvSpPr>
              <a:spLocks noChangeArrowheads="1"/>
            </p:cNvSpPr>
            <p:nvPr/>
          </p:nvSpPr>
          <p:spPr bwMode="auto">
            <a:xfrm>
              <a:off x="3059" y="2521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51" name="Rectangle 323"/>
            <p:cNvSpPr>
              <a:spLocks noChangeArrowheads="1"/>
            </p:cNvSpPr>
            <p:nvPr/>
          </p:nvSpPr>
          <p:spPr bwMode="auto">
            <a:xfrm>
              <a:off x="3059" y="2882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52" name="Rectangle 324"/>
            <p:cNvSpPr>
              <a:spLocks noChangeArrowheads="1"/>
            </p:cNvSpPr>
            <p:nvPr/>
          </p:nvSpPr>
          <p:spPr bwMode="auto">
            <a:xfrm>
              <a:off x="3059" y="2340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53" name="Rectangle 325"/>
            <p:cNvSpPr>
              <a:spLocks noChangeArrowheads="1"/>
            </p:cNvSpPr>
            <p:nvPr/>
          </p:nvSpPr>
          <p:spPr bwMode="auto">
            <a:xfrm>
              <a:off x="3059" y="2160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54" name="Rectangle 326"/>
            <p:cNvSpPr>
              <a:spLocks noChangeArrowheads="1"/>
            </p:cNvSpPr>
            <p:nvPr/>
          </p:nvSpPr>
          <p:spPr bwMode="auto">
            <a:xfrm>
              <a:off x="3059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55" name="Rectangle 327"/>
            <p:cNvSpPr>
              <a:spLocks noChangeArrowheads="1"/>
            </p:cNvSpPr>
            <p:nvPr/>
          </p:nvSpPr>
          <p:spPr bwMode="auto">
            <a:xfrm>
              <a:off x="3059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56" name="Rectangle 328"/>
            <p:cNvSpPr>
              <a:spLocks noChangeArrowheads="1"/>
            </p:cNvSpPr>
            <p:nvPr/>
          </p:nvSpPr>
          <p:spPr bwMode="auto">
            <a:xfrm>
              <a:off x="3059" y="1618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57" name="Rectangle 329"/>
            <p:cNvSpPr>
              <a:spLocks noChangeArrowheads="1"/>
            </p:cNvSpPr>
            <p:nvPr/>
          </p:nvSpPr>
          <p:spPr bwMode="auto">
            <a:xfrm>
              <a:off x="3059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58" name="Rectangle 330"/>
            <p:cNvSpPr>
              <a:spLocks noChangeArrowheads="1"/>
            </p:cNvSpPr>
            <p:nvPr/>
          </p:nvSpPr>
          <p:spPr bwMode="auto">
            <a:xfrm>
              <a:off x="2878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59" name="Rectangle 331"/>
            <p:cNvSpPr>
              <a:spLocks noChangeArrowheads="1"/>
            </p:cNvSpPr>
            <p:nvPr/>
          </p:nvSpPr>
          <p:spPr bwMode="auto">
            <a:xfrm>
              <a:off x="2878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60" name="Rectangle 332"/>
            <p:cNvSpPr>
              <a:spLocks noChangeArrowheads="1"/>
            </p:cNvSpPr>
            <p:nvPr/>
          </p:nvSpPr>
          <p:spPr bwMode="auto">
            <a:xfrm>
              <a:off x="2878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61" name="Rectangle 333"/>
            <p:cNvSpPr>
              <a:spLocks noChangeArrowheads="1"/>
            </p:cNvSpPr>
            <p:nvPr/>
          </p:nvSpPr>
          <p:spPr bwMode="auto">
            <a:xfrm>
              <a:off x="2878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62" name="Rectangle 334"/>
            <p:cNvSpPr>
              <a:spLocks noChangeArrowheads="1"/>
            </p:cNvSpPr>
            <p:nvPr/>
          </p:nvSpPr>
          <p:spPr bwMode="auto">
            <a:xfrm>
              <a:off x="2878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63" name="Rectangle 335"/>
            <p:cNvSpPr>
              <a:spLocks noChangeArrowheads="1"/>
            </p:cNvSpPr>
            <p:nvPr/>
          </p:nvSpPr>
          <p:spPr bwMode="auto">
            <a:xfrm>
              <a:off x="2878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64" name="Rectangle 336"/>
            <p:cNvSpPr>
              <a:spLocks noChangeArrowheads="1"/>
            </p:cNvSpPr>
            <p:nvPr/>
          </p:nvSpPr>
          <p:spPr bwMode="auto">
            <a:xfrm>
              <a:off x="2878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65" name="Rectangle 337"/>
            <p:cNvSpPr>
              <a:spLocks noChangeArrowheads="1"/>
            </p:cNvSpPr>
            <p:nvPr/>
          </p:nvSpPr>
          <p:spPr bwMode="auto">
            <a:xfrm>
              <a:off x="2878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66" name="Rectangle 338"/>
            <p:cNvSpPr>
              <a:spLocks noChangeArrowheads="1"/>
            </p:cNvSpPr>
            <p:nvPr/>
          </p:nvSpPr>
          <p:spPr bwMode="auto">
            <a:xfrm>
              <a:off x="2878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67" name="Rectangle 339"/>
            <p:cNvSpPr>
              <a:spLocks noChangeArrowheads="1"/>
            </p:cNvSpPr>
            <p:nvPr/>
          </p:nvSpPr>
          <p:spPr bwMode="auto">
            <a:xfrm>
              <a:off x="2878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68" name="Rectangle 340"/>
            <p:cNvSpPr>
              <a:spLocks noChangeArrowheads="1"/>
            </p:cNvSpPr>
            <p:nvPr/>
          </p:nvSpPr>
          <p:spPr bwMode="auto">
            <a:xfrm>
              <a:off x="2697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69" name="Rectangle 341"/>
            <p:cNvSpPr>
              <a:spLocks noChangeArrowheads="1"/>
            </p:cNvSpPr>
            <p:nvPr/>
          </p:nvSpPr>
          <p:spPr bwMode="auto">
            <a:xfrm>
              <a:off x="2697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70" name="Rectangle 342"/>
            <p:cNvSpPr>
              <a:spLocks noChangeArrowheads="1"/>
            </p:cNvSpPr>
            <p:nvPr/>
          </p:nvSpPr>
          <p:spPr bwMode="auto">
            <a:xfrm>
              <a:off x="2697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71" name="Rectangle 343"/>
            <p:cNvSpPr>
              <a:spLocks noChangeArrowheads="1"/>
            </p:cNvSpPr>
            <p:nvPr/>
          </p:nvSpPr>
          <p:spPr bwMode="auto">
            <a:xfrm>
              <a:off x="2697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72" name="Rectangle 344"/>
            <p:cNvSpPr>
              <a:spLocks noChangeArrowheads="1"/>
            </p:cNvSpPr>
            <p:nvPr/>
          </p:nvSpPr>
          <p:spPr bwMode="auto">
            <a:xfrm>
              <a:off x="2697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73" name="Rectangle 345"/>
            <p:cNvSpPr>
              <a:spLocks noChangeArrowheads="1"/>
            </p:cNvSpPr>
            <p:nvPr/>
          </p:nvSpPr>
          <p:spPr bwMode="auto">
            <a:xfrm>
              <a:off x="2697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74" name="Rectangle 346"/>
            <p:cNvSpPr>
              <a:spLocks noChangeArrowheads="1"/>
            </p:cNvSpPr>
            <p:nvPr/>
          </p:nvSpPr>
          <p:spPr bwMode="auto">
            <a:xfrm>
              <a:off x="2697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75" name="Rectangle 347"/>
            <p:cNvSpPr>
              <a:spLocks noChangeArrowheads="1"/>
            </p:cNvSpPr>
            <p:nvPr/>
          </p:nvSpPr>
          <p:spPr bwMode="auto">
            <a:xfrm>
              <a:off x="2697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76" name="Rectangle 348"/>
            <p:cNvSpPr>
              <a:spLocks noChangeArrowheads="1"/>
            </p:cNvSpPr>
            <p:nvPr/>
          </p:nvSpPr>
          <p:spPr bwMode="auto">
            <a:xfrm>
              <a:off x="2697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77" name="Rectangle 349"/>
            <p:cNvSpPr>
              <a:spLocks noChangeArrowheads="1"/>
            </p:cNvSpPr>
            <p:nvPr/>
          </p:nvSpPr>
          <p:spPr bwMode="auto">
            <a:xfrm>
              <a:off x="2517" y="2521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78" name="Rectangle 350"/>
            <p:cNvSpPr>
              <a:spLocks noChangeArrowheads="1"/>
            </p:cNvSpPr>
            <p:nvPr/>
          </p:nvSpPr>
          <p:spPr bwMode="auto">
            <a:xfrm>
              <a:off x="2517" y="2882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79" name="Rectangle 351"/>
            <p:cNvSpPr>
              <a:spLocks noChangeArrowheads="1"/>
            </p:cNvSpPr>
            <p:nvPr/>
          </p:nvSpPr>
          <p:spPr bwMode="auto">
            <a:xfrm>
              <a:off x="2517" y="3063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80" name="Rectangle 352"/>
            <p:cNvSpPr>
              <a:spLocks noChangeArrowheads="1"/>
            </p:cNvSpPr>
            <p:nvPr/>
          </p:nvSpPr>
          <p:spPr bwMode="auto">
            <a:xfrm>
              <a:off x="2517" y="2160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81" name="Rectangle 353"/>
            <p:cNvSpPr>
              <a:spLocks noChangeArrowheads="1"/>
            </p:cNvSpPr>
            <p:nvPr/>
          </p:nvSpPr>
          <p:spPr bwMode="auto">
            <a:xfrm>
              <a:off x="2517" y="1979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82" name="Rectangle 354"/>
            <p:cNvSpPr>
              <a:spLocks noChangeArrowheads="1"/>
            </p:cNvSpPr>
            <p:nvPr/>
          </p:nvSpPr>
          <p:spPr bwMode="auto">
            <a:xfrm>
              <a:off x="2517" y="1798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83" name="Rectangle 355"/>
            <p:cNvSpPr>
              <a:spLocks noChangeArrowheads="1"/>
            </p:cNvSpPr>
            <p:nvPr/>
          </p:nvSpPr>
          <p:spPr bwMode="auto">
            <a:xfrm>
              <a:off x="2517" y="1618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84" name="Rectangle 356"/>
            <p:cNvSpPr>
              <a:spLocks noChangeArrowheads="1"/>
            </p:cNvSpPr>
            <p:nvPr/>
          </p:nvSpPr>
          <p:spPr bwMode="auto">
            <a:xfrm>
              <a:off x="2517" y="1437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85" name="Rectangle 357"/>
            <p:cNvSpPr>
              <a:spLocks noChangeArrowheads="1"/>
            </p:cNvSpPr>
            <p:nvPr/>
          </p:nvSpPr>
          <p:spPr bwMode="auto">
            <a:xfrm>
              <a:off x="2517" y="2701"/>
              <a:ext cx="180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86" name="Rectangle 358"/>
            <p:cNvSpPr>
              <a:spLocks noChangeArrowheads="1"/>
            </p:cNvSpPr>
            <p:nvPr/>
          </p:nvSpPr>
          <p:spPr bwMode="auto">
            <a:xfrm>
              <a:off x="2336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87" name="Rectangle 359"/>
            <p:cNvSpPr>
              <a:spLocks noChangeArrowheads="1"/>
            </p:cNvSpPr>
            <p:nvPr/>
          </p:nvSpPr>
          <p:spPr bwMode="auto">
            <a:xfrm>
              <a:off x="2336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88" name="Rectangle 360"/>
            <p:cNvSpPr>
              <a:spLocks noChangeArrowheads="1"/>
            </p:cNvSpPr>
            <p:nvPr/>
          </p:nvSpPr>
          <p:spPr bwMode="auto">
            <a:xfrm>
              <a:off x="2336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89" name="Rectangle 361"/>
            <p:cNvSpPr>
              <a:spLocks noChangeArrowheads="1"/>
            </p:cNvSpPr>
            <p:nvPr/>
          </p:nvSpPr>
          <p:spPr bwMode="auto">
            <a:xfrm>
              <a:off x="2336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90" name="Rectangle 362"/>
            <p:cNvSpPr>
              <a:spLocks noChangeArrowheads="1"/>
            </p:cNvSpPr>
            <p:nvPr/>
          </p:nvSpPr>
          <p:spPr bwMode="auto">
            <a:xfrm>
              <a:off x="2336" y="1979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91" name="Rectangle 363"/>
            <p:cNvSpPr>
              <a:spLocks noChangeArrowheads="1"/>
            </p:cNvSpPr>
            <p:nvPr/>
          </p:nvSpPr>
          <p:spPr bwMode="auto">
            <a:xfrm>
              <a:off x="2336" y="1798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92" name="Rectangle 364"/>
            <p:cNvSpPr>
              <a:spLocks noChangeArrowheads="1"/>
            </p:cNvSpPr>
            <p:nvPr/>
          </p:nvSpPr>
          <p:spPr bwMode="auto">
            <a:xfrm>
              <a:off x="2336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93" name="Rectangle 365"/>
            <p:cNvSpPr>
              <a:spLocks noChangeArrowheads="1"/>
            </p:cNvSpPr>
            <p:nvPr/>
          </p:nvSpPr>
          <p:spPr bwMode="auto">
            <a:xfrm>
              <a:off x="2336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94" name="Rectangle 366"/>
            <p:cNvSpPr>
              <a:spLocks noChangeArrowheads="1"/>
            </p:cNvSpPr>
            <p:nvPr/>
          </p:nvSpPr>
          <p:spPr bwMode="auto">
            <a:xfrm>
              <a:off x="1975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95" name="Rectangle 367"/>
            <p:cNvSpPr>
              <a:spLocks noChangeArrowheads="1"/>
            </p:cNvSpPr>
            <p:nvPr/>
          </p:nvSpPr>
          <p:spPr bwMode="auto">
            <a:xfrm>
              <a:off x="1975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96" name="Rectangle 368"/>
            <p:cNvSpPr>
              <a:spLocks noChangeArrowheads="1"/>
            </p:cNvSpPr>
            <p:nvPr/>
          </p:nvSpPr>
          <p:spPr bwMode="auto">
            <a:xfrm>
              <a:off x="1975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97" name="Rectangle 369"/>
            <p:cNvSpPr>
              <a:spLocks noChangeArrowheads="1"/>
            </p:cNvSpPr>
            <p:nvPr/>
          </p:nvSpPr>
          <p:spPr bwMode="auto">
            <a:xfrm>
              <a:off x="1975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98" name="Rectangle 370"/>
            <p:cNvSpPr>
              <a:spLocks noChangeArrowheads="1"/>
            </p:cNvSpPr>
            <p:nvPr/>
          </p:nvSpPr>
          <p:spPr bwMode="auto">
            <a:xfrm>
              <a:off x="1975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699" name="Rectangle 371"/>
            <p:cNvSpPr>
              <a:spLocks noChangeArrowheads="1"/>
            </p:cNvSpPr>
            <p:nvPr/>
          </p:nvSpPr>
          <p:spPr bwMode="auto">
            <a:xfrm>
              <a:off x="1975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00" name="Rectangle 372"/>
            <p:cNvSpPr>
              <a:spLocks noChangeArrowheads="1"/>
            </p:cNvSpPr>
            <p:nvPr/>
          </p:nvSpPr>
          <p:spPr bwMode="auto">
            <a:xfrm>
              <a:off x="1794" y="2521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01" name="Rectangle 373"/>
            <p:cNvSpPr>
              <a:spLocks noChangeArrowheads="1"/>
            </p:cNvSpPr>
            <p:nvPr/>
          </p:nvSpPr>
          <p:spPr bwMode="auto">
            <a:xfrm>
              <a:off x="1794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02" name="Rectangle 374"/>
            <p:cNvSpPr>
              <a:spLocks noChangeArrowheads="1"/>
            </p:cNvSpPr>
            <p:nvPr/>
          </p:nvSpPr>
          <p:spPr bwMode="auto">
            <a:xfrm>
              <a:off x="1794" y="2340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03" name="Rectangle 375"/>
            <p:cNvSpPr>
              <a:spLocks noChangeArrowheads="1"/>
            </p:cNvSpPr>
            <p:nvPr/>
          </p:nvSpPr>
          <p:spPr bwMode="auto">
            <a:xfrm>
              <a:off x="1794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04" name="Rectangle 376"/>
            <p:cNvSpPr>
              <a:spLocks noChangeArrowheads="1"/>
            </p:cNvSpPr>
            <p:nvPr/>
          </p:nvSpPr>
          <p:spPr bwMode="auto">
            <a:xfrm>
              <a:off x="1794" y="1437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05" name="Rectangle 377"/>
            <p:cNvSpPr>
              <a:spLocks noChangeArrowheads="1"/>
            </p:cNvSpPr>
            <p:nvPr/>
          </p:nvSpPr>
          <p:spPr bwMode="auto">
            <a:xfrm>
              <a:off x="1794" y="2701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06" name="Rectangle 378"/>
            <p:cNvSpPr>
              <a:spLocks noChangeArrowheads="1"/>
            </p:cNvSpPr>
            <p:nvPr/>
          </p:nvSpPr>
          <p:spPr bwMode="auto">
            <a:xfrm>
              <a:off x="1794" y="1076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07" name="Rectangle 379"/>
            <p:cNvSpPr>
              <a:spLocks noChangeArrowheads="1"/>
            </p:cNvSpPr>
            <p:nvPr/>
          </p:nvSpPr>
          <p:spPr bwMode="auto">
            <a:xfrm>
              <a:off x="3781" y="2882"/>
              <a:ext cx="181" cy="181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08" name="Oval 380"/>
            <p:cNvSpPr>
              <a:spLocks noChangeArrowheads="1"/>
            </p:cNvSpPr>
            <p:nvPr/>
          </p:nvSpPr>
          <p:spPr bwMode="auto">
            <a:xfrm>
              <a:off x="2092" y="2276"/>
              <a:ext cx="127" cy="128"/>
            </a:xfrm>
            <a:prstGeom prst="ellipse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09" name="Oval 381"/>
            <p:cNvSpPr>
              <a:spLocks noChangeArrowheads="1"/>
            </p:cNvSpPr>
            <p:nvPr/>
          </p:nvSpPr>
          <p:spPr bwMode="auto">
            <a:xfrm>
              <a:off x="2276" y="2457"/>
              <a:ext cx="128" cy="127"/>
            </a:xfrm>
            <a:prstGeom prst="ellipse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710" name="Rectangle 382"/>
            <p:cNvSpPr>
              <a:spLocks noChangeArrowheads="1"/>
            </p:cNvSpPr>
            <p:nvPr/>
          </p:nvSpPr>
          <p:spPr bwMode="auto">
            <a:xfrm>
              <a:off x="2878" y="1618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11" name="Rectangle 383"/>
            <p:cNvSpPr>
              <a:spLocks noChangeArrowheads="1"/>
            </p:cNvSpPr>
            <p:nvPr/>
          </p:nvSpPr>
          <p:spPr bwMode="auto">
            <a:xfrm>
              <a:off x="1794" y="2160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12" name="Rectangle 384"/>
            <p:cNvSpPr>
              <a:spLocks noChangeArrowheads="1"/>
            </p:cNvSpPr>
            <p:nvPr/>
          </p:nvSpPr>
          <p:spPr bwMode="auto">
            <a:xfrm>
              <a:off x="3420" y="3063"/>
              <a:ext cx="181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713" name="Rectangle 385"/>
            <p:cNvSpPr>
              <a:spLocks noChangeArrowheads="1"/>
            </p:cNvSpPr>
            <p:nvPr/>
          </p:nvSpPr>
          <p:spPr bwMode="auto">
            <a:xfrm>
              <a:off x="3059" y="3063"/>
              <a:ext cx="180" cy="18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4337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Flood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210228" cy="5256869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Models how surface water gathers in depressions as it rains</a:t>
            </a:r>
          </a:p>
          <a:p>
            <a:pPr lvl="1"/>
            <a:r>
              <a:rPr lang="en-US" dirty="0" smtClean="0"/>
              <a:t>Water from watershed of depression gathers in the depression</a:t>
            </a:r>
          </a:p>
          <a:p>
            <a:pPr lvl="1"/>
            <a:r>
              <a:rPr lang="en-US" dirty="0" smtClean="0"/>
              <a:t>Depressions fill, leading to (potentially dramatic) increase in neighbor depression watershed size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0" eaLnBrk="1" hangingPunct="1">
              <a:defRPr/>
            </a:pPr>
            <a:r>
              <a:rPr lang="en-US" dirty="0" smtClean="0">
                <a:solidFill>
                  <a:srgbClr val="C00000"/>
                </a:solidFill>
              </a:rPr>
              <a:t>Flash Flood Mapping:</a:t>
            </a:r>
          </a:p>
          <a:p>
            <a:pPr lvl="1" eaLnBrk="1" hangingPunct="1">
              <a:defRPr/>
            </a:pPr>
            <a:r>
              <a:rPr lang="en-US" dirty="0" smtClean="0"/>
              <a:t>Amount of rain before any </a:t>
            </a:r>
            <a:r>
              <a:rPr lang="en-US" smtClean="0"/>
              <a:t>given raster cell </a:t>
            </a:r>
            <a:r>
              <a:rPr lang="en-US" dirty="0" smtClean="0"/>
              <a:t>is below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76" y="3237336"/>
            <a:ext cx="5718048" cy="1703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76" y="3237336"/>
            <a:ext cx="5718048" cy="1703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76" y="3237336"/>
            <a:ext cx="5718048" cy="1703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76" y="3237336"/>
            <a:ext cx="5718048" cy="1703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76" y="3237336"/>
            <a:ext cx="5718048" cy="1703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76" y="3237336"/>
            <a:ext cx="5718048" cy="1703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76" y="3237336"/>
            <a:ext cx="5718048" cy="17038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76" y="3237336"/>
            <a:ext cx="5718048" cy="170383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3113590" y="3119873"/>
            <a:ext cx="150471" cy="65975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257063" y="2732120"/>
            <a:ext cx="2207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0" dirty="0" smtClean="0"/>
              <a:t>Watershed area</a:t>
            </a:r>
            <a:endParaRPr lang="da-DK" b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3361052" y="3779629"/>
            <a:ext cx="150470" cy="375213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361051" y="3388019"/>
            <a:ext cx="1137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0" dirty="0" smtClean="0"/>
              <a:t>Volume</a:t>
            </a:r>
            <a:endParaRPr lang="da-DK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2978047" y="3037281"/>
            <a:ext cx="2207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0" dirty="0" smtClean="0"/>
              <a:t>Watershed area</a:t>
            </a:r>
            <a:endParaRPr lang="da-DK" b="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4082035" y="4084790"/>
            <a:ext cx="150471" cy="279361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082035" y="3693180"/>
            <a:ext cx="1137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0" dirty="0" smtClean="0"/>
              <a:t>Volume</a:t>
            </a:r>
            <a:endParaRPr lang="da-DK" b="0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6840638" y="2732120"/>
            <a:ext cx="1122744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da-DK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599990" y="2732120"/>
            <a:ext cx="555585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da-DK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223549" y="3775109"/>
            <a:ext cx="914400" cy="3529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da-DK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3680749" y="3425034"/>
            <a:ext cx="304297" cy="72980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114535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6" grpId="0"/>
      <p:bldP spid="16" grpId="1"/>
      <p:bldP spid="18" grpId="0"/>
      <p:bldP spid="18" grpId="1"/>
      <p:bldP spid="21" grpId="0" animBg="1"/>
      <p:bldP spid="2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</a:t>
            </a:r>
            <a:r>
              <a:rPr lang="en-US" dirty="0"/>
              <a:t>Flood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410700" cy="4752975"/>
          </a:xfrm>
        </p:spPr>
        <p:txBody>
          <a:bodyPr/>
          <a:lstStyle/>
          <a:p>
            <a:r>
              <a:rPr lang="en-US" dirty="0" smtClean="0"/>
              <a:t>Relatively easily solved in </a:t>
            </a:r>
            <a:r>
              <a:rPr lang="en-US" i="1" dirty="0" smtClean="0"/>
              <a:t>O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dirty="0" smtClean="0"/>
              <a:t> log </a:t>
            </a:r>
            <a:r>
              <a:rPr lang="en-US" i="1" dirty="0" smtClean="0"/>
              <a:t>N</a:t>
            </a:r>
            <a:r>
              <a:rPr lang="en-US" dirty="0" smtClean="0"/>
              <a:t>) internal memory time [LS05]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sing priority queue and Union-Find structure</a:t>
            </a:r>
          </a:p>
          <a:p>
            <a:r>
              <a:rPr lang="en-US" dirty="0" smtClean="0"/>
              <a:t>Algorithm runs in O(</a:t>
            </a:r>
            <a:r>
              <a:rPr lang="en-US" i="1" dirty="0" smtClean="0"/>
              <a:t>N</a:t>
            </a:r>
            <a:r>
              <a:rPr lang="en-US" dirty="0" smtClean="0"/>
              <a:t>  (</a:t>
            </a:r>
            <a:r>
              <a:rPr lang="en-US" i="1" dirty="0" smtClean="0"/>
              <a:t>N</a:t>
            </a:r>
            <a:r>
              <a:rPr lang="en-US" dirty="0" smtClean="0"/>
              <a:t>))+Sort(N)) I/</a:t>
            </a:r>
            <a:r>
              <a:rPr lang="en-US" dirty="0" err="1" smtClean="0"/>
              <a:t>Os</a:t>
            </a:r>
            <a:r>
              <a:rPr lang="en-US" dirty="0" smtClean="0"/>
              <a:t> since no I/O-efficient online union-find structure known</a:t>
            </a:r>
          </a:p>
          <a:p>
            <a:endParaRPr lang="en-US" dirty="0" smtClean="0"/>
          </a:p>
          <a:p>
            <a:r>
              <a:rPr lang="en-US" dirty="0" smtClean="0"/>
              <a:t>Recently solved in </a:t>
            </a:r>
            <a:r>
              <a:rPr lang="en-US" i="1" dirty="0" smtClean="0"/>
              <a:t>O</a:t>
            </a:r>
            <a:r>
              <a:rPr lang="en-US" dirty="0" smtClean="0"/>
              <a:t>(Sort(</a:t>
            </a:r>
            <a:r>
              <a:rPr lang="en-US" i="1" dirty="0" smtClean="0"/>
              <a:t>N</a:t>
            </a:r>
            <a:r>
              <a:rPr lang="en-US" dirty="0" smtClean="0"/>
              <a:t>) log (</a:t>
            </a:r>
            <a:r>
              <a:rPr lang="en-US" i="1" dirty="0" smtClean="0"/>
              <a:t>N/M</a:t>
            </a:r>
            <a:r>
              <a:rPr lang="en-US" dirty="0" smtClean="0"/>
              <a:t>)) I/</a:t>
            </a:r>
            <a:r>
              <a:rPr lang="en-US" dirty="0" err="1" smtClean="0"/>
              <a:t>Os</a:t>
            </a:r>
            <a:r>
              <a:rPr lang="en-US" dirty="0" smtClean="0"/>
              <a:t> [ARZ10]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 </a:t>
            </a:r>
            <a:r>
              <a:rPr lang="en-US" dirty="0" smtClean="0"/>
              <a:t>using </a:t>
            </a:r>
            <a:r>
              <a:rPr lang="en-US" dirty="0"/>
              <a:t>time-forward </a:t>
            </a:r>
            <a:r>
              <a:rPr lang="en-US" dirty="0" smtClean="0"/>
              <a:t>processing and </a:t>
            </a:r>
            <a:r>
              <a:rPr lang="en-US" dirty="0"/>
              <a:t>batched </a:t>
            </a:r>
            <a:r>
              <a:rPr lang="en-US" dirty="0" smtClean="0"/>
              <a:t>Union-Find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76" y="4317456"/>
            <a:ext cx="5718048" cy="170383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3113590" y="4199993"/>
            <a:ext cx="150471" cy="65975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257063" y="3812240"/>
            <a:ext cx="2207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0" dirty="0" smtClean="0"/>
              <a:t>Watershed area</a:t>
            </a:r>
            <a:endParaRPr lang="da-DK" b="0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3223549" y="4855229"/>
            <a:ext cx="914400" cy="3529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2A12"/>
              </a:buClr>
              <a:buSzTx/>
              <a:buFont typeface="Wingdings" pitchFamily="2" charset="2"/>
              <a:buNone/>
              <a:tabLst/>
            </a:pPr>
            <a:endParaRPr kumimoji="0" lang="da-DK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6836" y="4528254"/>
            <a:ext cx="1137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0" dirty="0" smtClean="0"/>
              <a:t>Volume</a:t>
            </a:r>
            <a:endParaRPr lang="da-DK" b="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3404828" y="4865027"/>
            <a:ext cx="150471" cy="279361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67046" y="1880828"/>
                <a:ext cx="7658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046" y="1880828"/>
                <a:ext cx="765874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9045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2636912"/>
            <a:ext cx="8915400" cy="706438"/>
          </a:xfrm>
        </p:spPr>
        <p:txBody>
          <a:bodyPr/>
          <a:lstStyle/>
          <a:p>
            <a:pPr algn="ctr"/>
            <a:r>
              <a:rPr lang="en-US" dirty="0" smtClean="0"/>
              <a:t>SCALGO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29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748"/>
            <a:ext cx="9174224" cy="4752975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stablished in 2009 to commercialize </a:t>
            </a:r>
            <a:r>
              <a:rPr lang="en-US" dirty="0"/>
              <a:t>I/O-efficient terrain processing </a:t>
            </a:r>
            <a:r>
              <a:rPr lang="en-US" dirty="0" smtClean="0"/>
              <a:t>technology</a:t>
            </a:r>
          </a:p>
          <a:p>
            <a:endParaRPr lang="en-US" dirty="0" smtClean="0"/>
          </a:p>
          <a:p>
            <a:r>
              <a:rPr lang="en-US" dirty="0" smtClean="0"/>
              <a:t>Founders:</a:t>
            </a:r>
          </a:p>
          <a:p>
            <a:pPr lvl="1"/>
            <a:r>
              <a:rPr lang="en-US" dirty="0" smtClean="0"/>
              <a:t>Lars </a:t>
            </a:r>
            <a:r>
              <a:rPr lang="en-US" dirty="0" err="1" smtClean="0"/>
              <a:t>Arge</a:t>
            </a:r>
            <a:endParaRPr lang="en-US" dirty="0" smtClean="0"/>
          </a:p>
          <a:p>
            <a:pPr lvl="1"/>
            <a:r>
              <a:rPr lang="en-US" dirty="0" err="1" smtClean="0"/>
              <a:t>Pankaj</a:t>
            </a:r>
            <a:r>
              <a:rPr lang="en-US" dirty="0" smtClean="0"/>
              <a:t> </a:t>
            </a:r>
            <a:r>
              <a:rPr lang="en-US" dirty="0" err="1" smtClean="0"/>
              <a:t>Agarwal</a:t>
            </a:r>
            <a:endParaRPr lang="en-US" dirty="0" smtClean="0"/>
          </a:p>
          <a:p>
            <a:pPr lvl="1"/>
            <a:r>
              <a:rPr lang="en-US" dirty="0" smtClean="0"/>
              <a:t>Morten </a:t>
            </a:r>
            <a:r>
              <a:rPr lang="en-US" dirty="0" err="1" smtClean="0"/>
              <a:t>Revsbæk</a:t>
            </a:r>
            <a:endParaRPr lang="en-US" dirty="0" smtClean="0"/>
          </a:p>
          <a:p>
            <a:pPr lvl="1"/>
            <a:r>
              <a:rPr lang="en-US" dirty="0" smtClean="0"/>
              <a:t>Thomas </a:t>
            </a:r>
            <a:r>
              <a:rPr lang="en-US" dirty="0" err="1" smtClean="0"/>
              <a:t>Mølhave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longlogo-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6556" y="4545124"/>
            <a:ext cx="3573088" cy="72008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24091" t="11691" r="23742" b="8438"/>
          <a:stretch>
            <a:fillRect/>
          </a:stretch>
        </p:blipFill>
        <p:spPr bwMode="auto">
          <a:xfrm>
            <a:off x="5601072" y="1974984"/>
            <a:ext cx="3800208" cy="36364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1203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SCALGO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72716"/>
            <a:ext cx="8850313" cy="4752975"/>
          </a:xfrm>
        </p:spPr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84562267"/>
              </p:ext>
            </p:extLst>
          </p:nvPr>
        </p:nvGraphicFramePr>
        <p:xfrm>
          <a:off x="542510" y="1268532"/>
          <a:ext cx="882098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kstboks 7"/>
          <p:cNvSpPr txBox="1"/>
          <p:nvPr/>
        </p:nvSpPr>
        <p:spPr>
          <a:xfrm>
            <a:off x="2303461" y="2961233"/>
            <a:ext cx="1659429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SCALGO</a:t>
            </a:r>
          </a:p>
          <a:p>
            <a:pPr algn="ctr"/>
            <a:r>
              <a:rPr lang="en-US" sz="1600" dirty="0" smtClean="0"/>
              <a:t>I/O-Efficient</a:t>
            </a:r>
          </a:p>
          <a:p>
            <a:pPr algn="ctr"/>
            <a:r>
              <a:rPr lang="en-US" sz="1600" dirty="0" smtClean="0"/>
              <a:t>Technology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6139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SCALGO Software Products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6382"/>
            <a:ext cx="8850313" cy="4752975"/>
          </a:xfrm>
        </p:spPr>
        <p:txBody>
          <a:bodyPr/>
          <a:lstStyle/>
          <a:p>
            <a:r>
              <a:rPr lang="da-DK" dirty="0">
                <a:solidFill>
                  <a:srgbClr val="C00000"/>
                </a:solidFill>
              </a:rPr>
              <a:t>Embedded software</a:t>
            </a:r>
            <a:r>
              <a:rPr lang="da-DK" dirty="0" smtClean="0">
                <a:solidFill>
                  <a:srgbClr val="C00000"/>
                </a:solidFill>
              </a:rPr>
              <a:t>:</a:t>
            </a:r>
          </a:p>
          <a:p>
            <a:pPr marL="1828800" lvl="4" indent="0">
              <a:buNone/>
            </a:pPr>
            <a:r>
              <a:rPr lang="en-US" sz="2000" dirty="0" smtClean="0"/>
              <a:t>SCALGO S-CAN for terrain (sonar) data cleaning within EIVA </a:t>
            </a:r>
            <a:r>
              <a:rPr lang="en-US" sz="2000" dirty="0" err="1" smtClean="0"/>
              <a:t>NaviModel</a:t>
            </a:r>
            <a:r>
              <a:rPr lang="en-US" sz="2000" dirty="0" smtClean="0"/>
              <a:t> product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Software packages: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		SCALGO Model constructs and simplifies massive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terrain models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SCALGO Hydrology performs basic hydrological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analysis on massive raster terrain models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SCALGO Simplify adds massive raster terrain model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	simplification functionality to SCALGO Hydrology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Picture 2" descr="SCALGO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56" y="3046156"/>
            <a:ext cx="1116125" cy="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CALGO Hydr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3" y="4054268"/>
            <a:ext cx="1116125" cy="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ALGO Simplif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37" y="5157192"/>
            <a:ext cx="1116125" cy="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0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91" y="1592796"/>
            <a:ext cx="1101892" cy="86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6841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SCALGO Model Success Stories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282236" cy="5193862"/>
          </a:xfrm>
        </p:spPr>
        <p:txBody>
          <a:bodyPr/>
          <a:lstStyle/>
          <a:p>
            <a:r>
              <a:rPr lang="en-US" dirty="0" err="1" smtClean="0"/>
              <a:t>LiDAR</a:t>
            </a:r>
            <a:r>
              <a:rPr lang="en-US" dirty="0" smtClean="0"/>
              <a:t> scan of Denmark (42.000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Whole country</a:t>
            </a:r>
          </a:p>
          <a:p>
            <a:pPr lvl="1"/>
            <a:r>
              <a:rPr lang="en-US" dirty="0" smtClean="0"/>
              <a:t>26 billion points in roughly 14,000 files</a:t>
            </a:r>
          </a:p>
          <a:p>
            <a:endParaRPr lang="en-US" dirty="0" smtClean="0"/>
          </a:p>
          <a:p>
            <a:r>
              <a:rPr lang="en-US" dirty="0" smtClean="0"/>
              <a:t>On standard workstation with 4GB memory</a:t>
            </a:r>
          </a:p>
          <a:p>
            <a:pPr lvl="1"/>
            <a:r>
              <a:rPr lang="en-US" dirty="0" smtClean="0"/>
              <a:t>National 2-meter 26 billon cell raster model in 2 days  </a:t>
            </a:r>
          </a:p>
          <a:p>
            <a:pPr lvl="1"/>
            <a:r>
              <a:rPr lang="en-US" dirty="0" smtClean="0"/>
              <a:t>Without thinning or tiling</a:t>
            </a:r>
          </a:p>
          <a:p>
            <a:pPr lvl="1"/>
            <a:r>
              <a:rPr lang="en-US" dirty="0" smtClean="0"/>
              <a:t>Simplification of </a:t>
            </a:r>
            <a:r>
              <a:rPr lang="en-US" dirty="0"/>
              <a:t>26 billon cell raster model </a:t>
            </a:r>
            <a:r>
              <a:rPr lang="en-US" dirty="0" smtClean="0"/>
              <a:t>full model </a:t>
            </a:r>
            <a:r>
              <a:rPr lang="en-US" dirty="0"/>
              <a:t>in ½ day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3" descr="D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73B2FF"/>
              </a:clrFrom>
              <a:clrTo>
                <a:srgbClr val="73B2FF">
                  <a:alpha val="0"/>
                </a:srgbClr>
              </a:clrTo>
            </a:clrChange>
          </a:blip>
          <a:srcRect t="13268" b="9637"/>
          <a:stretch/>
        </p:blipFill>
        <p:spPr bwMode="auto">
          <a:xfrm rot="-975714">
            <a:off x="6403682" y="1196109"/>
            <a:ext cx="3332162" cy="205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817096" y="4399140"/>
            <a:ext cx="3054290" cy="1394372"/>
            <a:chOff x="8553400" y="4375150"/>
            <a:chExt cx="4875212" cy="2225675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9109025" y="5778500"/>
              <a:ext cx="3054350" cy="468313"/>
              <a:chOff x="3279" y="3135"/>
              <a:chExt cx="1924" cy="295"/>
            </a:xfrm>
          </p:grpSpPr>
          <p:sp>
            <p:nvSpPr>
              <p:cNvPr id="7" name="Rectangle 3"/>
              <p:cNvSpPr>
                <a:spLocks noChangeArrowheads="1"/>
              </p:cNvSpPr>
              <p:nvPr/>
            </p:nvSpPr>
            <p:spPr bwMode="auto">
              <a:xfrm>
                <a:off x="3279" y="3135"/>
                <a:ext cx="295" cy="295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4481" y="3203"/>
                <a:ext cx="453" cy="136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4976" y="3190"/>
                <a:ext cx="227" cy="113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 9"/>
            <p:cNvSpPr>
              <a:spLocks noChangeAspect="1"/>
            </p:cNvSpPr>
            <p:nvPr/>
          </p:nvSpPr>
          <p:spPr bwMode="auto">
            <a:xfrm>
              <a:off x="8553400" y="4375150"/>
              <a:ext cx="4875212" cy="2225675"/>
            </a:xfrm>
            <a:custGeom>
              <a:avLst/>
              <a:gdLst>
                <a:gd name="connsiteX0" fmla="*/ 0 w 8420431"/>
                <a:gd name="connsiteY0" fmla="*/ 3717235 h 4545496"/>
                <a:gd name="connsiteX1" fmla="*/ 381663 w 8420431"/>
                <a:gd name="connsiteY1" fmla="*/ 163002 h 4545496"/>
                <a:gd name="connsiteX2" fmla="*/ 1518699 w 8420431"/>
                <a:gd name="connsiteY2" fmla="*/ 2739225 h 4545496"/>
                <a:gd name="connsiteX3" fmla="*/ 2719346 w 8420431"/>
                <a:gd name="connsiteY3" fmla="*/ 2818738 h 4545496"/>
                <a:gd name="connsiteX4" fmla="*/ 3077155 w 8420431"/>
                <a:gd name="connsiteY4" fmla="*/ 3399183 h 4545496"/>
                <a:gd name="connsiteX5" fmla="*/ 4365266 w 8420431"/>
                <a:gd name="connsiteY5" fmla="*/ 1443162 h 4545496"/>
                <a:gd name="connsiteX6" fmla="*/ 4762831 w 8420431"/>
                <a:gd name="connsiteY6" fmla="*/ 4377193 h 4545496"/>
                <a:gd name="connsiteX7" fmla="*/ 4929809 w 8420431"/>
                <a:gd name="connsiteY7" fmla="*/ 2452978 h 4545496"/>
                <a:gd name="connsiteX8" fmla="*/ 5685183 w 8420431"/>
                <a:gd name="connsiteY8" fmla="*/ 2651760 h 4545496"/>
                <a:gd name="connsiteX9" fmla="*/ 5971430 w 8420431"/>
                <a:gd name="connsiteY9" fmla="*/ 3295816 h 4545496"/>
                <a:gd name="connsiteX10" fmla="*/ 7959256 w 8420431"/>
                <a:gd name="connsiteY10" fmla="*/ 2429124 h 4545496"/>
                <a:gd name="connsiteX11" fmla="*/ 8420431 w 8420431"/>
                <a:gd name="connsiteY11" fmla="*/ 4448755 h 4545496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4365266 w 8420431"/>
                <a:gd name="connsiteY5" fmla="*/ 1443162 h 4448755"/>
                <a:gd name="connsiteX6" fmla="*/ 4762831 w 8420431"/>
                <a:gd name="connsiteY6" fmla="*/ 3729493 h 4448755"/>
                <a:gd name="connsiteX7" fmla="*/ 49298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7959256 w 8420431"/>
                <a:gd name="connsiteY10" fmla="*/ 2429124 h 4448755"/>
                <a:gd name="connsiteX11" fmla="*/ 8420431 w 8420431"/>
                <a:gd name="connsiteY11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49298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7959256 w 8420431"/>
                <a:gd name="connsiteY10" fmla="*/ 2429124 h 4448755"/>
                <a:gd name="connsiteX11" fmla="*/ 8420431 w 8420431"/>
                <a:gd name="connsiteY11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7959256 w 8420431"/>
                <a:gd name="connsiteY10" fmla="*/ 2429124 h 4448755"/>
                <a:gd name="connsiteX11" fmla="*/ 8420431 w 8420431"/>
                <a:gd name="connsiteY11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7959256 w 8420431"/>
                <a:gd name="connsiteY10" fmla="*/ 2429124 h 4448755"/>
                <a:gd name="connsiteX11" fmla="*/ 8420431 w 8420431"/>
                <a:gd name="connsiteY11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7959256 w 8420431"/>
                <a:gd name="connsiteY10" fmla="*/ 2429124 h 4448755"/>
                <a:gd name="connsiteX11" fmla="*/ 8420431 w 8420431"/>
                <a:gd name="connsiteY11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6681083 w 8420431"/>
                <a:gd name="connsiteY10" fmla="*/ 3448217 h 4448755"/>
                <a:gd name="connsiteX11" fmla="*/ 7959256 w 8420431"/>
                <a:gd name="connsiteY11" fmla="*/ 2429124 h 4448755"/>
                <a:gd name="connsiteX12" fmla="*/ 8420431 w 8420431"/>
                <a:gd name="connsiteY12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295816 h 4448755"/>
                <a:gd name="connsiteX10" fmla="*/ 6681083 w 8420431"/>
                <a:gd name="connsiteY10" fmla="*/ 3448217 h 4448755"/>
                <a:gd name="connsiteX11" fmla="*/ 7959256 w 8420431"/>
                <a:gd name="connsiteY11" fmla="*/ 2429124 h 4448755"/>
                <a:gd name="connsiteX12" fmla="*/ 8420431 w 8420431"/>
                <a:gd name="connsiteY12" fmla="*/ 4448755 h 4448755"/>
                <a:gd name="connsiteX0" fmla="*/ 0 w 8420431"/>
                <a:gd name="connsiteY0" fmla="*/ 3717235 h 4448755"/>
                <a:gd name="connsiteX1" fmla="*/ 381663 w 8420431"/>
                <a:gd name="connsiteY1" fmla="*/ 163002 h 4448755"/>
                <a:gd name="connsiteX2" fmla="*/ 1518699 w 8420431"/>
                <a:gd name="connsiteY2" fmla="*/ 2739225 h 4448755"/>
                <a:gd name="connsiteX3" fmla="*/ 2719346 w 8420431"/>
                <a:gd name="connsiteY3" fmla="*/ 2818738 h 4448755"/>
                <a:gd name="connsiteX4" fmla="*/ 3077155 w 8420431"/>
                <a:gd name="connsiteY4" fmla="*/ 3399183 h 4448755"/>
                <a:gd name="connsiteX5" fmla="*/ 3946166 w 8420431"/>
                <a:gd name="connsiteY5" fmla="*/ 1443162 h 4448755"/>
                <a:gd name="connsiteX6" fmla="*/ 4762831 w 8420431"/>
                <a:gd name="connsiteY6" fmla="*/ 3729493 h 4448755"/>
                <a:gd name="connsiteX7" fmla="*/ 5044109 w 8420431"/>
                <a:gd name="connsiteY7" fmla="*/ 2452978 h 4448755"/>
                <a:gd name="connsiteX8" fmla="*/ 5685183 w 8420431"/>
                <a:gd name="connsiteY8" fmla="*/ 2651760 h 4448755"/>
                <a:gd name="connsiteX9" fmla="*/ 5971430 w 8420431"/>
                <a:gd name="connsiteY9" fmla="*/ 3181516 h 4448755"/>
                <a:gd name="connsiteX10" fmla="*/ 6681083 w 8420431"/>
                <a:gd name="connsiteY10" fmla="*/ 3448217 h 4448755"/>
                <a:gd name="connsiteX11" fmla="*/ 7959256 w 8420431"/>
                <a:gd name="connsiteY11" fmla="*/ 2429124 h 4448755"/>
                <a:gd name="connsiteX12" fmla="*/ 8420431 w 8420431"/>
                <a:gd name="connsiteY12" fmla="*/ 4448755 h 4448755"/>
                <a:gd name="connsiteX0" fmla="*/ 0 w 8420431"/>
                <a:gd name="connsiteY0" fmla="*/ 3581234 h 4312754"/>
                <a:gd name="connsiteX1" fmla="*/ 533400 w 8420431"/>
                <a:gd name="connsiteY1" fmla="*/ 2765232 h 4312754"/>
                <a:gd name="connsiteX2" fmla="*/ 381663 w 8420431"/>
                <a:gd name="connsiteY2" fmla="*/ 27001 h 4312754"/>
                <a:gd name="connsiteX3" fmla="*/ 1518699 w 8420431"/>
                <a:gd name="connsiteY3" fmla="*/ 2603224 h 4312754"/>
                <a:gd name="connsiteX4" fmla="*/ 2719346 w 8420431"/>
                <a:gd name="connsiteY4" fmla="*/ 2682737 h 4312754"/>
                <a:gd name="connsiteX5" fmla="*/ 3077155 w 8420431"/>
                <a:gd name="connsiteY5" fmla="*/ 3263182 h 4312754"/>
                <a:gd name="connsiteX6" fmla="*/ 3946166 w 8420431"/>
                <a:gd name="connsiteY6" fmla="*/ 1307161 h 4312754"/>
                <a:gd name="connsiteX7" fmla="*/ 4762831 w 8420431"/>
                <a:gd name="connsiteY7" fmla="*/ 3593492 h 4312754"/>
                <a:gd name="connsiteX8" fmla="*/ 5044109 w 8420431"/>
                <a:gd name="connsiteY8" fmla="*/ 2316977 h 4312754"/>
                <a:gd name="connsiteX9" fmla="*/ 5685183 w 8420431"/>
                <a:gd name="connsiteY9" fmla="*/ 2515759 h 4312754"/>
                <a:gd name="connsiteX10" fmla="*/ 5971430 w 8420431"/>
                <a:gd name="connsiteY10" fmla="*/ 3045515 h 4312754"/>
                <a:gd name="connsiteX11" fmla="*/ 6681083 w 8420431"/>
                <a:gd name="connsiteY11" fmla="*/ 3312216 h 4312754"/>
                <a:gd name="connsiteX12" fmla="*/ 7959256 w 8420431"/>
                <a:gd name="connsiteY12" fmla="*/ 2293123 h 4312754"/>
                <a:gd name="connsiteX13" fmla="*/ 8420431 w 8420431"/>
                <a:gd name="connsiteY13" fmla="*/ 4312754 h 4312754"/>
                <a:gd name="connsiteX0" fmla="*/ 0 w 8420431"/>
                <a:gd name="connsiteY0" fmla="*/ 4152734 h 4312754"/>
                <a:gd name="connsiteX1" fmla="*/ 533400 w 8420431"/>
                <a:gd name="connsiteY1" fmla="*/ 2765232 h 4312754"/>
                <a:gd name="connsiteX2" fmla="*/ 381663 w 8420431"/>
                <a:gd name="connsiteY2" fmla="*/ 27001 h 4312754"/>
                <a:gd name="connsiteX3" fmla="*/ 1518699 w 8420431"/>
                <a:gd name="connsiteY3" fmla="*/ 2603224 h 4312754"/>
                <a:gd name="connsiteX4" fmla="*/ 2719346 w 8420431"/>
                <a:gd name="connsiteY4" fmla="*/ 2682737 h 4312754"/>
                <a:gd name="connsiteX5" fmla="*/ 3077155 w 8420431"/>
                <a:gd name="connsiteY5" fmla="*/ 3263182 h 4312754"/>
                <a:gd name="connsiteX6" fmla="*/ 3946166 w 8420431"/>
                <a:gd name="connsiteY6" fmla="*/ 1307161 h 4312754"/>
                <a:gd name="connsiteX7" fmla="*/ 4762831 w 8420431"/>
                <a:gd name="connsiteY7" fmla="*/ 3593492 h 4312754"/>
                <a:gd name="connsiteX8" fmla="*/ 5044109 w 8420431"/>
                <a:gd name="connsiteY8" fmla="*/ 2316977 h 4312754"/>
                <a:gd name="connsiteX9" fmla="*/ 5685183 w 8420431"/>
                <a:gd name="connsiteY9" fmla="*/ 2515759 h 4312754"/>
                <a:gd name="connsiteX10" fmla="*/ 5971430 w 8420431"/>
                <a:gd name="connsiteY10" fmla="*/ 3045515 h 4312754"/>
                <a:gd name="connsiteX11" fmla="*/ 6681083 w 8420431"/>
                <a:gd name="connsiteY11" fmla="*/ 3312216 h 4312754"/>
                <a:gd name="connsiteX12" fmla="*/ 7959256 w 8420431"/>
                <a:gd name="connsiteY12" fmla="*/ 2293123 h 4312754"/>
                <a:gd name="connsiteX13" fmla="*/ 8420431 w 8420431"/>
                <a:gd name="connsiteY13" fmla="*/ 4312754 h 4312754"/>
                <a:gd name="connsiteX0" fmla="*/ 0 w 8420431"/>
                <a:gd name="connsiteY0" fmla="*/ 4152734 h 4312754"/>
                <a:gd name="connsiteX1" fmla="*/ 533400 w 8420431"/>
                <a:gd name="connsiteY1" fmla="*/ 2765232 h 4312754"/>
                <a:gd name="connsiteX2" fmla="*/ 381663 w 8420431"/>
                <a:gd name="connsiteY2" fmla="*/ 27001 h 4312754"/>
                <a:gd name="connsiteX3" fmla="*/ 1518699 w 8420431"/>
                <a:gd name="connsiteY3" fmla="*/ 2603224 h 4312754"/>
                <a:gd name="connsiteX4" fmla="*/ 2719346 w 8420431"/>
                <a:gd name="connsiteY4" fmla="*/ 2682737 h 4312754"/>
                <a:gd name="connsiteX5" fmla="*/ 3077155 w 8420431"/>
                <a:gd name="connsiteY5" fmla="*/ 3263182 h 4312754"/>
                <a:gd name="connsiteX6" fmla="*/ 3946166 w 8420431"/>
                <a:gd name="connsiteY6" fmla="*/ 1307161 h 4312754"/>
                <a:gd name="connsiteX7" fmla="*/ 4762831 w 8420431"/>
                <a:gd name="connsiteY7" fmla="*/ 3593492 h 4312754"/>
                <a:gd name="connsiteX8" fmla="*/ 5044109 w 8420431"/>
                <a:gd name="connsiteY8" fmla="*/ 2316977 h 4312754"/>
                <a:gd name="connsiteX9" fmla="*/ 5685183 w 8420431"/>
                <a:gd name="connsiteY9" fmla="*/ 2515759 h 4312754"/>
                <a:gd name="connsiteX10" fmla="*/ 5971430 w 8420431"/>
                <a:gd name="connsiteY10" fmla="*/ 3045515 h 4312754"/>
                <a:gd name="connsiteX11" fmla="*/ 6681083 w 8420431"/>
                <a:gd name="connsiteY11" fmla="*/ 3312216 h 4312754"/>
                <a:gd name="connsiteX12" fmla="*/ 7959256 w 8420431"/>
                <a:gd name="connsiteY12" fmla="*/ 2293123 h 4312754"/>
                <a:gd name="connsiteX13" fmla="*/ 8420431 w 8420431"/>
                <a:gd name="connsiteY13" fmla="*/ 4312754 h 4312754"/>
                <a:gd name="connsiteX0" fmla="*/ 994 w 8421425"/>
                <a:gd name="connsiteY0" fmla="*/ 4152734 h 4342240"/>
                <a:gd name="connsiteX1" fmla="*/ 534394 w 8421425"/>
                <a:gd name="connsiteY1" fmla="*/ 2765232 h 4342240"/>
                <a:gd name="connsiteX2" fmla="*/ 382657 w 8421425"/>
                <a:gd name="connsiteY2" fmla="*/ 27001 h 4342240"/>
                <a:gd name="connsiteX3" fmla="*/ 1519693 w 8421425"/>
                <a:gd name="connsiteY3" fmla="*/ 2603224 h 4342240"/>
                <a:gd name="connsiteX4" fmla="*/ 2720340 w 8421425"/>
                <a:gd name="connsiteY4" fmla="*/ 2682737 h 4342240"/>
                <a:gd name="connsiteX5" fmla="*/ 3078149 w 8421425"/>
                <a:gd name="connsiteY5" fmla="*/ 3263182 h 4342240"/>
                <a:gd name="connsiteX6" fmla="*/ 3947160 w 8421425"/>
                <a:gd name="connsiteY6" fmla="*/ 1307161 h 4342240"/>
                <a:gd name="connsiteX7" fmla="*/ 4763825 w 8421425"/>
                <a:gd name="connsiteY7" fmla="*/ 3593492 h 4342240"/>
                <a:gd name="connsiteX8" fmla="*/ 5045103 w 8421425"/>
                <a:gd name="connsiteY8" fmla="*/ 2316977 h 4342240"/>
                <a:gd name="connsiteX9" fmla="*/ 5686177 w 8421425"/>
                <a:gd name="connsiteY9" fmla="*/ 2515759 h 4342240"/>
                <a:gd name="connsiteX10" fmla="*/ 5972424 w 8421425"/>
                <a:gd name="connsiteY10" fmla="*/ 3045515 h 4342240"/>
                <a:gd name="connsiteX11" fmla="*/ 6682077 w 8421425"/>
                <a:gd name="connsiteY11" fmla="*/ 3312216 h 4342240"/>
                <a:gd name="connsiteX12" fmla="*/ 7960250 w 8421425"/>
                <a:gd name="connsiteY12" fmla="*/ 2293123 h 4342240"/>
                <a:gd name="connsiteX13" fmla="*/ 8421425 w 8421425"/>
                <a:gd name="connsiteY13" fmla="*/ 4312754 h 4342240"/>
                <a:gd name="connsiteX0" fmla="*/ 80949 w 8501380"/>
                <a:gd name="connsiteY0" fmla="*/ 4152734 h 4553281"/>
                <a:gd name="connsiteX1" fmla="*/ 88900 w 8501380"/>
                <a:gd name="connsiteY1" fmla="*/ 4322031 h 4553281"/>
                <a:gd name="connsiteX2" fmla="*/ 614349 w 8501380"/>
                <a:gd name="connsiteY2" fmla="*/ 2765232 h 4553281"/>
                <a:gd name="connsiteX3" fmla="*/ 462612 w 8501380"/>
                <a:gd name="connsiteY3" fmla="*/ 27001 h 4553281"/>
                <a:gd name="connsiteX4" fmla="*/ 1599648 w 8501380"/>
                <a:gd name="connsiteY4" fmla="*/ 2603224 h 4553281"/>
                <a:gd name="connsiteX5" fmla="*/ 2800295 w 8501380"/>
                <a:gd name="connsiteY5" fmla="*/ 2682737 h 4553281"/>
                <a:gd name="connsiteX6" fmla="*/ 3158104 w 8501380"/>
                <a:gd name="connsiteY6" fmla="*/ 3263182 h 4553281"/>
                <a:gd name="connsiteX7" fmla="*/ 4027115 w 8501380"/>
                <a:gd name="connsiteY7" fmla="*/ 1307161 h 4553281"/>
                <a:gd name="connsiteX8" fmla="*/ 4843780 w 8501380"/>
                <a:gd name="connsiteY8" fmla="*/ 3593492 h 4553281"/>
                <a:gd name="connsiteX9" fmla="*/ 5125058 w 8501380"/>
                <a:gd name="connsiteY9" fmla="*/ 2316977 h 4553281"/>
                <a:gd name="connsiteX10" fmla="*/ 5766132 w 8501380"/>
                <a:gd name="connsiteY10" fmla="*/ 2515759 h 4553281"/>
                <a:gd name="connsiteX11" fmla="*/ 6052379 w 8501380"/>
                <a:gd name="connsiteY11" fmla="*/ 3045515 h 4553281"/>
                <a:gd name="connsiteX12" fmla="*/ 6762032 w 8501380"/>
                <a:gd name="connsiteY12" fmla="*/ 3312216 h 4553281"/>
                <a:gd name="connsiteX13" fmla="*/ 8040205 w 8501380"/>
                <a:gd name="connsiteY13" fmla="*/ 2293123 h 4553281"/>
                <a:gd name="connsiteX14" fmla="*/ 8501380 w 8501380"/>
                <a:gd name="connsiteY14" fmla="*/ 4312754 h 4553281"/>
                <a:gd name="connsiteX0" fmla="*/ 50800 w 8471231"/>
                <a:gd name="connsiteY0" fmla="*/ 4152734 h 4432852"/>
                <a:gd name="connsiteX1" fmla="*/ 231692 w 8471231"/>
                <a:gd name="connsiteY1" fmla="*/ 3430159 h 4432852"/>
                <a:gd name="connsiteX2" fmla="*/ 58751 w 8471231"/>
                <a:gd name="connsiteY2" fmla="*/ 4322031 h 4432852"/>
                <a:gd name="connsiteX3" fmla="*/ 584200 w 8471231"/>
                <a:gd name="connsiteY3" fmla="*/ 2765232 h 4432852"/>
                <a:gd name="connsiteX4" fmla="*/ 432463 w 8471231"/>
                <a:gd name="connsiteY4" fmla="*/ 27001 h 4432852"/>
                <a:gd name="connsiteX5" fmla="*/ 1569499 w 8471231"/>
                <a:gd name="connsiteY5" fmla="*/ 2603224 h 4432852"/>
                <a:gd name="connsiteX6" fmla="*/ 2770146 w 8471231"/>
                <a:gd name="connsiteY6" fmla="*/ 2682737 h 4432852"/>
                <a:gd name="connsiteX7" fmla="*/ 3127955 w 8471231"/>
                <a:gd name="connsiteY7" fmla="*/ 3263182 h 4432852"/>
                <a:gd name="connsiteX8" fmla="*/ 3996966 w 8471231"/>
                <a:gd name="connsiteY8" fmla="*/ 1307161 h 4432852"/>
                <a:gd name="connsiteX9" fmla="*/ 4813631 w 8471231"/>
                <a:gd name="connsiteY9" fmla="*/ 3593492 h 4432852"/>
                <a:gd name="connsiteX10" fmla="*/ 5094909 w 8471231"/>
                <a:gd name="connsiteY10" fmla="*/ 2316977 h 4432852"/>
                <a:gd name="connsiteX11" fmla="*/ 5735983 w 8471231"/>
                <a:gd name="connsiteY11" fmla="*/ 2515759 h 4432852"/>
                <a:gd name="connsiteX12" fmla="*/ 6022230 w 8471231"/>
                <a:gd name="connsiteY12" fmla="*/ 3045515 h 4432852"/>
                <a:gd name="connsiteX13" fmla="*/ 6731883 w 8471231"/>
                <a:gd name="connsiteY13" fmla="*/ 3312216 h 4432852"/>
                <a:gd name="connsiteX14" fmla="*/ 8010056 w 8471231"/>
                <a:gd name="connsiteY14" fmla="*/ 2293123 h 4432852"/>
                <a:gd name="connsiteX15" fmla="*/ 8471231 w 8471231"/>
                <a:gd name="connsiteY15" fmla="*/ 4312754 h 4432852"/>
                <a:gd name="connsiteX0" fmla="*/ 7951 w 8428382"/>
                <a:gd name="connsiteY0" fmla="*/ 4152734 h 4312754"/>
                <a:gd name="connsiteX1" fmla="*/ 188843 w 8428382"/>
                <a:gd name="connsiteY1" fmla="*/ 3430159 h 4312754"/>
                <a:gd name="connsiteX2" fmla="*/ 320702 w 8428382"/>
                <a:gd name="connsiteY2" fmla="*/ 3064731 h 4312754"/>
                <a:gd name="connsiteX3" fmla="*/ 541351 w 8428382"/>
                <a:gd name="connsiteY3" fmla="*/ 2765232 h 4312754"/>
                <a:gd name="connsiteX4" fmla="*/ 389614 w 8428382"/>
                <a:gd name="connsiteY4" fmla="*/ 27001 h 4312754"/>
                <a:gd name="connsiteX5" fmla="*/ 1526650 w 8428382"/>
                <a:gd name="connsiteY5" fmla="*/ 2603224 h 4312754"/>
                <a:gd name="connsiteX6" fmla="*/ 2727297 w 8428382"/>
                <a:gd name="connsiteY6" fmla="*/ 2682737 h 4312754"/>
                <a:gd name="connsiteX7" fmla="*/ 3085106 w 8428382"/>
                <a:gd name="connsiteY7" fmla="*/ 3263182 h 4312754"/>
                <a:gd name="connsiteX8" fmla="*/ 3954117 w 8428382"/>
                <a:gd name="connsiteY8" fmla="*/ 1307161 h 4312754"/>
                <a:gd name="connsiteX9" fmla="*/ 4770782 w 8428382"/>
                <a:gd name="connsiteY9" fmla="*/ 3593492 h 4312754"/>
                <a:gd name="connsiteX10" fmla="*/ 5052060 w 8428382"/>
                <a:gd name="connsiteY10" fmla="*/ 2316977 h 4312754"/>
                <a:gd name="connsiteX11" fmla="*/ 5693134 w 8428382"/>
                <a:gd name="connsiteY11" fmla="*/ 2515759 h 4312754"/>
                <a:gd name="connsiteX12" fmla="*/ 5979381 w 8428382"/>
                <a:gd name="connsiteY12" fmla="*/ 3045515 h 4312754"/>
                <a:gd name="connsiteX13" fmla="*/ 6689034 w 8428382"/>
                <a:gd name="connsiteY13" fmla="*/ 3312216 h 4312754"/>
                <a:gd name="connsiteX14" fmla="*/ 7967207 w 8428382"/>
                <a:gd name="connsiteY14" fmla="*/ 2293123 h 4312754"/>
                <a:gd name="connsiteX15" fmla="*/ 8428382 w 8428382"/>
                <a:gd name="connsiteY15" fmla="*/ 4312754 h 4312754"/>
                <a:gd name="connsiteX0" fmla="*/ 7951 w 8428382"/>
                <a:gd name="connsiteY0" fmla="*/ 4305134 h 4337105"/>
                <a:gd name="connsiteX1" fmla="*/ 188843 w 8428382"/>
                <a:gd name="connsiteY1" fmla="*/ 3430159 h 4337105"/>
                <a:gd name="connsiteX2" fmla="*/ 320702 w 8428382"/>
                <a:gd name="connsiteY2" fmla="*/ 3064731 h 4337105"/>
                <a:gd name="connsiteX3" fmla="*/ 541351 w 8428382"/>
                <a:gd name="connsiteY3" fmla="*/ 2765232 h 4337105"/>
                <a:gd name="connsiteX4" fmla="*/ 389614 w 8428382"/>
                <a:gd name="connsiteY4" fmla="*/ 27001 h 4337105"/>
                <a:gd name="connsiteX5" fmla="*/ 1526650 w 8428382"/>
                <a:gd name="connsiteY5" fmla="*/ 2603224 h 4337105"/>
                <a:gd name="connsiteX6" fmla="*/ 2727297 w 8428382"/>
                <a:gd name="connsiteY6" fmla="*/ 2682737 h 4337105"/>
                <a:gd name="connsiteX7" fmla="*/ 3085106 w 8428382"/>
                <a:gd name="connsiteY7" fmla="*/ 3263182 h 4337105"/>
                <a:gd name="connsiteX8" fmla="*/ 3954117 w 8428382"/>
                <a:gd name="connsiteY8" fmla="*/ 1307161 h 4337105"/>
                <a:gd name="connsiteX9" fmla="*/ 4770782 w 8428382"/>
                <a:gd name="connsiteY9" fmla="*/ 3593492 h 4337105"/>
                <a:gd name="connsiteX10" fmla="*/ 5052060 w 8428382"/>
                <a:gd name="connsiteY10" fmla="*/ 2316977 h 4337105"/>
                <a:gd name="connsiteX11" fmla="*/ 5693134 w 8428382"/>
                <a:gd name="connsiteY11" fmla="*/ 2515759 h 4337105"/>
                <a:gd name="connsiteX12" fmla="*/ 5979381 w 8428382"/>
                <a:gd name="connsiteY12" fmla="*/ 3045515 h 4337105"/>
                <a:gd name="connsiteX13" fmla="*/ 6689034 w 8428382"/>
                <a:gd name="connsiteY13" fmla="*/ 3312216 h 4337105"/>
                <a:gd name="connsiteX14" fmla="*/ 7967207 w 8428382"/>
                <a:gd name="connsiteY14" fmla="*/ 2293123 h 4337105"/>
                <a:gd name="connsiteX15" fmla="*/ 8428382 w 8428382"/>
                <a:gd name="connsiteY15" fmla="*/ 4312754 h 4337105"/>
                <a:gd name="connsiteX0" fmla="*/ 25179 w 8445610"/>
                <a:gd name="connsiteY0" fmla="*/ 4305134 h 4312754"/>
                <a:gd name="connsiteX1" fmla="*/ 206071 w 8445610"/>
                <a:gd name="connsiteY1" fmla="*/ 3430159 h 4312754"/>
                <a:gd name="connsiteX2" fmla="*/ 337930 w 8445610"/>
                <a:gd name="connsiteY2" fmla="*/ 3064731 h 4312754"/>
                <a:gd name="connsiteX3" fmla="*/ 558579 w 8445610"/>
                <a:gd name="connsiteY3" fmla="*/ 2765232 h 4312754"/>
                <a:gd name="connsiteX4" fmla="*/ 406842 w 8445610"/>
                <a:gd name="connsiteY4" fmla="*/ 27001 h 4312754"/>
                <a:gd name="connsiteX5" fmla="*/ 1543878 w 8445610"/>
                <a:gd name="connsiteY5" fmla="*/ 2603224 h 4312754"/>
                <a:gd name="connsiteX6" fmla="*/ 2744525 w 8445610"/>
                <a:gd name="connsiteY6" fmla="*/ 2682737 h 4312754"/>
                <a:gd name="connsiteX7" fmla="*/ 3102334 w 8445610"/>
                <a:gd name="connsiteY7" fmla="*/ 3263182 h 4312754"/>
                <a:gd name="connsiteX8" fmla="*/ 3971345 w 8445610"/>
                <a:gd name="connsiteY8" fmla="*/ 1307161 h 4312754"/>
                <a:gd name="connsiteX9" fmla="*/ 4788010 w 8445610"/>
                <a:gd name="connsiteY9" fmla="*/ 3593492 h 4312754"/>
                <a:gd name="connsiteX10" fmla="*/ 5069288 w 8445610"/>
                <a:gd name="connsiteY10" fmla="*/ 2316977 h 4312754"/>
                <a:gd name="connsiteX11" fmla="*/ 5710362 w 8445610"/>
                <a:gd name="connsiteY11" fmla="*/ 2515759 h 4312754"/>
                <a:gd name="connsiteX12" fmla="*/ 5996609 w 8445610"/>
                <a:gd name="connsiteY12" fmla="*/ 3045515 h 4312754"/>
                <a:gd name="connsiteX13" fmla="*/ 6706262 w 8445610"/>
                <a:gd name="connsiteY13" fmla="*/ 3312216 h 4312754"/>
                <a:gd name="connsiteX14" fmla="*/ 7984435 w 8445610"/>
                <a:gd name="connsiteY14" fmla="*/ 2293123 h 4312754"/>
                <a:gd name="connsiteX15" fmla="*/ 8445610 w 8445610"/>
                <a:gd name="connsiteY15" fmla="*/ 4312754 h 4312754"/>
                <a:gd name="connsiteX0" fmla="*/ 25179 w 8445610"/>
                <a:gd name="connsiteY0" fmla="*/ 4190834 h 4312754"/>
                <a:gd name="connsiteX1" fmla="*/ 206071 w 8445610"/>
                <a:gd name="connsiteY1" fmla="*/ 3430159 h 4312754"/>
                <a:gd name="connsiteX2" fmla="*/ 337930 w 8445610"/>
                <a:gd name="connsiteY2" fmla="*/ 3064731 h 4312754"/>
                <a:gd name="connsiteX3" fmla="*/ 558579 w 8445610"/>
                <a:gd name="connsiteY3" fmla="*/ 2765232 h 4312754"/>
                <a:gd name="connsiteX4" fmla="*/ 406842 w 8445610"/>
                <a:gd name="connsiteY4" fmla="*/ 27001 h 4312754"/>
                <a:gd name="connsiteX5" fmla="*/ 1543878 w 8445610"/>
                <a:gd name="connsiteY5" fmla="*/ 2603224 h 4312754"/>
                <a:gd name="connsiteX6" fmla="*/ 2744525 w 8445610"/>
                <a:gd name="connsiteY6" fmla="*/ 2682737 h 4312754"/>
                <a:gd name="connsiteX7" fmla="*/ 3102334 w 8445610"/>
                <a:gd name="connsiteY7" fmla="*/ 3263182 h 4312754"/>
                <a:gd name="connsiteX8" fmla="*/ 3971345 w 8445610"/>
                <a:gd name="connsiteY8" fmla="*/ 1307161 h 4312754"/>
                <a:gd name="connsiteX9" fmla="*/ 4788010 w 8445610"/>
                <a:gd name="connsiteY9" fmla="*/ 3593492 h 4312754"/>
                <a:gd name="connsiteX10" fmla="*/ 5069288 w 8445610"/>
                <a:gd name="connsiteY10" fmla="*/ 2316977 h 4312754"/>
                <a:gd name="connsiteX11" fmla="*/ 5710362 w 8445610"/>
                <a:gd name="connsiteY11" fmla="*/ 2515759 h 4312754"/>
                <a:gd name="connsiteX12" fmla="*/ 5996609 w 8445610"/>
                <a:gd name="connsiteY12" fmla="*/ 3045515 h 4312754"/>
                <a:gd name="connsiteX13" fmla="*/ 6706262 w 8445610"/>
                <a:gd name="connsiteY13" fmla="*/ 3312216 h 4312754"/>
                <a:gd name="connsiteX14" fmla="*/ 7984435 w 8445610"/>
                <a:gd name="connsiteY14" fmla="*/ 2293123 h 4312754"/>
                <a:gd name="connsiteX15" fmla="*/ 8445610 w 8445610"/>
                <a:gd name="connsiteY15" fmla="*/ 4312754 h 4312754"/>
                <a:gd name="connsiteX0" fmla="*/ 30150 w 8450581"/>
                <a:gd name="connsiteY0" fmla="*/ 4190834 h 4312754"/>
                <a:gd name="connsiteX1" fmla="*/ 30149 w 8450581"/>
                <a:gd name="connsiteY1" fmla="*/ 4185533 h 4312754"/>
                <a:gd name="connsiteX2" fmla="*/ 211042 w 8450581"/>
                <a:gd name="connsiteY2" fmla="*/ 3430159 h 4312754"/>
                <a:gd name="connsiteX3" fmla="*/ 342901 w 8450581"/>
                <a:gd name="connsiteY3" fmla="*/ 3064731 h 4312754"/>
                <a:gd name="connsiteX4" fmla="*/ 563550 w 8450581"/>
                <a:gd name="connsiteY4" fmla="*/ 2765232 h 4312754"/>
                <a:gd name="connsiteX5" fmla="*/ 411813 w 8450581"/>
                <a:gd name="connsiteY5" fmla="*/ 27001 h 4312754"/>
                <a:gd name="connsiteX6" fmla="*/ 1548849 w 8450581"/>
                <a:gd name="connsiteY6" fmla="*/ 2603224 h 4312754"/>
                <a:gd name="connsiteX7" fmla="*/ 2749496 w 8450581"/>
                <a:gd name="connsiteY7" fmla="*/ 2682737 h 4312754"/>
                <a:gd name="connsiteX8" fmla="*/ 3107305 w 8450581"/>
                <a:gd name="connsiteY8" fmla="*/ 3263182 h 4312754"/>
                <a:gd name="connsiteX9" fmla="*/ 3976316 w 8450581"/>
                <a:gd name="connsiteY9" fmla="*/ 1307161 h 4312754"/>
                <a:gd name="connsiteX10" fmla="*/ 4792981 w 8450581"/>
                <a:gd name="connsiteY10" fmla="*/ 3593492 h 4312754"/>
                <a:gd name="connsiteX11" fmla="*/ 5074259 w 8450581"/>
                <a:gd name="connsiteY11" fmla="*/ 2316977 h 4312754"/>
                <a:gd name="connsiteX12" fmla="*/ 5715333 w 8450581"/>
                <a:gd name="connsiteY12" fmla="*/ 2515759 h 4312754"/>
                <a:gd name="connsiteX13" fmla="*/ 6001580 w 8450581"/>
                <a:gd name="connsiteY13" fmla="*/ 3045515 h 4312754"/>
                <a:gd name="connsiteX14" fmla="*/ 6711233 w 8450581"/>
                <a:gd name="connsiteY14" fmla="*/ 3312216 h 4312754"/>
                <a:gd name="connsiteX15" fmla="*/ 7989406 w 8450581"/>
                <a:gd name="connsiteY15" fmla="*/ 2293123 h 4312754"/>
                <a:gd name="connsiteX16" fmla="*/ 8450581 w 8450581"/>
                <a:gd name="connsiteY16" fmla="*/ 4312754 h 4312754"/>
                <a:gd name="connsiteX0" fmla="*/ 30150 w 8450581"/>
                <a:gd name="connsiteY0" fmla="*/ 4190834 h 4312754"/>
                <a:gd name="connsiteX1" fmla="*/ 30149 w 8450581"/>
                <a:gd name="connsiteY1" fmla="*/ 3537833 h 4312754"/>
                <a:gd name="connsiteX2" fmla="*/ 211042 w 8450581"/>
                <a:gd name="connsiteY2" fmla="*/ 3430159 h 4312754"/>
                <a:gd name="connsiteX3" fmla="*/ 342901 w 8450581"/>
                <a:gd name="connsiteY3" fmla="*/ 3064731 h 4312754"/>
                <a:gd name="connsiteX4" fmla="*/ 563550 w 8450581"/>
                <a:gd name="connsiteY4" fmla="*/ 2765232 h 4312754"/>
                <a:gd name="connsiteX5" fmla="*/ 411813 w 8450581"/>
                <a:gd name="connsiteY5" fmla="*/ 27001 h 4312754"/>
                <a:gd name="connsiteX6" fmla="*/ 1548849 w 8450581"/>
                <a:gd name="connsiteY6" fmla="*/ 2603224 h 4312754"/>
                <a:gd name="connsiteX7" fmla="*/ 2749496 w 8450581"/>
                <a:gd name="connsiteY7" fmla="*/ 2682737 h 4312754"/>
                <a:gd name="connsiteX8" fmla="*/ 3107305 w 8450581"/>
                <a:gd name="connsiteY8" fmla="*/ 3263182 h 4312754"/>
                <a:gd name="connsiteX9" fmla="*/ 3976316 w 8450581"/>
                <a:gd name="connsiteY9" fmla="*/ 1307161 h 4312754"/>
                <a:gd name="connsiteX10" fmla="*/ 4792981 w 8450581"/>
                <a:gd name="connsiteY10" fmla="*/ 3593492 h 4312754"/>
                <a:gd name="connsiteX11" fmla="*/ 5074259 w 8450581"/>
                <a:gd name="connsiteY11" fmla="*/ 2316977 h 4312754"/>
                <a:gd name="connsiteX12" fmla="*/ 5715333 w 8450581"/>
                <a:gd name="connsiteY12" fmla="*/ 2515759 h 4312754"/>
                <a:gd name="connsiteX13" fmla="*/ 6001580 w 8450581"/>
                <a:gd name="connsiteY13" fmla="*/ 3045515 h 4312754"/>
                <a:gd name="connsiteX14" fmla="*/ 6711233 w 8450581"/>
                <a:gd name="connsiteY14" fmla="*/ 3312216 h 4312754"/>
                <a:gd name="connsiteX15" fmla="*/ 7989406 w 8450581"/>
                <a:gd name="connsiteY15" fmla="*/ 2293123 h 4312754"/>
                <a:gd name="connsiteX16" fmla="*/ 8450581 w 8450581"/>
                <a:gd name="connsiteY16" fmla="*/ 4312754 h 4312754"/>
                <a:gd name="connsiteX0" fmla="*/ 31475 w 8451906"/>
                <a:gd name="connsiteY0" fmla="*/ 4190834 h 4312754"/>
                <a:gd name="connsiteX1" fmla="*/ 23524 w 8451906"/>
                <a:gd name="connsiteY1" fmla="*/ 3788631 h 4312754"/>
                <a:gd name="connsiteX2" fmla="*/ 31474 w 8451906"/>
                <a:gd name="connsiteY2" fmla="*/ 3537833 h 4312754"/>
                <a:gd name="connsiteX3" fmla="*/ 212367 w 8451906"/>
                <a:gd name="connsiteY3" fmla="*/ 3430159 h 4312754"/>
                <a:gd name="connsiteX4" fmla="*/ 344226 w 8451906"/>
                <a:gd name="connsiteY4" fmla="*/ 3064731 h 4312754"/>
                <a:gd name="connsiteX5" fmla="*/ 564875 w 8451906"/>
                <a:gd name="connsiteY5" fmla="*/ 2765232 h 4312754"/>
                <a:gd name="connsiteX6" fmla="*/ 413138 w 8451906"/>
                <a:gd name="connsiteY6" fmla="*/ 27001 h 4312754"/>
                <a:gd name="connsiteX7" fmla="*/ 1550174 w 8451906"/>
                <a:gd name="connsiteY7" fmla="*/ 2603224 h 4312754"/>
                <a:gd name="connsiteX8" fmla="*/ 2750821 w 8451906"/>
                <a:gd name="connsiteY8" fmla="*/ 2682737 h 4312754"/>
                <a:gd name="connsiteX9" fmla="*/ 3108630 w 8451906"/>
                <a:gd name="connsiteY9" fmla="*/ 3263182 h 4312754"/>
                <a:gd name="connsiteX10" fmla="*/ 3977641 w 8451906"/>
                <a:gd name="connsiteY10" fmla="*/ 1307161 h 4312754"/>
                <a:gd name="connsiteX11" fmla="*/ 4794306 w 8451906"/>
                <a:gd name="connsiteY11" fmla="*/ 3593492 h 4312754"/>
                <a:gd name="connsiteX12" fmla="*/ 5075584 w 8451906"/>
                <a:gd name="connsiteY12" fmla="*/ 2316977 h 4312754"/>
                <a:gd name="connsiteX13" fmla="*/ 5716658 w 8451906"/>
                <a:gd name="connsiteY13" fmla="*/ 2515759 h 4312754"/>
                <a:gd name="connsiteX14" fmla="*/ 6002905 w 8451906"/>
                <a:gd name="connsiteY14" fmla="*/ 3045515 h 4312754"/>
                <a:gd name="connsiteX15" fmla="*/ 6712558 w 8451906"/>
                <a:gd name="connsiteY15" fmla="*/ 3312216 h 4312754"/>
                <a:gd name="connsiteX16" fmla="*/ 7990731 w 8451906"/>
                <a:gd name="connsiteY16" fmla="*/ 2293123 h 4312754"/>
                <a:gd name="connsiteX17" fmla="*/ 8451906 w 8451906"/>
                <a:gd name="connsiteY17" fmla="*/ 4312754 h 4312754"/>
                <a:gd name="connsiteX0" fmla="*/ 31475 w 8451906"/>
                <a:gd name="connsiteY0" fmla="*/ 4305134 h 4312754"/>
                <a:gd name="connsiteX1" fmla="*/ 23524 w 8451906"/>
                <a:gd name="connsiteY1" fmla="*/ 3788631 h 4312754"/>
                <a:gd name="connsiteX2" fmla="*/ 31474 w 8451906"/>
                <a:gd name="connsiteY2" fmla="*/ 3537833 h 4312754"/>
                <a:gd name="connsiteX3" fmla="*/ 212367 w 8451906"/>
                <a:gd name="connsiteY3" fmla="*/ 3430159 h 4312754"/>
                <a:gd name="connsiteX4" fmla="*/ 344226 w 8451906"/>
                <a:gd name="connsiteY4" fmla="*/ 3064731 h 4312754"/>
                <a:gd name="connsiteX5" fmla="*/ 564875 w 8451906"/>
                <a:gd name="connsiteY5" fmla="*/ 2765232 h 4312754"/>
                <a:gd name="connsiteX6" fmla="*/ 413138 w 8451906"/>
                <a:gd name="connsiteY6" fmla="*/ 27001 h 4312754"/>
                <a:gd name="connsiteX7" fmla="*/ 1550174 w 8451906"/>
                <a:gd name="connsiteY7" fmla="*/ 2603224 h 4312754"/>
                <a:gd name="connsiteX8" fmla="*/ 2750821 w 8451906"/>
                <a:gd name="connsiteY8" fmla="*/ 2682737 h 4312754"/>
                <a:gd name="connsiteX9" fmla="*/ 3108630 w 8451906"/>
                <a:gd name="connsiteY9" fmla="*/ 3263182 h 4312754"/>
                <a:gd name="connsiteX10" fmla="*/ 3977641 w 8451906"/>
                <a:gd name="connsiteY10" fmla="*/ 1307161 h 4312754"/>
                <a:gd name="connsiteX11" fmla="*/ 4794306 w 8451906"/>
                <a:gd name="connsiteY11" fmla="*/ 3593492 h 4312754"/>
                <a:gd name="connsiteX12" fmla="*/ 5075584 w 8451906"/>
                <a:gd name="connsiteY12" fmla="*/ 2316977 h 4312754"/>
                <a:gd name="connsiteX13" fmla="*/ 5716658 w 8451906"/>
                <a:gd name="connsiteY13" fmla="*/ 2515759 h 4312754"/>
                <a:gd name="connsiteX14" fmla="*/ 6002905 w 8451906"/>
                <a:gd name="connsiteY14" fmla="*/ 3045515 h 4312754"/>
                <a:gd name="connsiteX15" fmla="*/ 6712558 w 8451906"/>
                <a:gd name="connsiteY15" fmla="*/ 3312216 h 4312754"/>
                <a:gd name="connsiteX16" fmla="*/ 7990731 w 8451906"/>
                <a:gd name="connsiteY16" fmla="*/ 2293123 h 4312754"/>
                <a:gd name="connsiteX17" fmla="*/ 8451906 w 8451906"/>
                <a:gd name="connsiteY17" fmla="*/ 4312754 h 4312754"/>
                <a:gd name="connsiteX0" fmla="*/ 31475 w 8451906"/>
                <a:gd name="connsiteY0" fmla="*/ 4359082 h 4366702"/>
                <a:gd name="connsiteX1" fmla="*/ 23524 w 8451906"/>
                <a:gd name="connsiteY1" fmla="*/ 3842579 h 4366702"/>
                <a:gd name="connsiteX2" fmla="*/ 31474 w 8451906"/>
                <a:gd name="connsiteY2" fmla="*/ 3591781 h 4366702"/>
                <a:gd name="connsiteX3" fmla="*/ 212367 w 8451906"/>
                <a:gd name="connsiteY3" fmla="*/ 3484107 h 4366702"/>
                <a:gd name="connsiteX4" fmla="*/ 344226 w 8451906"/>
                <a:gd name="connsiteY4" fmla="*/ 3118679 h 4366702"/>
                <a:gd name="connsiteX5" fmla="*/ 145775 w 8451906"/>
                <a:gd name="connsiteY5" fmla="*/ 2171480 h 4366702"/>
                <a:gd name="connsiteX6" fmla="*/ 413138 w 8451906"/>
                <a:gd name="connsiteY6" fmla="*/ 80949 h 4366702"/>
                <a:gd name="connsiteX7" fmla="*/ 1550174 w 8451906"/>
                <a:gd name="connsiteY7" fmla="*/ 2657172 h 4366702"/>
                <a:gd name="connsiteX8" fmla="*/ 2750821 w 8451906"/>
                <a:gd name="connsiteY8" fmla="*/ 2736685 h 4366702"/>
                <a:gd name="connsiteX9" fmla="*/ 3108630 w 8451906"/>
                <a:gd name="connsiteY9" fmla="*/ 3317130 h 4366702"/>
                <a:gd name="connsiteX10" fmla="*/ 3977641 w 8451906"/>
                <a:gd name="connsiteY10" fmla="*/ 1361109 h 4366702"/>
                <a:gd name="connsiteX11" fmla="*/ 4794306 w 8451906"/>
                <a:gd name="connsiteY11" fmla="*/ 3647440 h 4366702"/>
                <a:gd name="connsiteX12" fmla="*/ 5075584 w 8451906"/>
                <a:gd name="connsiteY12" fmla="*/ 2370925 h 4366702"/>
                <a:gd name="connsiteX13" fmla="*/ 5716658 w 8451906"/>
                <a:gd name="connsiteY13" fmla="*/ 2569707 h 4366702"/>
                <a:gd name="connsiteX14" fmla="*/ 6002905 w 8451906"/>
                <a:gd name="connsiteY14" fmla="*/ 3099463 h 4366702"/>
                <a:gd name="connsiteX15" fmla="*/ 6712558 w 8451906"/>
                <a:gd name="connsiteY15" fmla="*/ 3366164 h 4366702"/>
                <a:gd name="connsiteX16" fmla="*/ 7990731 w 8451906"/>
                <a:gd name="connsiteY16" fmla="*/ 2347071 h 4366702"/>
                <a:gd name="connsiteX17" fmla="*/ 8451906 w 8451906"/>
                <a:gd name="connsiteY17" fmla="*/ 4366702 h 4366702"/>
                <a:gd name="connsiteX0" fmla="*/ 31475 w 8451906"/>
                <a:gd name="connsiteY0" fmla="*/ 4359082 h 4366702"/>
                <a:gd name="connsiteX1" fmla="*/ 23524 w 8451906"/>
                <a:gd name="connsiteY1" fmla="*/ 3842579 h 4366702"/>
                <a:gd name="connsiteX2" fmla="*/ 31474 w 8451906"/>
                <a:gd name="connsiteY2" fmla="*/ 3591781 h 4366702"/>
                <a:gd name="connsiteX3" fmla="*/ 212367 w 8451906"/>
                <a:gd name="connsiteY3" fmla="*/ 3484107 h 4366702"/>
                <a:gd name="connsiteX4" fmla="*/ 344226 w 8451906"/>
                <a:gd name="connsiteY4" fmla="*/ 3118679 h 4366702"/>
                <a:gd name="connsiteX5" fmla="*/ 82062 w 8451906"/>
                <a:gd name="connsiteY5" fmla="*/ 2960077 h 4366702"/>
                <a:gd name="connsiteX6" fmla="*/ 145775 w 8451906"/>
                <a:gd name="connsiteY6" fmla="*/ 2171480 h 4366702"/>
                <a:gd name="connsiteX7" fmla="*/ 413138 w 8451906"/>
                <a:gd name="connsiteY7" fmla="*/ 80949 h 4366702"/>
                <a:gd name="connsiteX8" fmla="*/ 1550174 w 8451906"/>
                <a:gd name="connsiteY8" fmla="*/ 2657172 h 4366702"/>
                <a:gd name="connsiteX9" fmla="*/ 2750821 w 8451906"/>
                <a:gd name="connsiteY9" fmla="*/ 2736685 h 4366702"/>
                <a:gd name="connsiteX10" fmla="*/ 3108630 w 8451906"/>
                <a:gd name="connsiteY10" fmla="*/ 3317130 h 4366702"/>
                <a:gd name="connsiteX11" fmla="*/ 3977641 w 8451906"/>
                <a:gd name="connsiteY11" fmla="*/ 1361109 h 4366702"/>
                <a:gd name="connsiteX12" fmla="*/ 4794306 w 8451906"/>
                <a:gd name="connsiteY12" fmla="*/ 3647440 h 4366702"/>
                <a:gd name="connsiteX13" fmla="*/ 5075584 w 8451906"/>
                <a:gd name="connsiteY13" fmla="*/ 2370925 h 4366702"/>
                <a:gd name="connsiteX14" fmla="*/ 5716658 w 8451906"/>
                <a:gd name="connsiteY14" fmla="*/ 2569707 h 4366702"/>
                <a:gd name="connsiteX15" fmla="*/ 6002905 w 8451906"/>
                <a:gd name="connsiteY15" fmla="*/ 3099463 h 4366702"/>
                <a:gd name="connsiteX16" fmla="*/ 6712558 w 8451906"/>
                <a:gd name="connsiteY16" fmla="*/ 3366164 h 4366702"/>
                <a:gd name="connsiteX17" fmla="*/ 7990731 w 8451906"/>
                <a:gd name="connsiteY17" fmla="*/ 2347071 h 4366702"/>
                <a:gd name="connsiteX18" fmla="*/ 8451906 w 8451906"/>
                <a:gd name="connsiteY18" fmla="*/ 4366702 h 4366702"/>
                <a:gd name="connsiteX0" fmla="*/ 31475 w 8451906"/>
                <a:gd name="connsiteY0" fmla="*/ 4359082 h 4366702"/>
                <a:gd name="connsiteX1" fmla="*/ 23524 w 8451906"/>
                <a:gd name="connsiteY1" fmla="*/ 3842579 h 4366702"/>
                <a:gd name="connsiteX2" fmla="*/ 31474 w 8451906"/>
                <a:gd name="connsiteY2" fmla="*/ 3591781 h 4366702"/>
                <a:gd name="connsiteX3" fmla="*/ 212367 w 8451906"/>
                <a:gd name="connsiteY3" fmla="*/ 3484107 h 4366702"/>
                <a:gd name="connsiteX4" fmla="*/ 39426 w 8451906"/>
                <a:gd name="connsiteY4" fmla="*/ 3118679 h 4366702"/>
                <a:gd name="connsiteX5" fmla="*/ 82062 w 8451906"/>
                <a:gd name="connsiteY5" fmla="*/ 2960077 h 4366702"/>
                <a:gd name="connsiteX6" fmla="*/ 145775 w 8451906"/>
                <a:gd name="connsiteY6" fmla="*/ 2171480 h 4366702"/>
                <a:gd name="connsiteX7" fmla="*/ 413138 w 8451906"/>
                <a:gd name="connsiteY7" fmla="*/ 80949 h 4366702"/>
                <a:gd name="connsiteX8" fmla="*/ 1550174 w 8451906"/>
                <a:gd name="connsiteY8" fmla="*/ 2657172 h 4366702"/>
                <a:gd name="connsiteX9" fmla="*/ 2750821 w 8451906"/>
                <a:gd name="connsiteY9" fmla="*/ 2736685 h 4366702"/>
                <a:gd name="connsiteX10" fmla="*/ 3108630 w 8451906"/>
                <a:gd name="connsiteY10" fmla="*/ 3317130 h 4366702"/>
                <a:gd name="connsiteX11" fmla="*/ 3977641 w 8451906"/>
                <a:gd name="connsiteY11" fmla="*/ 1361109 h 4366702"/>
                <a:gd name="connsiteX12" fmla="*/ 4794306 w 8451906"/>
                <a:gd name="connsiteY12" fmla="*/ 3647440 h 4366702"/>
                <a:gd name="connsiteX13" fmla="*/ 5075584 w 8451906"/>
                <a:gd name="connsiteY13" fmla="*/ 2370925 h 4366702"/>
                <a:gd name="connsiteX14" fmla="*/ 5716658 w 8451906"/>
                <a:gd name="connsiteY14" fmla="*/ 2569707 h 4366702"/>
                <a:gd name="connsiteX15" fmla="*/ 6002905 w 8451906"/>
                <a:gd name="connsiteY15" fmla="*/ 3099463 h 4366702"/>
                <a:gd name="connsiteX16" fmla="*/ 6712558 w 8451906"/>
                <a:gd name="connsiteY16" fmla="*/ 3366164 h 4366702"/>
                <a:gd name="connsiteX17" fmla="*/ 7990731 w 8451906"/>
                <a:gd name="connsiteY17" fmla="*/ 2347071 h 4366702"/>
                <a:gd name="connsiteX18" fmla="*/ 8451906 w 8451906"/>
                <a:gd name="connsiteY18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3647440 h 4366702"/>
                <a:gd name="connsiteX13" fmla="*/ 5055042 w 8431364"/>
                <a:gd name="connsiteY13" fmla="*/ 23709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970189 w 8431364"/>
                <a:gd name="connsiteY17" fmla="*/ 2347071 h 4366702"/>
                <a:gd name="connsiteX18" fmla="*/ 8431364 w 8431364"/>
                <a:gd name="connsiteY18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3647440 h 4366702"/>
                <a:gd name="connsiteX13" fmla="*/ 5055042 w 8431364"/>
                <a:gd name="connsiteY13" fmla="*/ 23709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677638 w 8431364"/>
                <a:gd name="connsiteY17" fmla="*/ 3113454 h 4366702"/>
                <a:gd name="connsiteX18" fmla="*/ 7970189 w 8431364"/>
                <a:gd name="connsiteY18" fmla="*/ 2347071 h 4366702"/>
                <a:gd name="connsiteX19" fmla="*/ 8431364 w 8431364"/>
                <a:gd name="connsiteY19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5055042 w 8431364"/>
                <a:gd name="connsiteY13" fmla="*/ 23709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677638 w 8431364"/>
                <a:gd name="connsiteY17" fmla="*/ 3113454 h 4366702"/>
                <a:gd name="connsiteX18" fmla="*/ 7970189 w 8431364"/>
                <a:gd name="connsiteY18" fmla="*/ 2347071 h 4366702"/>
                <a:gd name="connsiteX19" fmla="*/ 8431364 w 8431364"/>
                <a:gd name="connsiteY19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677638 w 8431364"/>
                <a:gd name="connsiteY17" fmla="*/ 3113454 h 4366702"/>
                <a:gd name="connsiteX18" fmla="*/ 7970189 w 8431364"/>
                <a:gd name="connsiteY18" fmla="*/ 2347071 h 4366702"/>
                <a:gd name="connsiteX19" fmla="*/ 8431364 w 8431364"/>
                <a:gd name="connsiteY19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677638 w 8431364"/>
                <a:gd name="connsiteY17" fmla="*/ 3113454 h 4366702"/>
                <a:gd name="connsiteX18" fmla="*/ 7970189 w 8431364"/>
                <a:gd name="connsiteY18" fmla="*/ 2347071 h 4366702"/>
                <a:gd name="connsiteX19" fmla="*/ 8431364 w 8431364"/>
                <a:gd name="connsiteY19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696116 w 8431364"/>
                <a:gd name="connsiteY14" fmla="*/ 2569707 h 4366702"/>
                <a:gd name="connsiteX15" fmla="*/ 5982363 w 8431364"/>
                <a:gd name="connsiteY15" fmla="*/ 3099463 h 4366702"/>
                <a:gd name="connsiteX16" fmla="*/ 6692016 w 8431364"/>
                <a:gd name="connsiteY16" fmla="*/ 3366164 h 4366702"/>
                <a:gd name="connsiteX17" fmla="*/ 7677638 w 8431364"/>
                <a:gd name="connsiteY17" fmla="*/ 3113454 h 4366702"/>
                <a:gd name="connsiteX18" fmla="*/ 7970189 w 8431364"/>
                <a:gd name="connsiteY18" fmla="*/ 2347071 h 4366702"/>
                <a:gd name="connsiteX19" fmla="*/ 8431364 w 8431364"/>
                <a:gd name="connsiteY19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088088 w 8431364"/>
                <a:gd name="connsiteY10" fmla="*/ 33171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323254 w 8431364"/>
                <a:gd name="connsiteY14" fmla="*/ 2641600 h 4366702"/>
                <a:gd name="connsiteX15" fmla="*/ 5696116 w 8431364"/>
                <a:gd name="connsiteY15" fmla="*/ 2569707 h 4366702"/>
                <a:gd name="connsiteX16" fmla="*/ 5982363 w 8431364"/>
                <a:gd name="connsiteY16" fmla="*/ 3099463 h 4366702"/>
                <a:gd name="connsiteX17" fmla="*/ 6692016 w 8431364"/>
                <a:gd name="connsiteY17" fmla="*/ 3366164 h 4366702"/>
                <a:gd name="connsiteX18" fmla="*/ 7677638 w 8431364"/>
                <a:gd name="connsiteY18" fmla="*/ 3113454 h 4366702"/>
                <a:gd name="connsiteX19" fmla="*/ 7970189 w 8431364"/>
                <a:gd name="connsiteY19" fmla="*/ 2347071 h 4366702"/>
                <a:gd name="connsiteX20" fmla="*/ 8431364 w 8431364"/>
                <a:gd name="connsiteY20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3240488 w 8431364"/>
                <a:gd name="connsiteY10" fmla="*/ 28980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323254 w 8431364"/>
                <a:gd name="connsiteY14" fmla="*/ 2641600 h 4366702"/>
                <a:gd name="connsiteX15" fmla="*/ 5696116 w 8431364"/>
                <a:gd name="connsiteY15" fmla="*/ 2569707 h 4366702"/>
                <a:gd name="connsiteX16" fmla="*/ 5982363 w 8431364"/>
                <a:gd name="connsiteY16" fmla="*/ 3099463 h 4366702"/>
                <a:gd name="connsiteX17" fmla="*/ 6692016 w 8431364"/>
                <a:gd name="connsiteY17" fmla="*/ 3366164 h 4366702"/>
                <a:gd name="connsiteX18" fmla="*/ 7677638 w 8431364"/>
                <a:gd name="connsiteY18" fmla="*/ 3113454 h 4366702"/>
                <a:gd name="connsiteX19" fmla="*/ 7970189 w 8431364"/>
                <a:gd name="connsiteY19" fmla="*/ 2347071 h 4366702"/>
                <a:gd name="connsiteX20" fmla="*/ 8431364 w 8431364"/>
                <a:gd name="connsiteY20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730279 w 8431364"/>
                <a:gd name="connsiteY9" fmla="*/ 2736685 h 4366702"/>
                <a:gd name="connsiteX10" fmla="*/ 2964962 w 8431364"/>
                <a:gd name="connsiteY10" fmla="*/ 2734408 h 4366702"/>
                <a:gd name="connsiteX11" fmla="*/ 3240488 w 8431364"/>
                <a:gd name="connsiteY11" fmla="*/ 2898030 h 4366702"/>
                <a:gd name="connsiteX12" fmla="*/ 3957099 w 8431364"/>
                <a:gd name="connsiteY12" fmla="*/ 1361109 h 4366702"/>
                <a:gd name="connsiteX13" fmla="*/ 4773764 w 8431364"/>
                <a:gd name="connsiteY13" fmla="*/ 4028440 h 4366702"/>
                <a:gd name="connsiteX14" fmla="*/ 4864542 w 8431364"/>
                <a:gd name="connsiteY14" fmla="*/ 2256625 h 4366702"/>
                <a:gd name="connsiteX15" fmla="*/ 5323254 w 8431364"/>
                <a:gd name="connsiteY15" fmla="*/ 2641600 h 4366702"/>
                <a:gd name="connsiteX16" fmla="*/ 5696116 w 8431364"/>
                <a:gd name="connsiteY16" fmla="*/ 2569707 h 4366702"/>
                <a:gd name="connsiteX17" fmla="*/ 5982363 w 8431364"/>
                <a:gd name="connsiteY17" fmla="*/ 3099463 h 4366702"/>
                <a:gd name="connsiteX18" fmla="*/ 6692016 w 8431364"/>
                <a:gd name="connsiteY18" fmla="*/ 3366164 h 4366702"/>
                <a:gd name="connsiteX19" fmla="*/ 7677638 w 8431364"/>
                <a:gd name="connsiteY19" fmla="*/ 3113454 h 4366702"/>
                <a:gd name="connsiteX20" fmla="*/ 7970189 w 8431364"/>
                <a:gd name="connsiteY20" fmla="*/ 2347071 h 4366702"/>
                <a:gd name="connsiteX21" fmla="*/ 8431364 w 8431364"/>
                <a:gd name="connsiteY21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920779 w 8431364"/>
                <a:gd name="connsiteY9" fmla="*/ 2736685 h 4366702"/>
                <a:gd name="connsiteX10" fmla="*/ 2964962 w 8431364"/>
                <a:gd name="connsiteY10" fmla="*/ 2734408 h 4366702"/>
                <a:gd name="connsiteX11" fmla="*/ 3240488 w 8431364"/>
                <a:gd name="connsiteY11" fmla="*/ 2898030 h 4366702"/>
                <a:gd name="connsiteX12" fmla="*/ 3957099 w 8431364"/>
                <a:gd name="connsiteY12" fmla="*/ 1361109 h 4366702"/>
                <a:gd name="connsiteX13" fmla="*/ 4773764 w 8431364"/>
                <a:gd name="connsiteY13" fmla="*/ 4028440 h 4366702"/>
                <a:gd name="connsiteX14" fmla="*/ 4864542 w 8431364"/>
                <a:gd name="connsiteY14" fmla="*/ 2256625 h 4366702"/>
                <a:gd name="connsiteX15" fmla="*/ 5323254 w 8431364"/>
                <a:gd name="connsiteY15" fmla="*/ 2641600 h 4366702"/>
                <a:gd name="connsiteX16" fmla="*/ 5696116 w 8431364"/>
                <a:gd name="connsiteY16" fmla="*/ 2569707 h 4366702"/>
                <a:gd name="connsiteX17" fmla="*/ 5982363 w 8431364"/>
                <a:gd name="connsiteY17" fmla="*/ 3099463 h 4366702"/>
                <a:gd name="connsiteX18" fmla="*/ 6692016 w 8431364"/>
                <a:gd name="connsiteY18" fmla="*/ 3366164 h 4366702"/>
                <a:gd name="connsiteX19" fmla="*/ 7677638 w 8431364"/>
                <a:gd name="connsiteY19" fmla="*/ 3113454 h 4366702"/>
                <a:gd name="connsiteX20" fmla="*/ 7970189 w 8431364"/>
                <a:gd name="connsiteY20" fmla="*/ 2347071 h 4366702"/>
                <a:gd name="connsiteX21" fmla="*/ 8431364 w 8431364"/>
                <a:gd name="connsiteY21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920779 w 8431364"/>
                <a:gd name="connsiteY9" fmla="*/ 2736685 h 4366702"/>
                <a:gd name="connsiteX10" fmla="*/ 3240488 w 8431364"/>
                <a:gd name="connsiteY10" fmla="*/ 28980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323254 w 8431364"/>
                <a:gd name="connsiteY14" fmla="*/ 2641600 h 4366702"/>
                <a:gd name="connsiteX15" fmla="*/ 5696116 w 8431364"/>
                <a:gd name="connsiteY15" fmla="*/ 2569707 h 4366702"/>
                <a:gd name="connsiteX16" fmla="*/ 5982363 w 8431364"/>
                <a:gd name="connsiteY16" fmla="*/ 3099463 h 4366702"/>
                <a:gd name="connsiteX17" fmla="*/ 6692016 w 8431364"/>
                <a:gd name="connsiteY17" fmla="*/ 3366164 h 4366702"/>
                <a:gd name="connsiteX18" fmla="*/ 7677638 w 8431364"/>
                <a:gd name="connsiteY18" fmla="*/ 3113454 h 4366702"/>
                <a:gd name="connsiteX19" fmla="*/ 7970189 w 8431364"/>
                <a:gd name="connsiteY19" fmla="*/ 2347071 h 4366702"/>
                <a:gd name="connsiteX20" fmla="*/ 8431364 w 8431364"/>
                <a:gd name="connsiteY20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112108 w 8431364"/>
                <a:gd name="connsiteY9" fmla="*/ 2892669 h 4366702"/>
                <a:gd name="connsiteX10" fmla="*/ 2920779 w 8431364"/>
                <a:gd name="connsiteY10" fmla="*/ 2736685 h 4366702"/>
                <a:gd name="connsiteX11" fmla="*/ 3240488 w 8431364"/>
                <a:gd name="connsiteY11" fmla="*/ 2898030 h 4366702"/>
                <a:gd name="connsiteX12" fmla="*/ 3957099 w 8431364"/>
                <a:gd name="connsiteY12" fmla="*/ 1361109 h 4366702"/>
                <a:gd name="connsiteX13" fmla="*/ 4773764 w 8431364"/>
                <a:gd name="connsiteY13" fmla="*/ 4028440 h 4366702"/>
                <a:gd name="connsiteX14" fmla="*/ 4864542 w 8431364"/>
                <a:gd name="connsiteY14" fmla="*/ 2256625 h 4366702"/>
                <a:gd name="connsiteX15" fmla="*/ 5323254 w 8431364"/>
                <a:gd name="connsiteY15" fmla="*/ 2641600 h 4366702"/>
                <a:gd name="connsiteX16" fmla="*/ 5696116 w 8431364"/>
                <a:gd name="connsiteY16" fmla="*/ 2569707 h 4366702"/>
                <a:gd name="connsiteX17" fmla="*/ 5982363 w 8431364"/>
                <a:gd name="connsiteY17" fmla="*/ 3099463 h 4366702"/>
                <a:gd name="connsiteX18" fmla="*/ 6692016 w 8431364"/>
                <a:gd name="connsiteY18" fmla="*/ 3366164 h 4366702"/>
                <a:gd name="connsiteX19" fmla="*/ 7677638 w 8431364"/>
                <a:gd name="connsiteY19" fmla="*/ 3113454 h 4366702"/>
                <a:gd name="connsiteX20" fmla="*/ 7970189 w 8431364"/>
                <a:gd name="connsiteY20" fmla="*/ 2347071 h 4366702"/>
                <a:gd name="connsiteX21" fmla="*/ 8431364 w 8431364"/>
                <a:gd name="connsiteY21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529632 w 8431364"/>
                <a:gd name="connsiteY8" fmla="*/ 2657172 h 4366702"/>
                <a:gd name="connsiteX9" fmla="*/ 2920779 w 8431364"/>
                <a:gd name="connsiteY9" fmla="*/ 2736685 h 4366702"/>
                <a:gd name="connsiteX10" fmla="*/ 3240488 w 8431364"/>
                <a:gd name="connsiteY10" fmla="*/ 28980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323254 w 8431364"/>
                <a:gd name="connsiteY14" fmla="*/ 2641600 h 4366702"/>
                <a:gd name="connsiteX15" fmla="*/ 5696116 w 8431364"/>
                <a:gd name="connsiteY15" fmla="*/ 2569707 h 4366702"/>
                <a:gd name="connsiteX16" fmla="*/ 5982363 w 8431364"/>
                <a:gd name="connsiteY16" fmla="*/ 3099463 h 4366702"/>
                <a:gd name="connsiteX17" fmla="*/ 6692016 w 8431364"/>
                <a:gd name="connsiteY17" fmla="*/ 3366164 h 4366702"/>
                <a:gd name="connsiteX18" fmla="*/ 7677638 w 8431364"/>
                <a:gd name="connsiteY18" fmla="*/ 3113454 h 4366702"/>
                <a:gd name="connsiteX19" fmla="*/ 7970189 w 8431364"/>
                <a:gd name="connsiteY19" fmla="*/ 2347071 h 4366702"/>
                <a:gd name="connsiteX20" fmla="*/ 8431364 w 8431364"/>
                <a:gd name="connsiteY20" fmla="*/ 4366702 h 4366702"/>
                <a:gd name="connsiteX0" fmla="*/ 10933 w 8431364"/>
                <a:gd name="connsiteY0" fmla="*/ 4359082 h 4366702"/>
                <a:gd name="connsiteX1" fmla="*/ 2982 w 8431364"/>
                <a:gd name="connsiteY1" fmla="*/ 3842579 h 4366702"/>
                <a:gd name="connsiteX2" fmla="*/ 10932 w 8431364"/>
                <a:gd name="connsiteY2" fmla="*/ 3591781 h 4366702"/>
                <a:gd name="connsiteX3" fmla="*/ 1325 w 8431364"/>
                <a:gd name="connsiteY3" fmla="*/ 3369807 h 4366702"/>
                <a:gd name="connsiteX4" fmla="*/ 18884 w 8431364"/>
                <a:gd name="connsiteY4" fmla="*/ 3118679 h 4366702"/>
                <a:gd name="connsiteX5" fmla="*/ 61520 w 8431364"/>
                <a:gd name="connsiteY5" fmla="*/ 2960077 h 4366702"/>
                <a:gd name="connsiteX6" fmla="*/ 125233 w 8431364"/>
                <a:gd name="connsiteY6" fmla="*/ 2171480 h 4366702"/>
                <a:gd name="connsiteX7" fmla="*/ 392596 w 8431364"/>
                <a:gd name="connsiteY7" fmla="*/ 80949 h 4366702"/>
                <a:gd name="connsiteX8" fmla="*/ 1262932 w 8431364"/>
                <a:gd name="connsiteY8" fmla="*/ 2657172 h 4366702"/>
                <a:gd name="connsiteX9" fmla="*/ 2920779 w 8431364"/>
                <a:gd name="connsiteY9" fmla="*/ 2736685 h 4366702"/>
                <a:gd name="connsiteX10" fmla="*/ 3240488 w 8431364"/>
                <a:gd name="connsiteY10" fmla="*/ 2898030 h 4366702"/>
                <a:gd name="connsiteX11" fmla="*/ 3957099 w 8431364"/>
                <a:gd name="connsiteY11" fmla="*/ 1361109 h 4366702"/>
                <a:gd name="connsiteX12" fmla="*/ 4773764 w 8431364"/>
                <a:gd name="connsiteY12" fmla="*/ 4028440 h 4366702"/>
                <a:gd name="connsiteX13" fmla="*/ 4864542 w 8431364"/>
                <a:gd name="connsiteY13" fmla="*/ 2256625 h 4366702"/>
                <a:gd name="connsiteX14" fmla="*/ 5323254 w 8431364"/>
                <a:gd name="connsiteY14" fmla="*/ 2641600 h 4366702"/>
                <a:gd name="connsiteX15" fmla="*/ 5696116 w 8431364"/>
                <a:gd name="connsiteY15" fmla="*/ 2569707 h 4366702"/>
                <a:gd name="connsiteX16" fmla="*/ 5982363 w 8431364"/>
                <a:gd name="connsiteY16" fmla="*/ 3099463 h 4366702"/>
                <a:gd name="connsiteX17" fmla="*/ 6692016 w 8431364"/>
                <a:gd name="connsiteY17" fmla="*/ 3366164 h 4366702"/>
                <a:gd name="connsiteX18" fmla="*/ 7677638 w 8431364"/>
                <a:gd name="connsiteY18" fmla="*/ 3113454 h 4366702"/>
                <a:gd name="connsiteX19" fmla="*/ 7970189 w 8431364"/>
                <a:gd name="connsiteY19" fmla="*/ 2347071 h 4366702"/>
                <a:gd name="connsiteX20" fmla="*/ 8431364 w 8431364"/>
                <a:gd name="connsiteY20" fmla="*/ 4366702 h 4366702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2920779 w 8431364"/>
                <a:gd name="connsiteY9" fmla="*/ 2774537 h 4404554"/>
                <a:gd name="connsiteX10" fmla="*/ 3240488 w 8431364"/>
                <a:gd name="connsiteY10" fmla="*/ 2935882 h 4404554"/>
                <a:gd name="connsiteX11" fmla="*/ 3957099 w 8431364"/>
                <a:gd name="connsiteY11" fmla="*/ 1398961 h 4404554"/>
                <a:gd name="connsiteX12" fmla="*/ 4773764 w 8431364"/>
                <a:gd name="connsiteY12" fmla="*/ 4066292 h 4404554"/>
                <a:gd name="connsiteX13" fmla="*/ 4864542 w 8431364"/>
                <a:gd name="connsiteY13" fmla="*/ 2294477 h 4404554"/>
                <a:gd name="connsiteX14" fmla="*/ 5323254 w 8431364"/>
                <a:gd name="connsiteY14" fmla="*/ 2679452 h 4404554"/>
                <a:gd name="connsiteX15" fmla="*/ 5696116 w 8431364"/>
                <a:gd name="connsiteY15" fmla="*/ 2607559 h 4404554"/>
                <a:gd name="connsiteX16" fmla="*/ 5982363 w 8431364"/>
                <a:gd name="connsiteY16" fmla="*/ 3137315 h 4404554"/>
                <a:gd name="connsiteX17" fmla="*/ 6692016 w 8431364"/>
                <a:gd name="connsiteY17" fmla="*/ 3404016 h 4404554"/>
                <a:gd name="connsiteX18" fmla="*/ 7677638 w 8431364"/>
                <a:gd name="connsiteY18" fmla="*/ 3151306 h 4404554"/>
                <a:gd name="connsiteX19" fmla="*/ 7970189 w 8431364"/>
                <a:gd name="connsiteY19" fmla="*/ 2384923 h 4404554"/>
                <a:gd name="connsiteX20" fmla="*/ 8431364 w 8431364"/>
                <a:gd name="connsiteY20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2920779 w 8431364"/>
                <a:gd name="connsiteY9" fmla="*/ 2774539 h 4404556"/>
                <a:gd name="connsiteX10" fmla="*/ 3240488 w 8431364"/>
                <a:gd name="connsiteY10" fmla="*/ 2935884 h 4404556"/>
                <a:gd name="connsiteX11" fmla="*/ 3957099 w 8431364"/>
                <a:gd name="connsiteY11" fmla="*/ 1398963 h 4404556"/>
                <a:gd name="connsiteX12" fmla="*/ 4773764 w 8431364"/>
                <a:gd name="connsiteY12" fmla="*/ 4066294 h 4404556"/>
                <a:gd name="connsiteX13" fmla="*/ 4864542 w 8431364"/>
                <a:gd name="connsiteY13" fmla="*/ 2294479 h 4404556"/>
                <a:gd name="connsiteX14" fmla="*/ 5323254 w 8431364"/>
                <a:gd name="connsiteY14" fmla="*/ 2679454 h 4404556"/>
                <a:gd name="connsiteX15" fmla="*/ 5696116 w 8431364"/>
                <a:gd name="connsiteY15" fmla="*/ 2607561 h 4404556"/>
                <a:gd name="connsiteX16" fmla="*/ 5982363 w 8431364"/>
                <a:gd name="connsiteY16" fmla="*/ 3137317 h 4404556"/>
                <a:gd name="connsiteX17" fmla="*/ 6692016 w 8431364"/>
                <a:gd name="connsiteY17" fmla="*/ 3404018 h 4404556"/>
                <a:gd name="connsiteX18" fmla="*/ 7677638 w 8431364"/>
                <a:gd name="connsiteY18" fmla="*/ 3151308 h 4404556"/>
                <a:gd name="connsiteX19" fmla="*/ 7970189 w 8431364"/>
                <a:gd name="connsiteY19" fmla="*/ 2384925 h 4404556"/>
                <a:gd name="connsiteX20" fmla="*/ 8431364 w 8431364"/>
                <a:gd name="connsiteY20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2920779 w 8431364"/>
                <a:gd name="connsiteY9" fmla="*/ 2774537 h 4404554"/>
                <a:gd name="connsiteX10" fmla="*/ 3240488 w 8431364"/>
                <a:gd name="connsiteY10" fmla="*/ 2935882 h 4404554"/>
                <a:gd name="connsiteX11" fmla="*/ 3957099 w 8431364"/>
                <a:gd name="connsiteY11" fmla="*/ 1398961 h 4404554"/>
                <a:gd name="connsiteX12" fmla="*/ 4773764 w 8431364"/>
                <a:gd name="connsiteY12" fmla="*/ 4066292 h 4404554"/>
                <a:gd name="connsiteX13" fmla="*/ 4864542 w 8431364"/>
                <a:gd name="connsiteY13" fmla="*/ 2294477 h 4404554"/>
                <a:gd name="connsiteX14" fmla="*/ 5323254 w 8431364"/>
                <a:gd name="connsiteY14" fmla="*/ 2679452 h 4404554"/>
                <a:gd name="connsiteX15" fmla="*/ 5696116 w 8431364"/>
                <a:gd name="connsiteY15" fmla="*/ 2607559 h 4404554"/>
                <a:gd name="connsiteX16" fmla="*/ 5982363 w 8431364"/>
                <a:gd name="connsiteY16" fmla="*/ 3137315 h 4404554"/>
                <a:gd name="connsiteX17" fmla="*/ 6692016 w 8431364"/>
                <a:gd name="connsiteY17" fmla="*/ 3404016 h 4404554"/>
                <a:gd name="connsiteX18" fmla="*/ 7677638 w 8431364"/>
                <a:gd name="connsiteY18" fmla="*/ 3151306 h 4404554"/>
                <a:gd name="connsiteX19" fmla="*/ 7970189 w 8431364"/>
                <a:gd name="connsiteY19" fmla="*/ 2384923 h 4404554"/>
                <a:gd name="connsiteX20" fmla="*/ 8431364 w 8431364"/>
                <a:gd name="connsiteY20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2920779 w 8431364"/>
                <a:gd name="connsiteY9" fmla="*/ 2774539 h 4404556"/>
                <a:gd name="connsiteX10" fmla="*/ 3240488 w 8431364"/>
                <a:gd name="connsiteY10" fmla="*/ 2935884 h 4404556"/>
                <a:gd name="connsiteX11" fmla="*/ 3957099 w 8431364"/>
                <a:gd name="connsiteY11" fmla="*/ 1398963 h 4404556"/>
                <a:gd name="connsiteX12" fmla="*/ 4773764 w 8431364"/>
                <a:gd name="connsiteY12" fmla="*/ 4066294 h 4404556"/>
                <a:gd name="connsiteX13" fmla="*/ 4864542 w 8431364"/>
                <a:gd name="connsiteY13" fmla="*/ 2294479 h 4404556"/>
                <a:gd name="connsiteX14" fmla="*/ 5323254 w 8431364"/>
                <a:gd name="connsiteY14" fmla="*/ 2679454 h 4404556"/>
                <a:gd name="connsiteX15" fmla="*/ 5696116 w 8431364"/>
                <a:gd name="connsiteY15" fmla="*/ 2607561 h 4404556"/>
                <a:gd name="connsiteX16" fmla="*/ 5982363 w 8431364"/>
                <a:gd name="connsiteY16" fmla="*/ 3137317 h 4404556"/>
                <a:gd name="connsiteX17" fmla="*/ 6692016 w 8431364"/>
                <a:gd name="connsiteY17" fmla="*/ 3404018 h 4404556"/>
                <a:gd name="connsiteX18" fmla="*/ 7677638 w 8431364"/>
                <a:gd name="connsiteY18" fmla="*/ 3151308 h 4404556"/>
                <a:gd name="connsiteX19" fmla="*/ 7970189 w 8431364"/>
                <a:gd name="connsiteY19" fmla="*/ 2384925 h 4404556"/>
                <a:gd name="connsiteX20" fmla="*/ 8431364 w 8431364"/>
                <a:gd name="connsiteY20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2920779 w 8431364"/>
                <a:gd name="connsiteY9" fmla="*/ 2774537 h 4404554"/>
                <a:gd name="connsiteX10" fmla="*/ 3240488 w 8431364"/>
                <a:gd name="connsiteY10" fmla="*/ 2935882 h 4404554"/>
                <a:gd name="connsiteX11" fmla="*/ 3957099 w 8431364"/>
                <a:gd name="connsiteY11" fmla="*/ 1398961 h 4404554"/>
                <a:gd name="connsiteX12" fmla="*/ 4773764 w 8431364"/>
                <a:gd name="connsiteY12" fmla="*/ 4066292 h 4404554"/>
                <a:gd name="connsiteX13" fmla="*/ 4864542 w 8431364"/>
                <a:gd name="connsiteY13" fmla="*/ 2294477 h 4404554"/>
                <a:gd name="connsiteX14" fmla="*/ 5323254 w 8431364"/>
                <a:gd name="connsiteY14" fmla="*/ 2679452 h 4404554"/>
                <a:gd name="connsiteX15" fmla="*/ 5696116 w 8431364"/>
                <a:gd name="connsiteY15" fmla="*/ 2607559 h 4404554"/>
                <a:gd name="connsiteX16" fmla="*/ 5982363 w 8431364"/>
                <a:gd name="connsiteY16" fmla="*/ 3137315 h 4404554"/>
                <a:gd name="connsiteX17" fmla="*/ 6692016 w 8431364"/>
                <a:gd name="connsiteY17" fmla="*/ 3404016 h 4404554"/>
                <a:gd name="connsiteX18" fmla="*/ 7677638 w 8431364"/>
                <a:gd name="connsiteY18" fmla="*/ 3151306 h 4404554"/>
                <a:gd name="connsiteX19" fmla="*/ 7970189 w 8431364"/>
                <a:gd name="connsiteY19" fmla="*/ 2384923 h 4404554"/>
                <a:gd name="connsiteX20" fmla="*/ 8431364 w 8431364"/>
                <a:gd name="connsiteY20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3264897 h 4404556"/>
                <a:gd name="connsiteX10" fmla="*/ 2920779 w 8431364"/>
                <a:gd name="connsiteY10" fmla="*/ 2774539 h 4404556"/>
                <a:gd name="connsiteX11" fmla="*/ 3240488 w 8431364"/>
                <a:gd name="connsiteY11" fmla="*/ 2935884 h 4404556"/>
                <a:gd name="connsiteX12" fmla="*/ 3957099 w 8431364"/>
                <a:gd name="connsiteY12" fmla="*/ 1398963 h 4404556"/>
                <a:gd name="connsiteX13" fmla="*/ 4773764 w 8431364"/>
                <a:gd name="connsiteY13" fmla="*/ 4066294 h 4404556"/>
                <a:gd name="connsiteX14" fmla="*/ 4864542 w 8431364"/>
                <a:gd name="connsiteY14" fmla="*/ 2294479 h 4404556"/>
                <a:gd name="connsiteX15" fmla="*/ 5323254 w 8431364"/>
                <a:gd name="connsiteY15" fmla="*/ 2679454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3264895 h 4404554"/>
                <a:gd name="connsiteX10" fmla="*/ 2110378 w 8431364"/>
                <a:gd name="connsiteY10" fmla="*/ 2774537 h 4404554"/>
                <a:gd name="connsiteX11" fmla="*/ 3240488 w 8431364"/>
                <a:gd name="connsiteY11" fmla="*/ 2935882 h 4404554"/>
                <a:gd name="connsiteX12" fmla="*/ 3957099 w 8431364"/>
                <a:gd name="connsiteY12" fmla="*/ 1398961 h 4404554"/>
                <a:gd name="connsiteX13" fmla="*/ 4773764 w 8431364"/>
                <a:gd name="connsiteY13" fmla="*/ 4066292 h 4404554"/>
                <a:gd name="connsiteX14" fmla="*/ 4864542 w 8431364"/>
                <a:gd name="connsiteY14" fmla="*/ 2294477 h 4404554"/>
                <a:gd name="connsiteX15" fmla="*/ 5323254 w 8431364"/>
                <a:gd name="connsiteY15" fmla="*/ 2679452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3264897 h 4404556"/>
                <a:gd name="connsiteX10" fmla="*/ 2110378 w 8431364"/>
                <a:gd name="connsiteY10" fmla="*/ 2774539 h 4404556"/>
                <a:gd name="connsiteX11" fmla="*/ 2813330 w 8431364"/>
                <a:gd name="connsiteY11" fmla="*/ 3847369 h 4404556"/>
                <a:gd name="connsiteX12" fmla="*/ 3957099 w 8431364"/>
                <a:gd name="connsiteY12" fmla="*/ 1398963 h 4404556"/>
                <a:gd name="connsiteX13" fmla="*/ 4773764 w 8431364"/>
                <a:gd name="connsiteY13" fmla="*/ 4066294 h 4404556"/>
                <a:gd name="connsiteX14" fmla="*/ 4864542 w 8431364"/>
                <a:gd name="connsiteY14" fmla="*/ 2294479 h 4404556"/>
                <a:gd name="connsiteX15" fmla="*/ 5323254 w 8431364"/>
                <a:gd name="connsiteY15" fmla="*/ 2679454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3264895 h 4404554"/>
                <a:gd name="connsiteX10" fmla="*/ 2110378 w 8431364"/>
                <a:gd name="connsiteY10" fmla="*/ 2774537 h 4404554"/>
                <a:gd name="connsiteX11" fmla="*/ 2813330 w 8431364"/>
                <a:gd name="connsiteY11" fmla="*/ 3847367 h 4404554"/>
                <a:gd name="connsiteX12" fmla="*/ 3529942 w 8431364"/>
                <a:gd name="connsiteY12" fmla="*/ 3055147 h 4404554"/>
                <a:gd name="connsiteX13" fmla="*/ 4773764 w 8431364"/>
                <a:gd name="connsiteY13" fmla="*/ 4066292 h 4404554"/>
                <a:gd name="connsiteX14" fmla="*/ 4864542 w 8431364"/>
                <a:gd name="connsiteY14" fmla="*/ 2294477 h 4404554"/>
                <a:gd name="connsiteX15" fmla="*/ 5323254 w 8431364"/>
                <a:gd name="connsiteY15" fmla="*/ 2679452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3264897 h 4404556"/>
                <a:gd name="connsiteX10" fmla="*/ 2110378 w 8431364"/>
                <a:gd name="connsiteY10" fmla="*/ 2774539 h 4404556"/>
                <a:gd name="connsiteX11" fmla="*/ 2813330 w 8431364"/>
                <a:gd name="connsiteY11" fmla="*/ 3847369 h 4404556"/>
                <a:gd name="connsiteX12" fmla="*/ 3529942 w 8431364"/>
                <a:gd name="connsiteY12" fmla="*/ 3055149 h 4404556"/>
                <a:gd name="connsiteX13" fmla="*/ 4091111 w 8431364"/>
                <a:gd name="connsiteY13" fmla="*/ 3364259 h 4404556"/>
                <a:gd name="connsiteX14" fmla="*/ 4864542 w 8431364"/>
                <a:gd name="connsiteY14" fmla="*/ 2294479 h 4404556"/>
                <a:gd name="connsiteX15" fmla="*/ 5323254 w 8431364"/>
                <a:gd name="connsiteY15" fmla="*/ 2679454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3264895 h 4404554"/>
                <a:gd name="connsiteX10" fmla="*/ 2110378 w 8431364"/>
                <a:gd name="connsiteY10" fmla="*/ 2774537 h 4404554"/>
                <a:gd name="connsiteX11" fmla="*/ 2813330 w 8431364"/>
                <a:gd name="connsiteY11" fmla="*/ 3847367 h 4404554"/>
                <a:gd name="connsiteX12" fmla="*/ 3529942 w 8431364"/>
                <a:gd name="connsiteY12" fmla="*/ 3055147 h 4404554"/>
                <a:gd name="connsiteX13" fmla="*/ 4091111 w 8431364"/>
                <a:gd name="connsiteY13" fmla="*/ 3364257 h 4404554"/>
                <a:gd name="connsiteX14" fmla="*/ 4864543 w 8431364"/>
                <a:gd name="connsiteY14" fmla="*/ 2833611 h 4404554"/>
                <a:gd name="connsiteX15" fmla="*/ 5323254 w 8431364"/>
                <a:gd name="connsiteY15" fmla="*/ 2679452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3264897 h 4404556"/>
                <a:gd name="connsiteX10" fmla="*/ 2110378 w 8431364"/>
                <a:gd name="connsiteY10" fmla="*/ 2774539 h 4404556"/>
                <a:gd name="connsiteX11" fmla="*/ 2813330 w 8431364"/>
                <a:gd name="connsiteY11" fmla="*/ 3847369 h 4404556"/>
                <a:gd name="connsiteX12" fmla="*/ 3529942 w 8431364"/>
                <a:gd name="connsiteY12" fmla="*/ 3055149 h 4404556"/>
                <a:gd name="connsiteX13" fmla="*/ 4091111 w 8431364"/>
                <a:gd name="connsiteY13" fmla="*/ 3364259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2811093 h 4404554"/>
                <a:gd name="connsiteX10" fmla="*/ 2110378 w 8431364"/>
                <a:gd name="connsiteY10" fmla="*/ 2774537 h 4404554"/>
                <a:gd name="connsiteX11" fmla="*/ 2813330 w 8431364"/>
                <a:gd name="connsiteY11" fmla="*/ 3847367 h 4404554"/>
                <a:gd name="connsiteX12" fmla="*/ 3529942 w 8431364"/>
                <a:gd name="connsiteY12" fmla="*/ 3055147 h 4404554"/>
                <a:gd name="connsiteX13" fmla="*/ 4091111 w 8431364"/>
                <a:gd name="connsiteY13" fmla="*/ 3364257 h 4404554"/>
                <a:gd name="connsiteX14" fmla="*/ 4864543 w 8431364"/>
                <a:gd name="connsiteY14" fmla="*/ 2833611 h 4404554"/>
                <a:gd name="connsiteX15" fmla="*/ 5323253 w 8431364"/>
                <a:gd name="connsiteY15" fmla="*/ 3094469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2811095 h 4404556"/>
                <a:gd name="connsiteX10" fmla="*/ 2110378 w 8431364"/>
                <a:gd name="connsiteY10" fmla="*/ 2774539 h 4404556"/>
                <a:gd name="connsiteX11" fmla="*/ 2813330 w 8431364"/>
                <a:gd name="connsiteY11" fmla="*/ 3021216 h 4404556"/>
                <a:gd name="connsiteX12" fmla="*/ 3529942 w 8431364"/>
                <a:gd name="connsiteY12" fmla="*/ 3055149 h 4404556"/>
                <a:gd name="connsiteX13" fmla="*/ 4091111 w 8431364"/>
                <a:gd name="connsiteY13" fmla="*/ 3364259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2811093 h 4404554"/>
                <a:gd name="connsiteX10" fmla="*/ 2110378 w 8431364"/>
                <a:gd name="connsiteY10" fmla="*/ 2774537 h 4404554"/>
                <a:gd name="connsiteX11" fmla="*/ 2813330 w 8431364"/>
                <a:gd name="connsiteY11" fmla="*/ 3021214 h 4404554"/>
                <a:gd name="connsiteX12" fmla="*/ 3529942 w 8431364"/>
                <a:gd name="connsiteY12" fmla="*/ 2725462 h 4404554"/>
                <a:gd name="connsiteX13" fmla="*/ 4091111 w 8431364"/>
                <a:gd name="connsiteY13" fmla="*/ 3364257 h 4404554"/>
                <a:gd name="connsiteX14" fmla="*/ 4864543 w 8431364"/>
                <a:gd name="connsiteY14" fmla="*/ 2833611 h 4404554"/>
                <a:gd name="connsiteX15" fmla="*/ 5323253 w 8431364"/>
                <a:gd name="connsiteY15" fmla="*/ 3094469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2811095 h 4404556"/>
                <a:gd name="connsiteX10" fmla="*/ 2110378 w 8431364"/>
                <a:gd name="connsiteY10" fmla="*/ 2774539 h 4404556"/>
                <a:gd name="connsiteX11" fmla="*/ 2813330 w 8431364"/>
                <a:gd name="connsiteY11" fmla="*/ 3021216 h 4404556"/>
                <a:gd name="connsiteX12" fmla="*/ 3529942 w 8431364"/>
                <a:gd name="connsiteY12" fmla="*/ 2725464 h 4404556"/>
                <a:gd name="connsiteX13" fmla="*/ 4091111 w 8431364"/>
                <a:gd name="connsiteY13" fmla="*/ 2910457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2811093 h 4404554"/>
                <a:gd name="connsiteX10" fmla="*/ 2110378 w 8431364"/>
                <a:gd name="connsiteY10" fmla="*/ 2774537 h 4404554"/>
                <a:gd name="connsiteX11" fmla="*/ 2813330 w 8431364"/>
                <a:gd name="connsiteY11" fmla="*/ 3021214 h 4404554"/>
                <a:gd name="connsiteX12" fmla="*/ 3529942 w 8431364"/>
                <a:gd name="connsiteY12" fmla="*/ 2725462 h 4404554"/>
                <a:gd name="connsiteX13" fmla="*/ 4091111 w 8431364"/>
                <a:gd name="connsiteY13" fmla="*/ 2910455 h 4404554"/>
                <a:gd name="connsiteX14" fmla="*/ 4864543 w 8431364"/>
                <a:gd name="connsiteY14" fmla="*/ 2833611 h 4404554"/>
                <a:gd name="connsiteX15" fmla="*/ 5323253 w 8431364"/>
                <a:gd name="connsiteY15" fmla="*/ 3094469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2811095 h 4404556"/>
                <a:gd name="connsiteX10" fmla="*/ 2110378 w 8431364"/>
                <a:gd name="connsiteY10" fmla="*/ 2774539 h 4404556"/>
                <a:gd name="connsiteX11" fmla="*/ 2813330 w 8431364"/>
                <a:gd name="connsiteY11" fmla="*/ 3021216 h 4404556"/>
                <a:gd name="connsiteX12" fmla="*/ 3529942 w 8431364"/>
                <a:gd name="connsiteY12" fmla="*/ 2725464 h 4404556"/>
                <a:gd name="connsiteX13" fmla="*/ 4091111 w 8431364"/>
                <a:gd name="connsiteY13" fmla="*/ 2910457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2811093 h 4404554"/>
                <a:gd name="connsiteX10" fmla="*/ 2110378 w 8431364"/>
                <a:gd name="connsiteY10" fmla="*/ 2774537 h 4404554"/>
                <a:gd name="connsiteX11" fmla="*/ 2813330 w 8431364"/>
                <a:gd name="connsiteY11" fmla="*/ 3021214 h 4404554"/>
                <a:gd name="connsiteX12" fmla="*/ 3529942 w 8431364"/>
                <a:gd name="connsiteY12" fmla="*/ 2725462 h 4404554"/>
                <a:gd name="connsiteX13" fmla="*/ 4091111 w 8431364"/>
                <a:gd name="connsiteY13" fmla="*/ 2910455 h 4404554"/>
                <a:gd name="connsiteX14" fmla="*/ 4864543 w 8431364"/>
                <a:gd name="connsiteY14" fmla="*/ 2833611 h 4404554"/>
                <a:gd name="connsiteX15" fmla="*/ 5323253 w 8431364"/>
                <a:gd name="connsiteY15" fmla="*/ 3094469 h 4404554"/>
                <a:gd name="connsiteX16" fmla="*/ 5696116 w 8431364"/>
                <a:gd name="connsiteY16" fmla="*/ 2607559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2811095 h 4404556"/>
                <a:gd name="connsiteX10" fmla="*/ 2110378 w 8431364"/>
                <a:gd name="connsiteY10" fmla="*/ 2774539 h 4404556"/>
                <a:gd name="connsiteX11" fmla="*/ 2813330 w 8431364"/>
                <a:gd name="connsiteY11" fmla="*/ 3021216 h 4404556"/>
                <a:gd name="connsiteX12" fmla="*/ 3529942 w 8431364"/>
                <a:gd name="connsiteY12" fmla="*/ 2725464 h 4404556"/>
                <a:gd name="connsiteX13" fmla="*/ 4091111 w 8431364"/>
                <a:gd name="connsiteY13" fmla="*/ 2910457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2607561 h 4404556"/>
                <a:gd name="connsiteX17" fmla="*/ 5982363 w 8431364"/>
                <a:gd name="connsiteY17" fmla="*/ 3137317 h 4404556"/>
                <a:gd name="connsiteX18" fmla="*/ 6692016 w 8431364"/>
                <a:gd name="connsiteY18" fmla="*/ 3404018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1364"/>
                <a:gd name="connsiteY0" fmla="*/ 4396934 h 4404554"/>
                <a:gd name="connsiteX1" fmla="*/ 2982 w 8431364"/>
                <a:gd name="connsiteY1" fmla="*/ 3880431 h 4404554"/>
                <a:gd name="connsiteX2" fmla="*/ 10932 w 8431364"/>
                <a:gd name="connsiteY2" fmla="*/ 3629633 h 4404554"/>
                <a:gd name="connsiteX3" fmla="*/ 1325 w 8431364"/>
                <a:gd name="connsiteY3" fmla="*/ 3407659 h 4404554"/>
                <a:gd name="connsiteX4" fmla="*/ 18884 w 8431364"/>
                <a:gd name="connsiteY4" fmla="*/ 3156531 h 4404554"/>
                <a:gd name="connsiteX5" fmla="*/ 61520 w 8431364"/>
                <a:gd name="connsiteY5" fmla="*/ 2997929 h 4404554"/>
                <a:gd name="connsiteX6" fmla="*/ 125233 w 8431364"/>
                <a:gd name="connsiteY6" fmla="*/ 2209332 h 4404554"/>
                <a:gd name="connsiteX7" fmla="*/ 392596 w 8431364"/>
                <a:gd name="connsiteY7" fmla="*/ 118801 h 4404554"/>
                <a:gd name="connsiteX8" fmla="*/ 835775 w 8431364"/>
                <a:gd name="connsiteY8" fmla="*/ 1496520 h 4404554"/>
                <a:gd name="connsiteX9" fmla="*/ 1596849 w 8431364"/>
                <a:gd name="connsiteY9" fmla="*/ 2811093 h 4404554"/>
                <a:gd name="connsiteX10" fmla="*/ 2110378 w 8431364"/>
                <a:gd name="connsiteY10" fmla="*/ 2774537 h 4404554"/>
                <a:gd name="connsiteX11" fmla="*/ 2813330 w 8431364"/>
                <a:gd name="connsiteY11" fmla="*/ 3021214 h 4404554"/>
                <a:gd name="connsiteX12" fmla="*/ 3529942 w 8431364"/>
                <a:gd name="connsiteY12" fmla="*/ 2725462 h 4404554"/>
                <a:gd name="connsiteX13" fmla="*/ 4091111 w 8431364"/>
                <a:gd name="connsiteY13" fmla="*/ 2910455 h 4404554"/>
                <a:gd name="connsiteX14" fmla="*/ 4864543 w 8431364"/>
                <a:gd name="connsiteY14" fmla="*/ 2833611 h 4404554"/>
                <a:gd name="connsiteX15" fmla="*/ 5323253 w 8431364"/>
                <a:gd name="connsiteY15" fmla="*/ 3094469 h 4404554"/>
                <a:gd name="connsiteX16" fmla="*/ 5696116 w 8431364"/>
                <a:gd name="connsiteY16" fmla="*/ 3022575 h 4404554"/>
                <a:gd name="connsiteX17" fmla="*/ 5982363 w 8431364"/>
                <a:gd name="connsiteY17" fmla="*/ 3137315 h 4404554"/>
                <a:gd name="connsiteX18" fmla="*/ 6692016 w 8431364"/>
                <a:gd name="connsiteY18" fmla="*/ 3404016 h 4404554"/>
                <a:gd name="connsiteX19" fmla="*/ 7677638 w 8431364"/>
                <a:gd name="connsiteY19" fmla="*/ 3151306 h 4404554"/>
                <a:gd name="connsiteX20" fmla="*/ 7970189 w 8431364"/>
                <a:gd name="connsiteY20" fmla="*/ 2384923 h 4404554"/>
                <a:gd name="connsiteX21" fmla="*/ 8431364 w 8431364"/>
                <a:gd name="connsiteY21" fmla="*/ 4404554 h 4404554"/>
                <a:gd name="connsiteX0" fmla="*/ 10933 w 8431364"/>
                <a:gd name="connsiteY0" fmla="*/ 4396936 h 4404556"/>
                <a:gd name="connsiteX1" fmla="*/ 2982 w 8431364"/>
                <a:gd name="connsiteY1" fmla="*/ 3880433 h 4404556"/>
                <a:gd name="connsiteX2" fmla="*/ 10932 w 8431364"/>
                <a:gd name="connsiteY2" fmla="*/ 3629635 h 4404556"/>
                <a:gd name="connsiteX3" fmla="*/ 1325 w 8431364"/>
                <a:gd name="connsiteY3" fmla="*/ 3407661 h 4404556"/>
                <a:gd name="connsiteX4" fmla="*/ 18884 w 8431364"/>
                <a:gd name="connsiteY4" fmla="*/ 3156533 h 4404556"/>
                <a:gd name="connsiteX5" fmla="*/ 61520 w 8431364"/>
                <a:gd name="connsiteY5" fmla="*/ 2997931 h 4404556"/>
                <a:gd name="connsiteX6" fmla="*/ 125233 w 8431364"/>
                <a:gd name="connsiteY6" fmla="*/ 2209334 h 4404556"/>
                <a:gd name="connsiteX7" fmla="*/ 392596 w 8431364"/>
                <a:gd name="connsiteY7" fmla="*/ 118803 h 4404556"/>
                <a:gd name="connsiteX8" fmla="*/ 835775 w 8431364"/>
                <a:gd name="connsiteY8" fmla="*/ 1496522 h 4404556"/>
                <a:gd name="connsiteX9" fmla="*/ 1596849 w 8431364"/>
                <a:gd name="connsiteY9" fmla="*/ 2811095 h 4404556"/>
                <a:gd name="connsiteX10" fmla="*/ 2110378 w 8431364"/>
                <a:gd name="connsiteY10" fmla="*/ 2774539 h 4404556"/>
                <a:gd name="connsiteX11" fmla="*/ 2813330 w 8431364"/>
                <a:gd name="connsiteY11" fmla="*/ 3021216 h 4404556"/>
                <a:gd name="connsiteX12" fmla="*/ 3529942 w 8431364"/>
                <a:gd name="connsiteY12" fmla="*/ 2725464 h 4404556"/>
                <a:gd name="connsiteX13" fmla="*/ 4091111 w 8431364"/>
                <a:gd name="connsiteY13" fmla="*/ 2910457 h 4404556"/>
                <a:gd name="connsiteX14" fmla="*/ 4864543 w 8431364"/>
                <a:gd name="connsiteY14" fmla="*/ 2833613 h 4404556"/>
                <a:gd name="connsiteX15" fmla="*/ 5323253 w 8431364"/>
                <a:gd name="connsiteY15" fmla="*/ 3094471 h 4404556"/>
                <a:gd name="connsiteX16" fmla="*/ 5696116 w 8431364"/>
                <a:gd name="connsiteY16" fmla="*/ 3022577 h 4404556"/>
                <a:gd name="connsiteX17" fmla="*/ 5982363 w 8431364"/>
                <a:gd name="connsiteY17" fmla="*/ 3137317 h 4404556"/>
                <a:gd name="connsiteX18" fmla="*/ 6692015 w 8431364"/>
                <a:gd name="connsiteY18" fmla="*/ 2950216 h 4404556"/>
                <a:gd name="connsiteX19" fmla="*/ 7677638 w 8431364"/>
                <a:gd name="connsiteY19" fmla="*/ 3151308 h 4404556"/>
                <a:gd name="connsiteX20" fmla="*/ 7970189 w 8431364"/>
                <a:gd name="connsiteY20" fmla="*/ 2384925 h 4404556"/>
                <a:gd name="connsiteX21" fmla="*/ 8431364 w 8431364"/>
                <a:gd name="connsiteY21" fmla="*/ 4404556 h 4404556"/>
                <a:gd name="connsiteX0" fmla="*/ 10933 w 8435139"/>
                <a:gd name="connsiteY0" fmla="*/ 4396934 h 4404554"/>
                <a:gd name="connsiteX1" fmla="*/ 2982 w 8435139"/>
                <a:gd name="connsiteY1" fmla="*/ 3880431 h 4404554"/>
                <a:gd name="connsiteX2" fmla="*/ 10932 w 8435139"/>
                <a:gd name="connsiteY2" fmla="*/ 3629633 h 4404554"/>
                <a:gd name="connsiteX3" fmla="*/ 1325 w 8435139"/>
                <a:gd name="connsiteY3" fmla="*/ 3407659 h 4404554"/>
                <a:gd name="connsiteX4" fmla="*/ 18884 w 8435139"/>
                <a:gd name="connsiteY4" fmla="*/ 3156531 h 4404554"/>
                <a:gd name="connsiteX5" fmla="*/ 61520 w 8435139"/>
                <a:gd name="connsiteY5" fmla="*/ 2997929 h 4404554"/>
                <a:gd name="connsiteX6" fmla="*/ 125233 w 8435139"/>
                <a:gd name="connsiteY6" fmla="*/ 2209332 h 4404554"/>
                <a:gd name="connsiteX7" fmla="*/ 392596 w 8435139"/>
                <a:gd name="connsiteY7" fmla="*/ 118801 h 4404554"/>
                <a:gd name="connsiteX8" fmla="*/ 835775 w 8435139"/>
                <a:gd name="connsiteY8" fmla="*/ 1496520 h 4404554"/>
                <a:gd name="connsiteX9" fmla="*/ 1596849 w 8435139"/>
                <a:gd name="connsiteY9" fmla="*/ 2811093 h 4404554"/>
                <a:gd name="connsiteX10" fmla="*/ 2110378 w 8435139"/>
                <a:gd name="connsiteY10" fmla="*/ 2774537 h 4404554"/>
                <a:gd name="connsiteX11" fmla="*/ 2813330 w 8435139"/>
                <a:gd name="connsiteY11" fmla="*/ 3021214 h 4404554"/>
                <a:gd name="connsiteX12" fmla="*/ 3529942 w 8435139"/>
                <a:gd name="connsiteY12" fmla="*/ 2725462 h 4404554"/>
                <a:gd name="connsiteX13" fmla="*/ 4091111 w 8435139"/>
                <a:gd name="connsiteY13" fmla="*/ 2910455 h 4404554"/>
                <a:gd name="connsiteX14" fmla="*/ 4864543 w 8435139"/>
                <a:gd name="connsiteY14" fmla="*/ 2833611 h 4404554"/>
                <a:gd name="connsiteX15" fmla="*/ 5323253 w 8435139"/>
                <a:gd name="connsiteY15" fmla="*/ 3094469 h 4404554"/>
                <a:gd name="connsiteX16" fmla="*/ 5696116 w 8435139"/>
                <a:gd name="connsiteY16" fmla="*/ 3022575 h 4404554"/>
                <a:gd name="connsiteX17" fmla="*/ 5982363 w 8435139"/>
                <a:gd name="connsiteY17" fmla="*/ 3137315 h 4404554"/>
                <a:gd name="connsiteX18" fmla="*/ 6692015 w 8435139"/>
                <a:gd name="connsiteY18" fmla="*/ 2950214 h 4404554"/>
                <a:gd name="connsiteX19" fmla="*/ 7677638 w 8435139"/>
                <a:gd name="connsiteY19" fmla="*/ 3151306 h 4404554"/>
                <a:gd name="connsiteX20" fmla="*/ 8309519 w 8435139"/>
                <a:gd name="connsiteY20" fmla="*/ 3048174 h 4404554"/>
                <a:gd name="connsiteX21" fmla="*/ 8431364 w 8435139"/>
                <a:gd name="connsiteY21" fmla="*/ 4404554 h 4404554"/>
                <a:gd name="connsiteX0" fmla="*/ 10933 w 9026191"/>
                <a:gd name="connsiteY0" fmla="*/ 4396936 h 4404556"/>
                <a:gd name="connsiteX1" fmla="*/ 2982 w 9026191"/>
                <a:gd name="connsiteY1" fmla="*/ 3880433 h 4404556"/>
                <a:gd name="connsiteX2" fmla="*/ 10932 w 9026191"/>
                <a:gd name="connsiteY2" fmla="*/ 3629635 h 4404556"/>
                <a:gd name="connsiteX3" fmla="*/ 1325 w 9026191"/>
                <a:gd name="connsiteY3" fmla="*/ 3407661 h 4404556"/>
                <a:gd name="connsiteX4" fmla="*/ 18884 w 9026191"/>
                <a:gd name="connsiteY4" fmla="*/ 3156533 h 4404556"/>
                <a:gd name="connsiteX5" fmla="*/ 61520 w 9026191"/>
                <a:gd name="connsiteY5" fmla="*/ 2997931 h 4404556"/>
                <a:gd name="connsiteX6" fmla="*/ 125233 w 9026191"/>
                <a:gd name="connsiteY6" fmla="*/ 2209334 h 4404556"/>
                <a:gd name="connsiteX7" fmla="*/ 392596 w 9026191"/>
                <a:gd name="connsiteY7" fmla="*/ 118803 h 4404556"/>
                <a:gd name="connsiteX8" fmla="*/ 835775 w 9026191"/>
                <a:gd name="connsiteY8" fmla="*/ 1496522 h 4404556"/>
                <a:gd name="connsiteX9" fmla="*/ 1596849 w 9026191"/>
                <a:gd name="connsiteY9" fmla="*/ 2811095 h 4404556"/>
                <a:gd name="connsiteX10" fmla="*/ 2110378 w 9026191"/>
                <a:gd name="connsiteY10" fmla="*/ 2774539 h 4404556"/>
                <a:gd name="connsiteX11" fmla="*/ 2813330 w 9026191"/>
                <a:gd name="connsiteY11" fmla="*/ 3021216 h 4404556"/>
                <a:gd name="connsiteX12" fmla="*/ 3529942 w 9026191"/>
                <a:gd name="connsiteY12" fmla="*/ 2725464 h 4404556"/>
                <a:gd name="connsiteX13" fmla="*/ 4091111 w 9026191"/>
                <a:gd name="connsiteY13" fmla="*/ 2910457 h 4404556"/>
                <a:gd name="connsiteX14" fmla="*/ 4864543 w 9026191"/>
                <a:gd name="connsiteY14" fmla="*/ 2833613 h 4404556"/>
                <a:gd name="connsiteX15" fmla="*/ 5323253 w 9026191"/>
                <a:gd name="connsiteY15" fmla="*/ 3094471 h 4404556"/>
                <a:gd name="connsiteX16" fmla="*/ 5696116 w 9026191"/>
                <a:gd name="connsiteY16" fmla="*/ 3022577 h 4404556"/>
                <a:gd name="connsiteX17" fmla="*/ 5982363 w 9026191"/>
                <a:gd name="connsiteY17" fmla="*/ 3137317 h 4404556"/>
                <a:gd name="connsiteX18" fmla="*/ 6692015 w 9026191"/>
                <a:gd name="connsiteY18" fmla="*/ 2950216 h 4404556"/>
                <a:gd name="connsiteX19" fmla="*/ 7677638 w 9026191"/>
                <a:gd name="connsiteY19" fmla="*/ 3151308 h 4404556"/>
                <a:gd name="connsiteX20" fmla="*/ 8309519 w 9026191"/>
                <a:gd name="connsiteY20" fmla="*/ 3048176 h 4404556"/>
                <a:gd name="connsiteX21" fmla="*/ 9026191 w 9026191"/>
                <a:gd name="connsiteY21" fmla="*/ 4404556 h 4404556"/>
                <a:gd name="connsiteX0" fmla="*/ 10933 w 9026191"/>
                <a:gd name="connsiteY0" fmla="*/ 4396934 h 4404554"/>
                <a:gd name="connsiteX1" fmla="*/ 2982 w 9026191"/>
                <a:gd name="connsiteY1" fmla="*/ 3880431 h 4404554"/>
                <a:gd name="connsiteX2" fmla="*/ 10932 w 9026191"/>
                <a:gd name="connsiteY2" fmla="*/ 3629633 h 4404554"/>
                <a:gd name="connsiteX3" fmla="*/ 1325 w 9026191"/>
                <a:gd name="connsiteY3" fmla="*/ 3407659 h 4404554"/>
                <a:gd name="connsiteX4" fmla="*/ 18884 w 9026191"/>
                <a:gd name="connsiteY4" fmla="*/ 3156531 h 4404554"/>
                <a:gd name="connsiteX5" fmla="*/ 61520 w 9026191"/>
                <a:gd name="connsiteY5" fmla="*/ 2997929 h 4404554"/>
                <a:gd name="connsiteX6" fmla="*/ 125233 w 9026191"/>
                <a:gd name="connsiteY6" fmla="*/ 2209332 h 4404554"/>
                <a:gd name="connsiteX7" fmla="*/ 392596 w 9026191"/>
                <a:gd name="connsiteY7" fmla="*/ 118801 h 4404554"/>
                <a:gd name="connsiteX8" fmla="*/ 835775 w 9026191"/>
                <a:gd name="connsiteY8" fmla="*/ 1496520 h 4404554"/>
                <a:gd name="connsiteX9" fmla="*/ 1596849 w 9026191"/>
                <a:gd name="connsiteY9" fmla="*/ 2811093 h 4404554"/>
                <a:gd name="connsiteX10" fmla="*/ 2110378 w 9026191"/>
                <a:gd name="connsiteY10" fmla="*/ 2774537 h 4404554"/>
                <a:gd name="connsiteX11" fmla="*/ 2813330 w 9026191"/>
                <a:gd name="connsiteY11" fmla="*/ 3021214 h 4404554"/>
                <a:gd name="connsiteX12" fmla="*/ 3529942 w 9026191"/>
                <a:gd name="connsiteY12" fmla="*/ 2725462 h 4404554"/>
                <a:gd name="connsiteX13" fmla="*/ 4091111 w 9026191"/>
                <a:gd name="connsiteY13" fmla="*/ 2910455 h 4404554"/>
                <a:gd name="connsiteX14" fmla="*/ 4864543 w 9026191"/>
                <a:gd name="connsiteY14" fmla="*/ 2833611 h 4404554"/>
                <a:gd name="connsiteX15" fmla="*/ 5323253 w 9026191"/>
                <a:gd name="connsiteY15" fmla="*/ 3094469 h 4404554"/>
                <a:gd name="connsiteX16" fmla="*/ 5696116 w 9026191"/>
                <a:gd name="connsiteY16" fmla="*/ 3022575 h 4404554"/>
                <a:gd name="connsiteX17" fmla="*/ 5982363 w 9026191"/>
                <a:gd name="connsiteY17" fmla="*/ 3137315 h 4404554"/>
                <a:gd name="connsiteX18" fmla="*/ 6692015 w 9026191"/>
                <a:gd name="connsiteY18" fmla="*/ 2950214 h 4404554"/>
                <a:gd name="connsiteX19" fmla="*/ 7677638 w 9026191"/>
                <a:gd name="connsiteY19" fmla="*/ 3151306 h 4404554"/>
                <a:gd name="connsiteX20" fmla="*/ 8309520 w 9026191"/>
                <a:gd name="connsiteY20" fmla="*/ 3835541 h 4404554"/>
                <a:gd name="connsiteX21" fmla="*/ 9026191 w 9026191"/>
                <a:gd name="connsiteY21" fmla="*/ 4404554 h 4404554"/>
                <a:gd name="connsiteX0" fmla="*/ 10933 w 11920480"/>
                <a:gd name="connsiteY0" fmla="*/ 4396936 h 4404556"/>
                <a:gd name="connsiteX1" fmla="*/ 2982 w 11920480"/>
                <a:gd name="connsiteY1" fmla="*/ 3880433 h 4404556"/>
                <a:gd name="connsiteX2" fmla="*/ 10932 w 11920480"/>
                <a:gd name="connsiteY2" fmla="*/ 3629635 h 4404556"/>
                <a:gd name="connsiteX3" fmla="*/ 1325 w 11920480"/>
                <a:gd name="connsiteY3" fmla="*/ 3407661 h 4404556"/>
                <a:gd name="connsiteX4" fmla="*/ 18884 w 11920480"/>
                <a:gd name="connsiteY4" fmla="*/ 3156533 h 4404556"/>
                <a:gd name="connsiteX5" fmla="*/ 61520 w 11920480"/>
                <a:gd name="connsiteY5" fmla="*/ 2997931 h 4404556"/>
                <a:gd name="connsiteX6" fmla="*/ 125233 w 11920480"/>
                <a:gd name="connsiteY6" fmla="*/ 2209334 h 4404556"/>
                <a:gd name="connsiteX7" fmla="*/ 392596 w 11920480"/>
                <a:gd name="connsiteY7" fmla="*/ 118803 h 4404556"/>
                <a:gd name="connsiteX8" fmla="*/ 835775 w 11920480"/>
                <a:gd name="connsiteY8" fmla="*/ 1496522 h 4404556"/>
                <a:gd name="connsiteX9" fmla="*/ 1596849 w 11920480"/>
                <a:gd name="connsiteY9" fmla="*/ 2811095 h 4404556"/>
                <a:gd name="connsiteX10" fmla="*/ 2110378 w 11920480"/>
                <a:gd name="connsiteY10" fmla="*/ 2774539 h 4404556"/>
                <a:gd name="connsiteX11" fmla="*/ 2813330 w 11920480"/>
                <a:gd name="connsiteY11" fmla="*/ 3021216 h 4404556"/>
                <a:gd name="connsiteX12" fmla="*/ 3529942 w 11920480"/>
                <a:gd name="connsiteY12" fmla="*/ 2725464 h 4404556"/>
                <a:gd name="connsiteX13" fmla="*/ 4091111 w 11920480"/>
                <a:gd name="connsiteY13" fmla="*/ 2910457 h 4404556"/>
                <a:gd name="connsiteX14" fmla="*/ 4864543 w 11920480"/>
                <a:gd name="connsiteY14" fmla="*/ 2833613 h 4404556"/>
                <a:gd name="connsiteX15" fmla="*/ 5323253 w 11920480"/>
                <a:gd name="connsiteY15" fmla="*/ 3094471 h 4404556"/>
                <a:gd name="connsiteX16" fmla="*/ 5696116 w 11920480"/>
                <a:gd name="connsiteY16" fmla="*/ 3022577 h 4404556"/>
                <a:gd name="connsiteX17" fmla="*/ 5982363 w 11920480"/>
                <a:gd name="connsiteY17" fmla="*/ 3137317 h 4404556"/>
                <a:gd name="connsiteX18" fmla="*/ 6692015 w 11920480"/>
                <a:gd name="connsiteY18" fmla="*/ 2950216 h 4404556"/>
                <a:gd name="connsiteX19" fmla="*/ 7677638 w 11920480"/>
                <a:gd name="connsiteY19" fmla="*/ 3151308 h 4404556"/>
                <a:gd name="connsiteX20" fmla="*/ 8309520 w 11920480"/>
                <a:gd name="connsiteY20" fmla="*/ 3835543 h 4404556"/>
                <a:gd name="connsiteX21" fmla="*/ 11920480 w 11920480"/>
                <a:gd name="connsiteY21" fmla="*/ 4404556 h 4404556"/>
                <a:gd name="connsiteX0" fmla="*/ 10933 w 8434475"/>
                <a:gd name="connsiteY0" fmla="*/ 4396934 h 4404554"/>
                <a:gd name="connsiteX1" fmla="*/ 2982 w 8434475"/>
                <a:gd name="connsiteY1" fmla="*/ 3880431 h 4404554"/>
                <a:gd name="connsiteX2" fmla="*/ 10932 w 8434475"/>
                <a:gd name="connsiteY2" fmla="*/ 3629633 h 4404554"/>
                <a:gd name="connsiteX3" fmla="*/ 1325 w 8434475"/>
                <a:gd name="connsiteY3" fmla="*/ 3407659 h 4404554"/>
                <a:gd name="connsiteX4" fmla="*/ 18884 w 8434475"/>
                <a:gd name="connsiteY4" fmla="*/ 3156531 h 4404554"/>
                <a:gd name="connsiteX5" fmla="*/ 61520 w 8434475"/>
                <a:gd name="connsiteY5" fmla="*/ 2997929 h 4404554"/>
                <a:gd name="connsiteX6" fmla="*/ 125233 w 8434475"/>
                <a:gd name="connsiteY6" fmla="*/ 2209332 h 4404554"/>
                <a:gd name="connsiteX7" fmla="*/ 392596 w 8434475"/>
                <a:gd name="connsiteY7" fmla="*/ 118801 h 4404554"/>
                <a:gd name="connsiteX8" fmla="*/ 835775 w 8434475"/>
                <a:gd name="connsiteY8" fmla="*/ 1496520 h 4404554"/>
                <a:gd name="connsiteX9" fmla="*/ 1596849 w 8434475"/>
                <a:gd name="connsiteY9" fmla="*/ 2811093 h 4404554"/>
                <a:gd name="connsiteX10" fmla="*/ 2110378 w 8434475"/>
                <a:gd name="connsiteY10" fmla="*/ 2774537 h 4404554"/>
                <a:gd name="connsiteX11" fmla="*/ 2813330 w 8434475"/>
                <a:gd name="connsiteY11" fmla="*/ 3021214 h 4404554"/>
                <a:gd name="connsiteX12" fmla="*/ 3529942 w 8434475"/>
                <a:gd name="connsiteY12" fmla="*/ 2725462 h 4404554"/>
                <a:gd name="connsiteX13" fmla="*/ 4091111 w 8434475"/>
                <a:gd name="connsiteY13" fmla="*/ 2910455 h 4404554"/>
                <a:gd name="connsiteX14" fmla="*/ 4864543 w 8434475"/>
                <a:gd name="connsiteY14" fmla="*/ 2833611 h 4404554"/>
                <a:gd name="connsiteX15" fmla="*/ 5323253 w 8434475"/>
                <a:gd name="connsiteY15" fmla="*/ 3094469 h 4404554"/>
                <a:gd name="connsiteX16" fmla="*/ 5696116 w 8434475"/>
                <a:gd name="connsiteY16" fmla="*/ 3022575 h 4404554"/>
                <a:gd name="connsiteX17" fmla="*/ 5982363 w 8434475"/>
                <a:gd name="connsiteY17" fmla="*/ 3137315 h 4404554"/>
                <a:gd name="connsiteX18" fmla="*/ 6692015 w 8434475"/>
                <a:gd name="connsiteY18" fmla="*/ 2950214 h 4404554"/>
                <a:gd name="connsiteX19" fmla="*/ 7677638 w 8434475"/>
                <a:gd name="connsiteY19" fmla="*/ 3151306 h 4404554"/>
                <a:gd name="connsiteX20" fmla="*/ 8309520 w 8434475"/>
                <a:gd name="connsiteY20" fmla="*/ 3835541 h 4404554"/>
                <a:gd name="connsiteX21" fmla="*/ 8427374 w 8434475"/>
                <a:gd name="connsiteY21" fmla="*/ 4404554 h 4404554"/>
                <a:gd name="connsiteX0" fmla="*/ 10933 w 8434477"/>
                <a:gd name="connsiteY0" fmla="*/ 4396934 h 4404554"/>
                <a:gd name="connsiteX1" fmla="*/ 2982 w 8434477"/>
                <a:gd name="connsiteY1" fmla="*/ 3880431 h 4404554"/>
                <a:gd name="connsiteX2" fmla="*/ 10932 w 8434477"/>
                <a:gd name="connsiteY2" fmla="*/ 3629633 h 4404554"/>
                <a:gd name="connsiteX3" fmla="*/ 1325 w 8434477"/>
                <a:gd name="connsiteY3" fmla="*/ 3407659 h 4404554"/>
                <a:gd name="connsiteX4" fmla="*/ 18884 w 8434477"/>
                <a:gd name="connsiteY4" fmla="*/ 3156531 h 4404554"/>
                <a:gd name="connsiteX5" fmla="*/ 61520 w 8434477"/>
                <a:gd name="connsiteY5" fmla="*/ 2997929 h 4404554"/>
                <a:gd name="connsiteX6" fmla="*/ 125233 w 8434477"/>
                <a:gd name="connsiteY6" fmla="*/ 2209332 h 4404554"/>
                <a:gd name="connsiteX7" fmla="*/ 392596 w 8434477"/>
                <a:gd name="connsiteY7" fmla="*/ 118801 h 4404554"/>
                <a:gd name="connsiteX8" fmla="*/ 835775 w 8434477"/>
                <a:gd name="connsiteY8" fmla="*/ 1496520 h 4404554"/>
                <a:gd name="connsiteX9" fmla="*/ 1596849 w 8434477"/>
                <a:gd name="connsiteY9" fmla="*/ 2811093 h 4404554"/>
                <a:gd name="connsiteX10" fmla="*/ 2110378 w 8434477"/>
                <a:gd name="connsiteY10" fmla="*/ 2774537 h 4404554"/>
                <a:gd name="connsiteX11" fmla="*/ 2813330 w 8434477"/>
                <a:gd name="connsiteY11" fmla="*/ 3021214 h 4404554"/>
                <a:gd name="connsiteX12" fmla="*/ 3529942 w 8434477"/>
                <a:gd name="connsiteY12" fmla="*/ 2725462 h 4404554"/>
                <a:gd name="connsiteX13" fmla="*/ 4091111 w 8434477"/>
                <a:gd name="connsiteY13" fmla="*/ 2910455 h 4404554"/>
                <a:gd name="connsiteX14" fmla="*/ 4864543 w 8434477"/>
                <a:gd name="connsiteY14" fmla="*/ 2833611 h 4404554"/>
                <a:gd name="connsiteX15" fmla="*/ 5323253 w 8434477"/>
                <a:gd name="connsiteY15" fmla="*/ 3094469 h 4404554"/>
                <a:gd name="connsiteX16" fmla="*/ 5696116 w 8434477"/>
                <a:gd name="connsiteY16" fmla="*/ 3022575 h 4404554"/>
                <a:gd name="connsiteX17" fmla="*/ 5982363 w 8434477"/>
                <a:gd name="connsiteY17" fmla="*/ 3137315 h 4404554"/>
                <a:gd name="connsiteX18" fmla="*/ 6692015 w 8434477"/>
                <a:gd name="connsiteY18" fmla="*/ 2950214 h 4404554"/>
                <a:gd name="connsiteX19" fmla="*/ 7677638 w 8434477"/>
                <a:gd name="connsiteY19" fmla="*/ 3151306 h 4404554"/>
                <a:gd name="connsiteX20" fmla="*/ 8309521 w 8434477"/>
                <a:gd name="connsiteY20" fmla="*/ 320511 h 4404554"/>
                <a:gd name="connsiteX21" fmla="*/ 8427374 w 84344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1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1 w 9490277"/>
                <a:gd name="connsiteY13" fmla="*/ 2910455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677638 w 9490277"/>
                <a:gd name="connsiteY19" fmla="*/ 3151306 h 4404554"/>
                <a:gd name="connsiteX20" fmla="*/ 8309520 w 9490277"/>
                <a:gd name="connsiteY20" fmla="*/ 320511 h 4404554"/>
                <a:gd name="connsiteX21" fmla="*/ 9490277 w 9490277"/>
                <a:gd name="connsiteY21" fmla="*/ 4404554 h 4404554"/>
                <a:gd name="connsiteX0" fmla="*/ 10933 w 9490277"/>
                <a:gd name="connsiteY0" fmla="*/ 4430749 h 4438369"/>
                <a:gd name="connsiteX1" fmla="*/ 2982 w 9490277"/>
                <a:gd name="connsiteY1" fmla="*/ 3914246 h 4438369"/>
                <a:gd name="connsiteX2" fmla="*/ 10932 w 9490277"/>
                <a:gd name="connsiteY2" fmla="*/ 3663448 h 4438369"/>
                <a:gd name="connsiteX3" fmla="*/ 1325 w 9490277"/>
                <a:gd name="connsiteY3" fmla="*/ 3441474 h 4438369"/>
                <a:gd name="connsiteX4" fmla="*/ 18884 w 9490277"/>
                <a:gd name="connsiteY4" fmla="*/ 3190346 h 4438369"/>
                <a:gd name="connsiteX5" fmla="*/ 61520 w 9490277"/>
                <a:gd name="connsiteY5" fmla="*/ 3031744 h 4438369"/>
                <a:gd name="connsiteX6" fmla="*/ 125233 w 9490277"/>
                <a:gd name="connsiteY6" fmla="*/ 2243147 h 4438369"/>
                <a:gd name="connsiteX7" fmla="*/ 392596 w 9490277"/>
                <a:gd name="connsiteY7" fmla="*/ 152616 h 4438369"/>
                <a:gd name="connsiteX8" fmla="*/ 835775 w 9490277"/>
                <a:gd name="connsiteY8" fmla="*/ 1530335 h 4438369"/>
                <a:gd name="connsiteX9" fmla="*/ 1596849 w 9490277"/>
                <a:gd name="connsiteY9" fmla="*/ 2844908 h 4438369"/>
                <a:gd name="connsiteX10" fmla="*/ 2110378 w 9490277"/>
                <a:gd name="connsiteY10" fmla="*/ 2808352 h 4438369"/>
                <a:gd name="connsiteX11" fmla="*/ 2813330 w 9490277"/>
                <a:gd name="connsiteY11" fmla="*/ 3055029 h 4438369"/>
                <a:gd name="connsiteX12" fmla="*/ 3529942 w 9490277"/>
                <a:gd name="connsiteY12" fmla="*/ 2759277 h 4438369"/>
                <a:gd name="connsiteX13" fmla="*/ 4091111 w 9490277"/>
                <a:gd name="connsiteY13" fmla="*/ 2944270 h 4438369"/>
                <a:gd name="connsiteX14" fmla="*/ 4864543 w 9490277"/>
                <a:gd name="connsiteY14" fmla="*/ 2867426 h 4438369"/>
                <a:gd name="connsiteX15" fmla="*/ 5323253 w 9490277"/>
                <a:gd name="connsiteY15" fmla="*/ 3128284 h 4438369"/>
                <a:gd name="connsiteX16" fmla="*/ 5696116 w 9490277"/>
                <a:gd name="connsiteY16" fmla="*/ 3056390 h 4438369"/>
                <a:gd name="connsiteX17" fmla="*/ 5982363 w 9490277"/>
                <a:gd name="connsiteY17" fmla="*/ 3171130 h 4438369"/>
                <a:gd name="connsiteX18" fmla="*/ 6692015 w 9490277"/>
                <a:gd name="connsiteY18" fmla="*/ 2984029 h 4438369"/>
                <a:gd name="connsiteX19" fmla="*/ 7677638 w 9490277"/>
                <a:gd name="connsiteY19" fmla="*/ 3185121 h 4438369"/>
                <a:gd name="connsiteX20" fmla="*/ 8309520 w 9490277"/>
                <a:gd name="connsiteY20" fmla="*/ 354326 h 4438369"/>
                <a:gd name="connsiteX21" fmla="*/ 9490277 w 9490277"/>
                <a:gd name="connsiteY21" fmla="*/ 4438369 h 4438369"/>
                <a:gd name="connsiteX0" fmla="*/ 10933 w 9490277"/>
                <a:gd name="connsiteY0" fmla="*/ 4430749 h 4438369"/>
                <a:gd name="connsiteX1" fmla="*/ 2982 w 9490277"/>
                <a:gd name="connsiteY1" fmla="*/ 3914246 h 4438369"/>
                <a:gd name="connsiteX2" fmla="*/ 10932 w 9490277"/>
                <a:gd name="connsiteY2" fmla="*/ 3663448 h 4438369"/>
                <a:gd name="connsiteX3" fmla="*/ 1325 w 9490277"/>
                <a:gd name="connsiteY3" fmla="*/ 3441474 h 4438369"/>
                <a:gd name="connsiteX4" fmla="*/ 18884 w 9490277"/>
                <a:gd name="connsiteY4" fmla="*/ 3190346 h 4438369"/>
                <a:gd name="connsiteX5" fmla="*/ 61520 w 9490277"/>
                <a:gd name="connsiteY5" fmla="*/ 3031744 h 4438369"/>
                <a:gd name="connsiteX6" fmla="*/ 125233 w 9490277"/>
                <a:gd name="connsiteY6" fmla="*/ 2243147 h 4438369"/>
                <a:gd name="connsiteX7" fmla="*/ 392596 w 9490277"/>
                <a:gd name="connsiteY7" fmla="*/ 152616 h 4438369"/>
                <a:gd name="connsiteX8" fmla="*/ 835775 w 9490277"/>
                <a:gd name="connsiteY8" fmla="*/ 1530335 h 4438369"/>
                <a:gd name="connsiteX9" fmla="*/ 1596849 w 9490277"/>
                <a:gd name="connsiteY9" fmla="*/ 2844908 h 4438369"/>
                <a:gd name="connsiteX10" fmla="*/ 2110378 w 9490277"/>
                <a:gd name="connsiteY10" fmla="*/ 2808352 h 4438369"/>
                <a:gd name="connsiteX11" fmla="*/ 2813330 w 9490277"/>
                <a:gd name="connsiteY11" fmla="*/ 3055029 h 4438369"/>
                <a:gd name="connsiteX12" fmla="*/ 3529942 w 9490277"/>
                <a:gd name="connsiteY12" fmla="*/ 2759277 h 4438369"/>
                <a:gd name="connsiteX13" fmla="*/ 4091111 w 9490277"/>
                <a:gd name="connsiteY13" fmla="*/ 2944270 h 4438369"/>
                <a:gd name="connsiteX14" fmla="*/ 4864543 w 9490277"/>
                <a:gd name="connsiteY14" fmla="*/ 2867426 h 4438369"/>
                <a:gd name="connsiteX15" fmla="*/ 5323253 w 9490277"/>
                <a:gd name="connsiteY15" fmla="*/ 3128284 h 4438369"/>
                <a:gd name="connsiteX16" fmla="*/ 5696116 w 9490277"/>
                <a:gd name="connsiteY16" fmla="*/ 3056390 h 4438369"/>
                <a:gd name="connsiteX17" fmla="*/ 5982363 w 9490277"/>
                <a:gd name="connsiteY17" fmla="*/ 3171130 h 4438369"/>
                <a:gd name="connsiteX18" fmla="*/ 6692015 w 9490277"/>
                <a:gd name="connsiteY18" fmla="*/ 2984029 h 4438369"/>
                <a:gd name="connsiteX19" fmla="*/ 7677638 w 9490277"/>
                <a:gd name="connsiteY19" fmla="*/ 3185121 h 4438369"/>
                <a:gd name="connsiteX20" fmla="*/ 8309520 w 9490277"/>
                <a:gd name="connsiteY20" fmla="*/ 354326 h 4438369"/>
                <a:gd name="connsiteX21" fmla="*/ 9490277 w 9490277"/>
                <a:gd name="connsiteY21" fmla="*/ 4438369 h 4438369"/>
                <a:gd name="connsiteX0" fmla="*/ 10933 w 9490277"/>
                <a:gd name="connsiteY0" fmla="*/ 4430749 h 4438369"/>
                <a:gd name="connsiteX1" fmla="*/ 2982 w 9490277"/>
                <a:gd name="connsiteY1" fmla="*/ 3914246 h 4438369"/>
                <a:gd name="connsiteX2" fmla="*/ 10932 w 9490277"/>
                <a:gd name="connsiteY2" fmla="*/ 3663448 h 4438369"/>
                <a:gd name="connsiteX3" fmla="*/ 1325 w 9490277"/>
                <a:gd name="connsiteY3" fmla="*/ 3441474 h 4438369"/>
                <a:gd name="connsiteX4" fmla="*/ 18884 w 9490277"/>
                <a:gd name="connsiteY4" fmla="*/ 3190346 h 4438369"/>
                <a:gd name="connsiteX5" fmla="*/ 61520 w 9490277"/>
                <a:gd name="connsiteY5" fmla="*/ 3031744 h 4438369"/>
                <a:gd name="connsiteX6" fmla="*/ 125233 w 9490277"/>
                <a:gd name="connsiteY6" fmla="*/ 2243147 h 4438369"/>
                <a:gd name="connsiteX7" fmla="*/ 392596 w 9490277"/>
                <a:gd name="connsiteY7" fmla="*/ 152616 h 4438369"/>
                <a:gd name="connsiteX8" fmla="*/ 835775 w 9490277"/>
                <a:gd name="connsiteY8" fmla="*/ 1530335 h 4438369"/>
                <a:gd name="connsiteX9" fmla="*/ 1596849 w 9490277"/>
                <a:gd name="connsiteY9" fmla="*/ 2844908 h 4438369"/>
                <a:gd name="connsiteX10" fmla="*/ 2110378 w 9490277"/>
                <a:gd name="connsiteY10" fmla="*/ 2808352 h 4438369"/>
                <a:gd name="connsiteX11" fmla="*/ 2813330 w 9490277"/>
                <a:gd name="connsiteY11" fmla="*/ 3055029 h 4438369"/>
                <a:gd name="connsiteX12" fmla="*/ 3529942 w 9490277"/>
                <a:gd name="connsiteY12" fmla="*/ 2759277 h 4438369"/>
                <a:gd name="connsiteX13" fmla="*/ 4091111 w 9490277"/>
                <a:gd name="connsiteY13" fmla="*/ 2944270 h 4438369"/>
                <a:gd name="connsiteX14" fmla="*/ 4864543 w 9490277"/>
                <a:gd name="connsiteY14" fmla="*/ 2867426 h 4438369"/>
                <a:gd name="connsiteX15" fmla="*/ 5323253 w 9490277"/>
                <a:gd name="connsiteY15" fmla="*/ 3128284 h 4438369"/>
                <a:gd name="connsiteX16" fmla="*/ 5696116 w 9490277"/>
                <a:gd name="connsiteY16" fmla="*/ 3056390 h 4438369"/>
                <a:gd name="connsiteX17" fmla="*/ 5982363 w 9490277"/>
                <a:gd name="connsiteY17" fmla="*/ 3171130 h 4438369"/>
                <a:gd name="connsiteX18" fmla="*/ 6692015 w 9490277"/>
                <a:gd name="connsiteY18" fmla="*/ 2984029 h 4438369"/>
                <a:gd name="connsiteX19" fmla="*/ 7143691 w 9490277"/>
                <a:gd name="connsiteY19" fmla="*/ 3185121 h 4438369"/>
                <a:gd name="connsiteX20" fmla="*/ 8309520 w 9490277"/>
                <a:gd name="connsiteY20" fmla="*/ 354326 h 4438369"/>
                <a:gd name="connsiteX21" fmla="*/ 9490277 w 9490277"/>
                <a:gd name="connsiteY21" fmla="*/ 4438369 h 4438369"/>
                <a:gd name="connsiteX0" fmla="*/ 10933 w 9490277"/>
                <a:gd name="connsiteY0" fmla="*/ 4430749 h 4438369"/>
                <a:gd name="connsiteX1" fmla="*/ 2982 w 9490277"/>
                <a:gd name="connsiteY1" fmla="*/ 3914246 h 4438369"/>
                <a:gd name="connsiteX2" fmla="*/ 10932 w 9490277"/>
                <a:gd name="connsiteY2" fmla="*/ 3663448 h 4438369"/>
                <a:gd name="connsiteX3" fmla="*/ 1325 w 9490277"/>
                <a:gd name="connsiteY3" fmla="*/ 3441474 h 4438369"/>
                <a:gd name="connsiteX4" fmla="*/ 18884 w 9490277"/>
                <a:gd name="connsiteY4" fmla="*/ 3190346 h 4438369"/>
                <a:gd name="connsiteX5" fmla="*/ 61520 w 9490277"/>
                <a:gd name="connsiteY5" fmla="*/ 3031744 h 4438369"/>
                <a:gd name="connsiteX6" fmla="*/ 125233 w 9490277"/>
                <a:gd name="connsiteY6" fmla="*/ 2243147 h 4438369"/>
                <a:gd name="connsiteX7" fmla="*/ 392596 w 9490277"/>
                <a:gd name="connsiteY7" fmla="*/ 152616 h 4438369"/>
                <a:gd name="connsiteX8" fmla="*/ 835775 w 9490277"/>
                <a:gd name="connsiteY8" fmla="*/ 1530335 h 4438369"/>
                <a:gd name="connsiteX9" fmla="*/ 1596849 w 9490277"/>
                <a:gd name="connsiteY9" fmla="*/ 2844908 h 4438369"/>
                <a:gd name="connsiteX10" fmla="*/ 2110378 w 9490277"/>
                <a:gd name="connsiteY10" fmla="*/ 2808352 h 4438369"/>
                <a:gd name="connsiteX11" fmla="*/ 2813330 w 9490277"/>
                <a:gd name="connsiteY11" fmla="*/ 3055029 h 4438369"/>
                <a:gd name="connsiteX12" fmla="*/ 3529942 w 9490277"/>
                <a:gd name="connsiteY12" fmla="*/ 2759277 h 4438369"/>
                <a:gd name="connsiteX13" fmla="*/ 4091110 w 9490277"/>
                <a:gd name="connsiteY13" fmla="*/ 4083626 h 4438369"/>
                <a:gd name="connsiteX14" fmla="*/ 4864543 w 9490277"/>
                <a:gd name="connsiteY14" fmla="*/ 2867426 h 4438369"/>
                <a:gd name="connsiteX15" fmla="*/ 5323253 w 9490277"/>
                <a:gd name="connsiteY15" fmla="*/ 3128284 h 4438369"/>
                <a:gd name="connsiteX16" fmla="*/ 5696116 w 9490277"/>
                <a:gd name="connsiteY16" fmla="*/ 3056390 h 4438369"/>
                <a:gd name="connsiteX17" fmla="*/ 5982363 w 9490277"/>
                <a:gd name="connsiteY17" fmla="*/ 3171130 h 4438369"/>
                <a:gd name="connsiteX18" fmla="*/ 6692015 w 9490277"/>
                <a:gd name="connsiteY18" fmla="*/ 2984029 h 4438369"/>
                <a:gd name="connsiteX19" fmla="*/ 7143691 w 9490277"/>
                <a:gd name="connsiteY19" fmla="*/ 3185121 h 4438369"/>
                <a:gd name="connsiteX20" fmla="*/ 8309520 w 9490277"/>
                <a:gd name="connsiteY20" fmla="*/ 354326 h 4438369"/>
                <a:gd name="connsiteX21" fmla="*/ 9490277 w 9490277"/>
                <a:gd name="connsiteY21" fmla="*/ 4438369 h 4438369"/>
                <a:gd name="connsiteX0" fmla="*/ 10933 w 9490277"/>
                <a:gd name="connsiteY0" fmla="*/ 4430749 h 4438369"/>
                <a:gd name="connsiteX1" fmla="*/ 2982 w 9490277"/>
                <a:gd name="connsiteY1" fmla="*/ 3914246 h 4438369"/>
                <a:gd name="connsiteX2" fmla="*/ 10932 w 9490277"/>
                <a:gd name="connsiteY2" fmla="*/ 3663448 h 4438369"/>
                <a:gd name="connsiteX3" fmla="*/ 1325 w 9490277"/>
                <a:gd name="connsiteY3" fmla="*/ 3441474 h 4438369"/>
                <a:gd name="connsiteX4" fmla="*/ 18884 w 9490277"/>
                <a:gd name="connsiteY4" fmla="*/ 3190346 h 4438369"/>
                <a:gd name="connsiteX5" fmla="*/ 61520 w 9490277"/>
                <a:gd name="connsiteY5" fmla="*/ 3031744 h 4438369"/>
                <a:gd name="connsiteX6" fmla="*/ 125233 w 9490277"/>
                <a:gd name="connsiteY6" fmla="*/ 2243147 h 4438369"/>
                <a:gd name="connsiteX7" fmla="*/ 392596 w 9490277"/>
                <a:gd name="connsiteY7" fmla="*/ 152616 h 4438369"/>
                <a:gd name="connsiteX8" fmla="*/ 835775 w 9490277"/>
                <a:gd name="connsiteY8" fmla="*/ 1530335 h 4438369"/>
                <a:gd name="connsiteX9" fmla="*/ 1596849 w 9490277"/>
                <a:gd name="connsiteY9" fmla="*/ 2844908 h 4438369"/>
                <a:gd name="connsiteX10" fmla="*/ 2110378 w 9490277"/>
                <a:gd name="connsiteY10" fmla="*/ 2808352 h 4438369"/>
                <a:gd name="connsiteX11" fmla="*/ 2813330 w 9490277"/>
                <a:gd name="connsiteY11" fmla="*/ 3055029 h 4438369"/>
                <a:gd name="connsiteX12" fmla="*/ 3529942 w 9490277"/>
                <a:gd name="connsiteY12" fmla="*/ 2759277 h 4438369"/>
                <a:gd name="connsiteX13" fmla="*/ 4091110 w 9490277"/>
                <a:gd name="connsiteY13" fmla="*/ 4083626 h 4438369"/>
                <a:gd name="connsiteX14" fmla="*/ 4864543 w 9490277"/>
                <a:gd name="connsiteY14" fmla="*/ 2867426 h 4438369"/>
                <a:gd name="connsiteX15" fmla="*/ 5323253 w 9490277"/>
                <a:gd name="connsiteY15" fmla="*/ 3128284 h 4438369"/>
                <a:gd name="connsiteX16" fmla="*/ 5696116 w 9490277"/>
                <a:gd name="connsiteY16" fmla="*/ 3056390 h 4438369"/>
                <a:gd name="connsiteX17" fmla="*/ 5982363 w 9490277"/>
                <a:gd name="connsiteY17" fmla="*/ 3171130 h 4438369"/>
                <a:gd name="connsiteX18" fmla="*/ 6692015 w 9490277"/>
                <a:gd name="connsiteY18" fmla="*/ 2984029 h 4438369"/>
                <a:gd name="connsiteX19" fmla="*/ 7143691 w 9490277"/>
                <a:gd name="connsiteY19" fmla="*/ 3185121 h 4438369"/>
                <a:gd name="connsiteX20" fmla="*/ 8309520 w 9490277"/>
                <a:gd name="connsiteY20" fmla="*/ 354326 h 4438369"/>
                <a:gd name="connsiteX21" fmla="*/ 9490277 w 9490277"/>
                <a:gd name="connsiteY21" fmla="*/ 4438369 h 4438369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0 w 9490277"/>
                <a:gd name="connsiteY13" fmla="*/ 4049811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143691 w 9490277"/>
                <a:gd name="connsiteY19" fmla="*/ 3151306 h 4404554"/>
                <a:gd name="connsiteX20" fmla="*/ 7240711 w 9490277"/>
                <a:gd name="connsiteY20" fmla="*/ 3127165 h 4404554"/>
                <a:gd name="connsiteX21" fmla="*/ 8309520 w 9490277"/>
                <a:gd name="connsiteY21" fmla="*/ 320511 h 4404554"/>
                <a:gd name="connsiteX22" fmla="*/ 9490277 w 9490277"/>
                <a:gd name="connsiteY22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0 w 9490277"/>
                <a:gd name="connsiteY13" fmla="*/ 4049811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143691 w 9490277"/>
                <a:gd name="connsiteY19" fmla="*/ 3151306 h 4404554"/>
                <a:gd name="connsiteX20" fmla="*/ 7664873 w 9490277"/>
                <a:gd name="connsiteY20" fmla="*/ 2249620 h 4404554"/>
                <a:gd name="connsiteX21" fmla="*/ 8309520 w 9490277"/>
                <a:gd name="connsiteY21" fmla="*/ 320511 h 4404554"/>
                <a:gd name="connsiteX22" fmla="*/ 9490277 w 9490277"/>
                <a:gd name="connsiteY22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0 w 9490277"/>
                <a:gd name="connsiteY13" fmla="*/ 4049811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143691 w 9490277"/>
                <a:gd name="connsiteY19" fmla="*/ 3151306 h 4404554"/>
                <a:gd name="connsiteX20" fmla="*/ 7664873 w 9490277"/>
                <a:gd name="connsiteY20" fmla="*/ 2249620 h 4404554"/>
                <a:gd name="connsiteX21" fmla="*/ 8309520 w 9490277"/>
                <a:gd name="connsiteY21" fmla="*/ 320511 h 4404554"/>
                <a:gd name="connsiteX22" fmla="*/ 9490277 w 9490277"/>
                <a:gd name="connsiteY22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0 w 9490277"/>
                <a:gd name="connsiteY13" fmla="*/ 4049811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143691 w 9490277"/>
                <a:gd name="connsiteY19" fmla="*/ 3151306 h 4404554"/>
                <a:gd name="connsiteX20" fmla="*/ 7664873 w 9490277"/>
                <a:gd name="connsiteY20" fmla="*/ 2249620 h 4404554"/>
                <a:gd name="connsiteX21" fmla="*/ 8309520 w 9490277"/>
                <a:gd name="connsiteY21" fmla="*/ 320511 h 4404554"/>
                <a:gd name="connsiteX22" fmla="*/ 9490277 w 9490277"/>
                <a:gd name="connsiteY22" fmla="*/ 4404554 h 4404554"/>
                <a:gd name="connsiteX0" fmla="*/ 10933 w 9490277"/>
                <a:gd name="connsiteY0" fmla="*/ 4396934 h 4404554"/>
                <a:gd name="connsiteX1" fmla="*/ 2982 w 9490277"/>
                <a:gd name="connsiteY1" fmla="*/ 3880431 h 4404554"/>
                <a:gd name="connsiteX2" fmla="*/ 10932 w 9490277"/>
                <a:gd name="connsiteY2" fmla="*/ 3629633 h 4404554"/>
                <a:gd name="connsiteX3" fmla="*/ 1325 w 9490277"/>
                <a:gd name="connsiteY3" fmla="*/ 3407659 h 4404554"/>
                <a:gd name="connsiteX4" fmla="*/ 18884 w 9490277"/>
                <a:gd name="connsiteY4" fmla="*/ 3156531 h 4404554"/>
                <a:gd name="connsiteX5" fmla="*/ 61520 w 9490277"/>
                <a:gd name="connsiteY5" fmla="*/ 2997929 h 4404554"/>
                <a:gd name="connsiteX6" fmla="*/ 125233 w 9490277"/>
                <a:gd name="connsiteY6" fmla="*/ 2209332 h 4404554"/>
                <a:gd name="connsiteX7" fmla="*/ 392596 w 9490277"/>
                <a:gd name="connsiteY7" fmla="*/ 118801 h 4404554"/>
                <a:gd name="connsiteX8" fmla="*/ 835775 w 9490277"/>
                <a:gd name="connsiteY8" fmla="*/ 1496520 h 4404554"/>
                <a:gd name="connsiteX9" fmla="*/ 1596849 w 9490277"/>
                <a:gd name="connsiteY9" fmla="*/ 2811093 h 4404554"/>
                <a:gd name="connsiteX10" fmla="*/ 2110378 w 9490277"/>
                <a:gd name="connsiteY10" fmla="*/ 2774537 h 4404554"/>
                <a:gd name="connsiteX11" fmla="*/ 2813330 w 9490277"/>
                <a:gd name="connsiteY11" fmla="*/ 3021214 h 4404554"/>
                <a:gd name="connsiteX12" fmla="*/ 3529942 w 9490277"/>
                <a:gd name="connsiteY12" fmla="*/ 2725462 h 4404554"/>
                <a:gd name="connsiteX13" fmla="*/ 4091110 w 9490277"/>
                <a:gd name="connsiteY13" fmla="*/ 4049811 h 4404554"/>
                <a:gd name="connsiteX14" fmla="*/ 4864543 w 9490277"/>
                <a:gd name="connsiteY14" fmla="*/ 2833611 h 4404554"/>
                <a:gd name="connsiteX15" fmla="*/ 5323253 w 9490277"/>
                <a:gd name="connsiteY15" fmla="*/ 3094469 h 4404554"/>
                <a:gd name="connsiteX16" fmla="*/ 5696116 w 9490277"/>
                <a:gd name="connsiteY16" fmla="*/ 3022575 h 4404554"/>
                <a:gd name="connsiteX17" fmla="*/ 5982363 w 9490277"/>
                <a:gd name="connsiteY17" fmla="*/ 3137315 h 4404554"/>
                <a:gd name="connsiteX18" fmla="*/ 6692015 w 9490277"/>
                <a:gd name="connsiteY18" fmla="*/ 2950214 h 4404554"/>
                <a:gd name="connsiteX19" fmla="*/ 7143691 w 9490277"/>
                <a:gd name="connsiteY19" fmla="*/ 3151306 h 4404554"/>
                <a:gd name="connsiteX20" fmla="*/ 7664873 w 9490277"/>
                <a:gd name="connsiteY20" fmla="*/ 2249620 h 4404554"/>
                <a:gd name="connsiteX21" fmla="*/ 8309520 w 9490277"/>
                <a:gd name="connsiteY21" fmla="*/ 320511 h 4404554"/>
                <a:gd name="connsiteX22" fmla="*/ 9490277 w 9490277"/>
                <a:gd name="connsiteY22" fmla="*/ 4404554 h 4404554"/>
                <a:gd name="connsiteX0" fmla="*/ 10933 w 9849185"/>
                <a:gd name="connsiteY0" fmla="*/ 4396934 h 4404554"/>
                <a:gd name="connsiteX1" fmla="*/ 2982 w 9849185"/>
                <a:gd name="connsiteY1" fmla="*/ 3880431 h 4404554"/>
                <a:gd name="connsiteX2" fmla="*/ 10932 w 9849185"/>
                <a:gd name="connsiteY2" fmla="*/ 3629633 h 4404554"/>
                <a:gd name="connsiteX3" fmla="*/ 1325 w 9849185"/>
                <a:gd name="connsiteY3" fmla="*/ 3407659 h 4404554"/>
                <a:gd name="connsiteX4" fmla="*/ 18884 w 9849185"/>
                <a:gd name="connsiteY4" fmla="*/ 3156531 h 4404554"/>
                <a:gd name="connsiteX5" fmla="*/ 61520 w 9849185"/>
                <a:gd name="connsiteY5" fmla="*/ 2997929 h 4404554"/>
                <a:gd name="connsiteX6" fmla="*/ 125233 w 9849185"/>
                <a:gd name="connsiteY6" fmla="*/ 2209332 h 4404554"/>
                <a:gd name="connsiteX7" fmla="*/ 392596 w 9849185"/>
                <a:gd name="connsiteY7" fmla="*/ 118801 h 4404554"/>
                <a:gd name="connsiteX8" fmla="*/ 835775 w 9849185"/>
                <a:gd name="connsiteY8" fmla="*/ 1496520 h 4404554"/>
                <a:gd name="connsiteX9" fmla="*/ 1596849 w 9849185"/>
                <a:gd name="connsiteY9" fmla="*/ 2811093 h 4404554"/>
                <a:gd name="connsiteX10" fmla="*/ 2110378 w 9849185"/>
                <a:gd name="connsiteY10" fmla="*/ 2774537 h 4404554"/>
                <a:gd name="connsiteX11" fmla="*/ 2813330 w 9849185"/>
                <a:gd name="connsiteY11" fmla="*/ 3021214 h 4404554"/>
                <a:gd name="connsiteX12" fmla="*/ 3529942 w 9849185"/>
                <a:gd name="connsiteY12" fmla="*/ 2725462 h 4404554"/>
                <a:gd name="connsiteX13" fmla="*/ 4091110 w 9849185"/>
                <a:gd name="connsiteY13" fmla="*/ 4049811 h 4404554"/>
                <a:gd name="connsiteX14" fmla="*/ 4864543 w 9849185"/>
                <a:gd name="connsiteY14" fmla="*/ 2833611 h 4404554"/>
                <a:gd name="connsiteX15" fmla="*/ 5323253 w 9849185"/>
                <a:gd name="connsiteY15" fmla="*/ 3094469 h 4404554"/>
                <a:gd name="connsiteX16" fmla="*/ 5696116 w 9849185"/>
                <a:gd name="connsiteY16" fmla="*/ 3022575 h 4404554"/>
                <a:gd name="connsiteX17" fmla="*/ 5982363 w 9849185"/>
                <a:gd name="connsiteY17" fmla="*/ 3137315 h 4404554"/>
                <a:gd name="connsiteX18" fmla="*/ 6692015 w 9849185"/>
                <a:gd name="connsiteY18" fmla="*/ 2950214 h 4404554"/>
                <a:gd name="connsiteX19" fmla="*/ 7143691 w 9849185"/>
                <a:gd name="connsiteY19" fmla="*/ 3151306 h 4404554"/>
                <a:gd name="connsiteX20" fmla="*/ 7664873 w 9849185"/>
                <a:gd name="connsiteY20" fmla="*/ 2249620 h 4404554"/>
                <a:gd name="connsiteX21" fmla="*/ 8893368 w 9849185"/>
                <a:gd name="connsiteY21" fmla="*/ 320511 h 4404554"/>
                <a:gd name="connsiteX22" fmla="*/ 9490277 w 9849185"/>
                <a:gd name="connsiteY22" fmla="*/ 4404554 h 4404554"/>
                <a:gd name="connsiteX0" fmla="*/ 10933 w 10074125"/>
                <a:gd name="connsiteY0" fmla="*/ 4396934 h 4404554"/>
                <a:gd name="connsiteX1" fmla="*/ 2982 w 10074125"/>
                <a:gd name="connsiteY1" fmla="*/ 3880431 h 4404554"/>
                <a:gd name="connsiteX2" fmla="*/ 10932 w 10074125"/>
                <a:gd name="connsiteY2" fmla="*/ 3629633 h 4404554"/>
                <a:gd name="connsiteX3" fmla="*/ 1325 w 10074125"/>
                <a:gd name="connsiteY3" fmla="*/ 3407659 h 4404554"/>
                <a:gd name="connsiteX4" fmla="*/ 18884 w 10074125"/>
                <a:gd name="connsiteY4" fmla="*/ 3156531 h 4404554"/>
                <a:gd name="connsiteX5" fmla="*/ 61520 w 10074125"/>
                <a:gd name="connsiteY5" fmla="*/ 2997929 h 4404554"/>
                <a:gd name="connsiteX6" fmla="*/ 125233 w 10074125"/>
                <a:gd name="connsiteY6" fmla="*/ 2209332 h 4404554"/>
                <a:gd name="connsiteX7" fmla="*/ 392596 w 10074125"/>
                <a:gd name="connsiteY7" fmla="*/ 118801 h 4404554"/>
                <a:gd name="connsiteX8" fmla="*/ 835775 w 10074125"/>
                <a:gd name="connsiteY8" fmla="*/ 1496520 h 4404554"/>
                <a:gd name="connsiteX9" fmla="*/ 1596849 w 10074125"/>
                <a:gd name="connsiteY9" fmla="*/ 2811093 h 4404554"/>
                <a:gd name="connsiteX10" fmla="*/ 2110378 w 10074125"/>
                <a:gd name="connsiteY10" fmla="*/ 2774537 h 4404554"/>
                <a:gd name="connsiteX11" fmla="*/ 2813330 w 10074125"/>
                <a:gd name="connsiteY11" fmla="*/ 3021214 h 4404554"/>
                <a:gd name="connsiteX12" fmla="*/ 3529942 w 10074125"/>
                <a:gd name="connsiteY12" fmla="*/ 2725462 h 4404554"/>
                <a:gd name="connsiteX13" fmla="*/ 4091110 w 10074125"/>
                <a:gd name="connsiteY13" fmla="*/ 4049811 h 4404554"/>
                <a:gd name="connsiteX14" fmla="*/ 4864543 w 10074125"/>
                <a:gd name="connsiteY14" fmla="*/ 2833611 h 4404554"/>
                <a:gd name="connsiteX15" fmla="*/ 5323253 w 10074125"/>
                <a:gd name="connsiteY15" fmla="*/ 3094469 h 4404554"/>
                <a:gd name="connsiteX16" fmla="*/ 5696116 w 10074125"/>
                <a:gd name="connsiteY16" fmla="*/ 3022575 h 4404554"/>
                <a:gd name="connsiteX17" fmla="*/ 5982363 w 10074125"/>
                <a:gd name="connsiteY17" fmla="*/ 3137315 h 4404554"/>
                <a:gd name="connsiteX18" fmla="*/ 6692015 w 10074125"/>
                <a:gd name="connsiteY18" fmla="*/ 2950214 h 4404554"/>
                <a:gd name="connsiteX19" fmla="*/ 7143691 w 10074125"/>
                <a:gd name="connsiteY19" fmla="*/ 3151306 h 4404554"/>
                <a:gd name="connsiteX20" fmla="*/ 7664873 w 10074125"/>
                <a:gd name="connsiteY20" fmla="*/ 2249620 h 4404554"/>
                <a:gd name="connsiteX21" fmla="*/ 8893368 w 10074125"/>
                <a:gd name="connsiteY21" fmla="*/ 320511 h 4404554"/>
                <a:gd name="connsiteX22" fmla="*/ 10074125 w 10074125"/>
                <a:gd name="connsiteY22" fmla="*/ 4404554 h 440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74125" h="4404554">
                  <a:moveTo>
                    <a:pt x="10933" y="4396934"/>
                  </a:moveTo>
                  <a:cubicBezTo>
                    <a:pt x="9608" y="4393400"/>
                    <a:pt x="2982" y="4008314"/>
                    <a:pt x="2982" y="3880431"/>
                  </a:cubicBezTo>
                  <a:cubicBezTo>
                    <a:pt x="2982" y="3752548"/>
                    <a:pt x="11208" y="3708428"/>
                    <a:pt x="10932" y="3629633"/>
                  </a:cubicBezTo>
                  <a:cubicBezTo>
                    <a:pt x="10656" y="3550838"/>
                    <a:pt x="0" y="3486509"/>
                    <a:pt x="1325" y="3407659"/>
                  </a:cubicBezTo>
                  <a:cubicBezTo>
                    <a:pt x="2650" y="3328809"/>
                    <a:pt x="8852" y="3224819"/>
                    <a:pt x="18884" y="3156531"/>
                  </a:cubicBezTo>
                  <a:cubicBezTo>
                    <a:pt x="28916" y="3088243"/>
                    <a:pt x="43795" y="3155795"/>
                    <a:pt x="61520" y="2997929"/>
                  </a:cubicBezTo>
                  <a:cubicBezTo>
                    <a:pt x="79245" y="2840063"/>
                    <a:pt x="70054" y="2689187"/>
                    <a:pt x="125233" y="2209332"/>
                  </a:cubicBezTo>
                  <a:cubicBezTo>
                    <a:pt x="180412" y="1729477"/>
                    <a:pt x="274172" y="237603"/>
                    <a:pt x="392596" y="118801"/>
                  </a:cubicBezTo>
                  <a:cubicBezTo>
                    <a:pt x="511020" y="-1"/>
                    <a:pt x="635066" y="1047805"/>
                    <a:pt x="835775" y="1496520"/>
                  </a:cubicBezTo>
                  <a:cubicBezTo>
                    <a:pt x="1036484" y="1945235"/>
                    <a:pt x="1384415" y="2598090"/>
                    <a:pt x="1596849" y="2811093"/>
                  </a:cubicBezTo>
                  <a:cubicBezTo>
                    <a:pt x="1809283" y="3024096"/>
                    <a:pt x="1907631" y="2739517"/>
                    <a:pt x="2110378" y="2774537"/>
                  </a:cubicBezTo>
                  <a:cubicBezTo>
                    <a:pt x="2313125" y="2809557"/>
                    <a:pt x="2576736" y="3029393"/>
                    <a:pt x="2813330" y="3021214"/>
                  </a:cubicBezTo>
                  <a:cubicBezTo>
                    <a:pt x="3049924" y="3013035"/>
                    <a:pt x="3316979" y="2554029"/>
                    <a:pt x="3529942" y="2725462"/>
                  </a:cubicBezTo>
                  <a:cubicBezTo>
                    <a:pt x="3742905" y="2896895"/>
                    <a:pt x="3868677" y="4031786"/>
                    <a:pt x="4091110" y="4049811"/>
                  </a:cubicBezTo>
                  <a:cubicBezTo>
                    <a:pt x="4313543" y="4067836"/>
                    <a:pt x="4607288" y="2698218"/>
                    <a:pt x="4864543" y="2833611"/>
                  </a:cubicBezTo>
                  <a:cubicBezTo>
                    <a:pt x="5069900" y="2864280"/>
                    <a:pt x="5184658" y="3062975"/>
                    <a:pt x="5323253" y="3094469"/>
                  </a:cubicBezTo>
                  <a:cubicBezTo>
                    <a:pt x="5461848" y="3125963"/>
                    <a:pt x="5482470" y="3116278"/>
                    <a:pt x="5696116" y="3022575"/>
                  </a:cubicBezTo>
                  <a:cubicBezTo>
                    <a:pt x="6041503" y="3018079"/>
                    <a:pt x="5816380" y="3149375"/>
                    <a:pt x="5982363" y="3137315"/>
                  </a:cubicBezTo>
                  <a:cubicBezTo>
                    <a:pt x="6148346" y="3125255"/>
                    <a:pt x="6498460" y="2947882"/>
                    <a:pt x="6692015" y="2950214"/>
                  </a:cubicBezTo>
                  <a:cubicBezTo>
                    <a:pt x="6885570" y="2952546"/>
                    <a:pt x="6981548" y="3268072"/>
                    <a:pt x="7143691" y="3151306"/>
                  </a:cubicBezTo>
                  <a:cubicBezTo>
                    <a:pt x="7305834" y="3034540"/>
                    <a:pt x="7373260" y="2721419"/>
                    <a:pt x="7664873" y="2249620"/>
                  </a:cubicBezTo>
                  <a:cubicBezTo>
                    <a:pt x="7956486" y="1777821"/>
                    <a:pt x="8134199" y="364573"/>
                    <a:pt x="8893368" y="320511"/>
                  </a:cubicBezTo>
                  <a:cubicBezTo>
                    <a:pt x="9849185" y="476055"/>
                    <a:pt x="10047621" y="3490817"/>
                    <a:pt x="10074125" y="4404554"/>
                  </a:cubicBezTo>
                </a:path>
              </a:pathLst>
            </a:cu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  <a:ln w="952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27013" indent="-227013" algn="ctr">
                <a:defRPr/>
              </a:pPr>
              <a:endParaRPr lang="en-US"/>
            </a:p>
          </p:txBody>
        </p:sp>
      </p:grpSp>
      <p:pic>
        <p:nvPicPr>
          <p:cNvPr id="19" name="Picture 18" descr="set1_mesh"/>
          <p:cNvPicPr>
            <a:picLocks noChangeAspect="1" noChangeArrowheads="1"/>
          </p:cNvPicPr>
          <p:nvPr/>
        </p:nvPicPr>
        <p:blipFill>
          <a:blip r:embed="rId4" cstate="print"/>
          <a:srcRect t="80000" r="41176"/>
          <a:stretch>
            <a:fillRect/>
          </a:stretch>
        </p:blipFill>
        <p:spPr bwMode="auto">
          <a:xfrm>
            <a:off x="992560" y="4351383"/>
            <a:ext cx="3869036" cy="148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9973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SCALGO Hydrology Success Stories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410700" cy="522086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00000"/>
                </a:solidFill>
              </a:rPr>
              <a:t>Sea-level rise:</a:t>
            </a:r>
          </a:p>
          <a:p>
            <a:pPr lvl="1" eaLnBrk="1" hangingPunct="1"/>
            <a:r>
              <a:rPr lang="en-US" dirty="0" smtClean="0"/>
              <a:t>National sea-level rise </a:t>
            </a:r>
            <a:r>
              <a:rPr lang="en-US" dirty="0"/>
              <a:t>tool </a:t>
            </a:r>
            <a:r>
              <a:rPr lang="en-US" dirty="0" smtClean="0"/>
              <a:t>launched on</a:t>
            </a:r>
          </a:p>
          <a:p>
            <a:pPr marL="457200" lvl="1" indent="0" eaLnBrk="1" hangingPunct="1">
              <a:buNone/>
            </a:pPr>
            <a:r>
              <a:rPr lang="en-US" dirty="0" smtClean="0"/>
              <a:t>   Danish Ministry of the Environment climate</a:t>
            </a:r>
          </a:p>
          <a:p>
            <a:pPr marL="457200" lvl="1" indent="0" eaLnBrk="1" hangingPunct="1">
              <a:buNone/>
            </a:pPr>
            <a:r>
              <a:rPr lang="en-US" dirty="0"/>
              <a:t> </a:t>
            </a:r>
            <a:r>
              <a:rPr lang="en-US" dirty="0" smtClean="0"/>
              <a:t>  change portal (klimaportalen.dk) </a:t>
            </a:r>
          </a:p>
          <a:p>
            <a:pPr lvl="1" eaLnBrk="1" hangingPunct="1"/>
            <a:r>
              <a:rPr lang="en-US" dirty="0" smtClean="0"/>
              <a:t>One weekend hits = normal 6 months</a:t>
            </a:r>
          </a:p>
          <a:p>
            <a:pPr marL="457200" lvl="1" indent="0" eaLnBrk="1" hangingPunct="1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Flow accumulation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Shuttle Radar Topography Mission (SRTM):</a:t>
            </a:r>
          </a:p>
          <a:p>
            <a:pPr lvl="2"/>
            <a:r>
              <a:rPr lang="en-US" dirty="0" smtClean="0"/>
              <a:t>90-meter near </a:t>
            </a:r>
            <a:r>
              <a:rPr lang="en-US" dirty="0"/>
              <a:t>global </a:t>
            </a:r>
            <a:r>
              <a:rPr lang="en-US" dirty="0" smtClean="0"/>
              <a:t>grid </a:t>
            </a:r>
            <a:r>
              <a:rPr lang="en-US" dirty="0"/>
              <a:t>(~</a:t>
            </a:r>
            <a:r>
              <a:rPr lang="en-US" dirty="0" smtClean="0"/>
              <a:t>60G cells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Large USGS </a:t>
            </a:r>
            <a:r>
              <a:rPr lang="en-US" dirty="0" err="1" smtClean="0"/>
              <a:t>Hydrosheds</a:t>
            </a:r>
            <a:r>
              <a:rPr lang="en-US" dirty="0" smtClean="0"/>
              <a:t> project produced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“hydrological conditioned” grid</a:t>
            </a:r>
          </a:p>
          <a:p>
            <a:pPr lvl="2"/>
            <a:r>
              <a:rPr lang="en-US" dirty="0" smtClean="0"/>
              <a:t>But </a:t>
            </a:r>
            <a:r>
              <a:rPr lang="en-US" dirty="0" err="1" smtClean="0"/>
              <a:t>upscaled</a:t>
            </a:r>
            <a:r>
              <a:rPr lang="en-US" dirty="0" smtClean="0"/>
              <a:t> to 500-meter to compute flow accumulation</a:t>
            </a:r>
          </a:p>
          <a:p>
            <a:pPr lvl="1"/>
            <a:r>
              <a:rPr lang="en-US" dirty="0" smtClean="0"/>
              <a:t>SCALGO flow accumulation in 1½ day on standard workstation</a:t>
            </a: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5268" y="1124744"/>
            <a:ext cx="2019614" cy="1946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3" t="15230" r="2928" b="8977"/>
          <a:stretch/>
        </p:blipFill>
        <p:spPr bwMode="auto">
          <a:xfrm>
            <a:off x="7254450" y="3698211"/>
            <a:ext cx="2241247" cy="138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4434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333375"/>
            <a:ext cx="9288586" cy="706438"/>
          </a:xfrm>
        </p:spPr>
        <p:txBody>
          <a:bodyPr/>
          <a:lstStyle/>
          <a:p>
            <a:r>
              <a:rPr lang="en-US" dirty="0" smtClean="0"/>
              <a:t>Big Terrain Data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US" dirty="0"/>
              <a:t>Shuttle Radar Topography Mission (SRTM):</a:t>
            </a:r>
          </a:p>
          <a:p>
            <a:pPr lvl="1"/>
            <a:r>
              <a:rPr lang="en-US" dirty="0"/>
              <a:t>11 day mission in </a:t>
            </a:r>
            <a:r>
              <a:rPr lang="en-US" dirty="0" smtClean="0"/>
              <a:t>2000</a:t>
            </a:r>
          </a:p>
          <a:p>
            <a:pPr lvl="1"/>
            <a:r>
              <a:rPr lang="en-US" dirty="0" err="1" smtClean="0"/>
              <a:t>Interferometric</a:t>
            </a:r>
            <a:r>
              <a:rPr lang="en-US" dirty="0" smtClean="0"/>
              <a:t> </a:t>
            </a:r>
            <a:r>
              <a:rPr lang="en-US" dirty="0"/>
              <a:t>Synthetic Aperture </a:t>
            </a:r>
            <a:r>
              <a:rPr lang="en-US" dirty="0" smtClean="0"/>
              <a:t>Radar (IFSAR)</a:t>
            </a:r>
          </a:p>
          <a:p>
            <a:pPr lvl="1"/>
            <a:r>
              <a:rPr lang="en-US" dirty="0" smtClean="0"/>
              <a:t>Near </a:t>
            </a:r>
            <a:r>
              <a:rPr lang="en-US" dirty="0"/>
              <a:t>global </a:t>
            </a:r>
            <a:r>
              <a:rPr lang="en-US" dirty="0" smtClean="0"/>
              <a:t>dataset (</a:t>
            </a:r>
            <a:r>
              <a:rPr lang="en-US" dirty="0"/>
              <a:t>60</a:t>
            </a:r>
            <a:r>
              <a:rPr lang="en-US" baseline="30000" dirty="0"/>
              <a:t>○</a:t>
            </a:r>
            <a:r>
              <a:rPr lang="en-US" dirty="0" smtClean="0"/>
              <a:t>N - </a:t>
            </a:r>
            <a:r>
              <a:rPr lang="en-US" dirty="0"/>
              <a:t>53</a:t>
            </a:r>
            <a:r>
              <a:rPr lang="en-US" baseline="30000" dirty="0" smtClean="0"/>
              <a:t>○</a:t>
            </a:r>
            <a:r>
              <a:rPr lang="en-US" dirty="0" smtClean="0"/>
              <a:t>S)</a:t>
            </a:r>
            <a:endParaRPr lang="en-US" dirty="0"/>
          </a:p>
          <a:p>
            <a:pPr lvl="1"/>
            <a:r>
              <a:rPr lang="en-US" dirty="0"/>
              <a:t>3-arc seconds (90-meter at equator</a:t>
            </a:r>
            <a:r>
              <a:rPr lang="en-US" dirty="0" smtClean="0"/>
              <a:t>) raster</a:t>
            </a:r>
            <a:endParaRPr lang="en-US" dirty="0"/>
          </a:p>
          <a:p>
            <a:pPr lvl="1"/>
            <a:r>
              <a:rPr lang="en-US" dirty="0"/>
              <a:t>~</a:t>
            </a:r>
            <a:r>
              <a:rPr lang="en-US" dirty="0" smtClean="0"/>
              <a:t>60 billion </a:t>
            </a:r>
            <a:r>
              <a:rPr lang="en-US" dirty="0"/>
              <a:t>cells </a:t>
            </a:r>
            <a:r>
              <a:rPr lang="en-US" dirty="0" smtClean="0"/>
              <a:t>in </a:t>
            </a:r>
            <a:r>
              <a:rPr lang="en-US" dirty="0"/>
              <a:t>roughly 14.000 </a:t>
            </a:r>
            <a:r>
              <a:rPr lang="en-US" dirty="0" smtClean="0"/>
              <a:t>files (tiles)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Placeholder 9" descr="image_srtm.jpg"/>
          <p:cNvPicPr>
            <a:picLocks noChangeAspect="1"/>
          </p:cNvPicPr>
          <p:nvPr/>
        </p:nvPicPr>
        <p:blipFill>
          <a:blip r:embed="rId3" cstate="print"/>
          <a:srcRect t="14811"/>
          <a:stretch>
            <a:fillRect/>
          </a:stretch>
        </p:blipFill>
        <p:spPr bwMode="auto">
          <a:xfrm>
            <a:off x="7293260" y="2601575"/>
            <a:ext cx="2316887" cy="276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huttle Radar Topography Mis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51" y="3986138"/>
            <a:ext cx="5754259" cy="78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2077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SCALGO Computation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SCALGO performs </a:t>
            </a:r>
            <a:r>
              <a:rPr lang="en-US" dirty="0" smtClean="0"/>
              <a:t>computation consulting work:</a:t>
            </a:r>
          </a:p>
          <a:p>
            <a:pPr lvl="1"/>
            <a:r>
              <a:rPr lang="en-US" dirty="0" smtClean="0"/>
              <a:t>On big terrains using SCALGO Model and SCALGO Hydrology</a:t>
            </a:r>
          </a:p>
          <a:p>
            <a:pPr lvl="1"/>
            <a:r>
              <a:rPr lang="en-US" dirty="0" smtClean="0"/>
              <a:t>Using advanced in-house tool, such as tools for</a:t>
            </a:r>
          </a:p>
          <a:p>
            <a:pPr lvl="2"/>
            <a:r>
              <a:rPr lang="en-US" dirty="0" smtClean="0"/>
              <a:t>Production </a:t>
            </a:r>
            <a:r>
              <a:rPr lang="en-US" dirty="0"/>
              <a:t>of realistic contours </a:t>
            </a:r>
            <a:endParaRPr lang="en-US" dirty="0" smtClean="0"/>
          </a:p>
          <a:p>
            <a:pPr lvl="2"/>
            <a:r>
              <a:rPr lang="en-US" dirty="0" smtClean="0"/>
              <a:t>Flash Flood Mapping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</p:txBody>
      </p:sp>
      <p:pic>
        <p:nvPicPr>
          <p:cNvPr id="1026" name="Picture 2" descr="http://scalgo.com/images/flash-flood-mappin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60" y="3519010"/>
            <a:ext cx="2272949" cy="19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5" y="3538954"/>
            <a:ext cx="3966865" cy="198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308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Flood </a:t>
            </a:r>
            <a:r>
              <a:rPr lang="en-US" dirty="0" smtClean="0"/>
              <a:t>Mapping Success Stories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8850313" cy="5220865"/>
          </a:xfrm>
        </p:spPr>
        <p:txBody>
          <a:bodyPr/>
          <a:lstStyle/>
          <a:p>
            <a:r>
              <a:rPr lang="en-US" dirty="0" smtClean="0"/>
              <a:t>The major European</a:t>
            </a:r>
            <a:r>
              <a:rPr lang="en-US" dirty="0"/>
              <a:t> </a:t>
            </a:r>
            <a:r>
              <a:rPr lang="en-US" dirty="0" smtClean="0"/>
              <a:t>(Danish) engineering consulting company COWI has launched product in Denmark (”</a:t>
            </a:r>
            <a:r>
              <a:rPr lang="en-US" dirty="0" err="1" smtClean="0">
                <a:hlinkClick r:id="rId3"/>
              </a:rPr>
              <a:t>Skybrudskort</a:t>
            </a:r>
            <a:r>
              <a:rPr lang="en-US" dirty="0" smtClean="0">
                <a:hlinkClick r:id="rId3"/>
              </a:rPr>
              <a:t>®</a:t>
            </a:r>
            <a:r>
              <a:rPr lang="en-US" dirty="0" smtClean="0"/>
              <a:t>“)</a:t>
            </a:r>
          </a:p>
          <a:p>
            <a:pPr lvl="1" eaLnBrk="1" hangingPunct="1"/>
            <a:r>
              <a:rPr lang="en-US" dirty="0" smtClean="0"/>
              <a:t>Sold to over 10 local government and</a:t>
            </a:r>
          </a:p>
          <a:p>
            <a:pPr marL="457200" lvl="1" indent="0" eaLnBrk="1" hangingPunct="1">
              <a:buNone/>
            </a:pPr>
            <a:r>
              <a:rPr lang="en-US" dirty="0"/>
              <a:t> </a:t>
            </a:r>
            <a:r>
              <a:rPr lang="en-US" dirty="0" smtClean="0"/>
              <a:t>  one of 5 regions (</a:t>
            </a:r>
            <a:r>
              <a:rPr lang="da-DK" dirty="0"/>
              <a:t>13.000 </a:t>
            </a:r>
            <a:r>
              <a:rPr lang="da-DK" dirty="0" smtClean="0"/>
              <a:t>km²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Now being produced for entire country</a:t>
            </a:r>
            <a:endParaRPr lang="en-US" dirty="0"/>
          </a:p>
          <a:p>
            <a:pPr lvl="2" eaLnBrk="1" hangingPunct="1"/>
            <a:endParaRPr lang="en-US" dirty="0" smtClean="0">
              <a:solidFill>
                <a:srgbClr val="FF0000"/>
              </a:solidFill>
            </a:endParaRPr>
          </a:p>
          <a:p>
            <a:pPr lvl="2" eaLnBrk="1" hangingPunct="1"/>
            <a:endParaRPr lang="en-US" dirty="0">
              <a:solidFill>
                <a:srgbClr val="FF0000"/>
              </a:solidFill>
            </a:endParaRPr>
          </a:p>
          <a:p>
            <a:pPr eaLnBrk="1" hangingPunct="1"/>
            <a:r>
              <a:rPr lang="en-US" dirty="0" smtClean="0"/>
              <a:t>The major Florida engineering consulting company Jones Edmunds recently compared Flash Flood Mapping to </a:t>
            </a:r>
            <a:r>
              <a:rPr lang="en-US" dirty="0"/>
              <a:t>r</a:t>
            </a:r>
            <a:r>
              <a:rPr lang="en-US" dirty="0" smtClean="0"/>
              <a:t>esult of advanced dynamic model (ICPR) for Marion County, Florida</a:t>
            </a:r>
          </a:p>
          <a:p>
            <a:pPr lvl="1" eaLnBrk="1" hangingPunct="1"/>
            <a:r>
              <a:rPr lang="en-US" dirty="0" smtClean="0"/>
              <a:t>Results very close</a:t>
            </a:r>
            <a:endParaRPr lang="en-US" dirty="0"/>
          </a:p>
          <a:p>
            <a:pPr lvl="1" eaLnBrk="1" hangingPunct="1"/>
            <a:r>
              <a:rPr lang="en-US" dirty="0" smtClean="0"/>
              <a:t>Significantly more detailed </a:t>
            </a:r>
          </a:p>
          <a:p>
            <a:pPr lvl="1" eaLnBrk="1" hangingPunct="1"/>
            <a:r>
              <a:rPr lang="en-US" dirty="0" smtClean="0"/>
              <a:t>Cost under 5% (significantly</a:t>
            </a:r>
          </a:p>
          <a:p>
            <a:pPr marL="457200" lvl="1" indent="0" eaLnBrk="1" hangingPunct="1">
              <a:buNone/>
            </a:pPr>
            <a:r>
              <a:rPr lang="en-US" dirty="0"/>
              <a:t> </a:t>
            </a:r>
            <a:r>
              <a:rPr lang="en-US" dirty="0" smtClean="0"/>
              <a:t>  reduced production time)</a:t>
            </a:r>
            <a:endParaRPr lang="en-US" dirty="0"/>
          </a:p>
          <a:p>
            <a:pPr lvl="2" eaLnBrk="1" hangingPunct="1"/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23861" t="14999" r="22450" b="8644"/>
          <a:stretch>
            <a:fillRect/>
          </a:stretch>
        </p:blipFill>
        <p:spPr bwMode="auto">
          <a:xfrm>
            <a:off x="7041232" y="1916087"/>
            <a:ext cx="1872208" cy="1664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6" name="Picture 6" descr="http://www.jonesedmunds.com/wwwnet/images/JEA_header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28" y="5049180"/>
            <a:ext cx="2286000" cy="7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6" r="24400" b="5190"/>
          <a:stretch/>
        </p:blipFill>
        <p:spPr bwMode="auto">
          <a:xfrm>
            <a:off x="7933854" y="4617132"/>
            <a:ext cx="1519646" cy="151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284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174224" cy="4752975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 smtClean="0"/>
          </a:p>
          <a:p>
            <a:pPr lvl="1"/>
            <a:r>
              <a:rPr lang="en-US" dirty="0" smtClean="0"/>
              <a:t>Sea-level </a:t>
            </a:r>
            <a:r>
              <a:rPr lang="en-US" dirty="0" smtClean="0"/>
              <a:t>rise, flow accumulation and Flash </a:t>
            </a:r>
            <a:r>
              <a:rPr lang="en-US" dirty="0"/>
              <a:t>F</a:t>
            </a:r>
            <a:r>
              <a:rPr lang="en-US" dirty="0" smtClean="0"/>
              <a:t>lood </a:t>
            </a:r>
            <a:r>
              <a:rPr lang="en-US" dirty="0"/>
              <a:t>M</a:t>
            </a:r>
            <a:r>
              <a:rPr lang="en-US" dirty="0" smtClean="0"/>
              <a:t>apping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Computed I/O-efficient using SCALGO Software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On 1,6-meter </a:t>
            </a:r>
            <a:r>
              <a:rPr lang="en-US" dirty="0"/>
              <a:t>resolution Denmark raster (~26 Billion cells)</a:t>
            </a:r>
          </a:p>
          <a:p>
            <a:pPr lvl="2"/>
            <a:r>
              <a:rPr lang="en-US" dirty="0"/>
              <a:t>Build from </a:t>
            </a:r>
            <a:r>
              <a:rPr lang="en-US" dirty="0" err="1"/>
              <a:t>LiDAR</a:t>
            </a:r>
            <a:r>
              <a:rPr lang="en-US" dirty="0"/>
              <a:t> 26 Billion </a:t>
            </a:r>
            <a:r>
              <a:rPr lang="en-US" dirty="0" err="1"/>
              <a:t>LiDAR</a:t>
            </a:r>
            <a:r>
              <a:rPr lang="en-US" dirty="0"/>
              <a:t> points in its entirety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On 90-meter </a:t>
            </a:r>
            <a:r>
              <a:rPr lang="en-US" dirty="0"/>
              <a:t>resolution near global </a:t>
            </a:r>
            <a:r>
              <a:rPr lang="en-US" dirty="0" smtClean="0"/>
              <a:t>raster </a:t>
            </a:r>
            <a:r>
              <a:rPr lang="en-US" dirty="0"/>
              <a:t>(~60 Billion cells)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5" descr="floyd7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528" y="4797152"/>
            <a:ext cx="1403818" cy="972108"/>
          </a:xfrm>
          <a:prstGeom prst="rect">
            <a:avLst/>
          </a:prstGeom>
          <a:noFill/>
        </p:spPr>
      </p:pic>
      <p:pic>
        <p:nvPicPr>
          <p:cNvPr id="5" name="Picture 6" descr="floyd3p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225" y="4786513"/>
            <a:ext cx="1530746" cy="982747"/>
          </a:xfrm>
          <a:prstGeom prst="rect">
            <a:avLst/>
          </a:prstGeom>
          <a:noFill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8904" y="4797152"/>
            <a:ext cx="1431910" cy="972779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39" y="4721470"/>
            <a:ext cx="3437961" cy="10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49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Summary/Conclusion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60463"/>
            <a:ext cx="9410700" cy="5112853"/>
          </a:xfrm>
        </p:spPr>
        <p:txBody>
          <a:bodyPr/>
          <a:lstStyle/>
          <a:p>
            <a:r>
              <a:rPr lang="en-US" dirty="0" smtClean="0"/>
              <a:t>Big terrain data available, essential and hard to handle</a:t>
            </a:r>
          </a:p>
          <a:p>
            <a:pPr marL="342900" lvl="1" indent="-342900"/>
            <a:r>
              <a:rPr lang="en-US" dirty="0">
                <a:sym typeface="Symbol" pitchFamily="18" charset="2"/>
              </a:rPr>
              <a:t>I/O often bottleneck when handling big terrain </a:t>
            </a:r>
            <a:r>
              <a:rPr lang="en-US" dirty="0" smtClean="0">
                <a:sym typeface="Symbol" pitchFamily="18" charset="2"/>
              </a:rPr>
              <a:t>data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I/O-efficient algorithms</a:t>
            </a:r>
          </a:p>
          <a:p>
            <a:pPr lvl="1"/>
            <a:r>
              <a:rPr lang="en-US" dirty="0" smtClean="0">
                <a:sym typeface="Symbol" pitchFamily="18" charset="2"/>
              </a:rPr>
              <a:t>Many terrain data algorithms developed based on CG technology</a:t>
            </a:r>
          </a:p>
          <a:p>
            <a:pPr marL="457200" lvl="1" indent="0">
              <a:buNone/>
            </a:pPr>
            <a:r>
              <a:rPr lang="en-US" dirty="0" smtClean="0">
                <a:sym typeface="Symbol" pitchFamily="18" charset="2"/>
              </a:rPr>
              <a:t>    s</a:t>
            </a:r>
            <a:r>
              <a:rPr lang="en-US" dirty="0" smtClean="0"/>
              <a:t>olutions to important practical problems</a:t>
            </a:r>
          </a:p>
          <a:p>
            <a:pPr lvl="1"/>
            <a:r>
              <a:rPr lang="en-US" dirty="0" smtClean="0"/>
              <a:t>Technology commercialized </a:t>
            </a:r>
            <a:r>
              <a:rPr lang="en-US" dirty="0"/>
              <a:t>by SCALGO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Open problem examples:</a:t>
            </a:r>
          </a:p>
          <a:p>
            <a:pPr lvl="1"/>
            <a:r>
              <a:rPr lang="en-US" dirty="0" smtClean="0"/>
              <a:t>Model simplification</a:t>
            </a:r>
            <a:endParaRPr lang="en-US" dirty="0"/>
          </a:p>
          <a:p>
            <a:pPr lvl="1"/>
            <a:r>
              <a:rPr lang="en-US" dirty="0" smtClean="0"/>
              <a:t>Dynamic flow models</a:t>
            </a:r>
          </a:p>
          <a:p>
            <a:pPr lvl="1"/>
            <a:r>
              <a:rPr lang="en-US" dirty="0" smtClean="0"/>
              <a:t>Incorporation of further data (soil type, ground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water, infrastructure, …) in flow models</a:t>
            </a:r>
          </a:p>
          <a:p>
            <a:pPr lvl="1"/>
            <a:endParaRPr lang="en-US" dirty="0" smtClean="0"/>
          </a:p>
        </p:txBody>
      </p:sp>
      <p:pic>
        <p:nvPicPr>
          <p:cNvPr id="8" name="Picture 7" descr="longlogo-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5593" y="4018009"/>
            <a:ext cx="2689640" cy="542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51" y="4221088"/>
            <a:ext cx="1218878" cy="1655334"/>
          </a:xfrm>
          <a:prstGeom prst="rect">
            <a:avLst/>
          </a:prstGeom>
        </p:spPr>
      </p:pic>
      <p:pic>
        <p:nvPicPr>
          <p:cNvPr id="10" name="Picture 9" descr="D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73B2FF"/>
              </a:clrFrom>
              <a:clrTo>
                <a:srgbClr val="73B2FF">
                  <a:alpha val="0"/>
                </a:srgbClr>
              </a:clrTo>
            </a:clrChange>
          </a:blip>
          <a:srcRect t="13268" b="9637"/>
          <a:stretch/>
        </p:blipFill>
        <p:spPr bwMode="auto">
          <a:xfrm rot="-975714">
            <a:off x="7719155" y="1290478"/>
            <a:ext cx="1862451" cy="115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7461877" y="3087520"/>
            <a:ext cx="1567647" cy="929041"/>
            <a:chOff x="668" y="1533"/>
            <a:chExt cx="2304" cy="1479"/>
          </a:xfrm>
        </p:grpSpPr>
        <p:sp>
          <p:nvSpPr>
            <p:cNvPr id="12" name="AutoShape 5"/>
            <p:cNvSpPr>
              <a:spLocks noChangeAspect="1" noChangeArrowheads="1" noTextEdit="1"/>
            </p:cNvSpPr>
            <p:nvPr/>
          </p:nvSpPr>
          <p:spPr bwMode="auto">
            <a:xfrm>
              <a:off x="668" y="1533"/>
              <a:ext cx="2304" cy="1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971" y="1579"/>
              <a:ext cx="1428" cy="1427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146" y="1964"/>
              <a:ext cx="120" cy="582"/>
            </a:xfrm>
            <a:custGeom>
              <a:avLst/>
              <a:gdLst>
                <a:gd name="T0" fmla="*/ 916 w 960"/>
                <a:gd name="T1" fmla="*/ 49 h 4660"/>
                <a:gd name="T2" fmla="*/ 833 w 960"/>
                <a:gd name="T3" fmla="*/ 149 h 4660"/>
                <a:gd name="T4" fmla="*/ 752 w 960"/>
                <a:gd name="T5" fmla="*/ 253 h 4660"/>
                <a:gd name="T6" fmla="*/ 676 w 960"/>
                <a:gd name="T7" fmla="*/ 359 h 4660"/>
                <a:gd name="T8" fmla="*/ 604 w 960"/>
                <a:gd name="T9" fmla="*/ 468 h 4660"/>
                <a:gd name="T10" fmla="*/ 534 w 960"/>
                <a:gd name="T11" fmla="*/ 579 h 4660"/>
                <a:gd name="T12" fmla="*/ 469 w 960"/>
                <a:gd name="T13" fmla="*/ 691 h 4660"/>
                <a:gd name="T14" fmla="*/ 408 w 960"/>
                <a:gd name="T15" fmla="*/ 807 h 4660"/>
                <a:gd name="T16" fmla="*/ 350 w 960"/>
                <a:gd name="T17" fmla="*/ 925 h 4660"/>
                <a:gd name="T18" fmla="*/ 298 w 960"/>
                <a:gd name="T19" fmla="*/ 1045 h 4660"/>
                <a:gd name="T20" fmla="*/ 249 w 960"/>
                <a:gd name="T21" fmla="*/ 1166 h 4660"/>
                <a:gd name="T22" fmla="*/ 204 w 960"/>
                <a:gd name="T23" fmla="*/ 1289 h 4660"/>
                <a:gd name="T24" fmla="*/ 164 w 960"/>
                <a:gd name="T25" fmla="*/ 1413 h 4660"/>
                <a:gd name="T26" fmla="*/ 128 w 960"/>
                <a:gd name="T27" fmla="*/ 1539 h 4660"/>
                <a:gd name="T28" fmla="*/ 96 w 960"/>
                <a:gd name="T29" fmla="*/ 1666 h 4660"/>
                <a:gd name="T30" fmla="*/ 69 w 960"/>
                <a:gd name="T31" fmla="*/ 1794 h 4660"/>
                <a:gd name="T32" fmla="*/ 47 w 960"/>
                <a:gd name="T33" fmla="*/ 1923 h 4660"/>
                <a:gd name="T34" fmla="*/ 29 w 960"/>
                <a:gd name="T35" fmla="*/ 2052 h 4660"/>
                <a:gd name="T36" fmla="*/ 14 w 960"/>
                <a:gd name="T37" fmla="*/ 2183 h 4660"/>
                <a:gd name="T38" fmla="*/ 5 w 960"/>
                <a:gd name="T39" fmla="*/ 2313 h 4660"/>
                <a:gd name="T40" fmla="*/ 0 w 960"/>
                <a:gd name="T41" fmla="*/ 2444 h 4660"/>
                <a:gd name="T42" fmla="*/ 0 w 960"/>
                <a:gd name="T43" fmla="*/ 2574 h 4660"/>
                <a:gd name="T44" fmla="*/ 5 w 960"/>
                <a:gd name="T45" fmla="*/ 2706 h 4660"/>
                <a:gd name="T46" fmla="*/ 14 w 960"/>
                <a:gd name="T47" fmla="*/ 2836 h 4660"/>
                <a:gd name="T48" fmla="*/ 27 w 960"/>
                <a:gd name="T49" fmla="*/ 2965 h 4660"/>
                <a:gd name="T50" fmla="*/ 45 w 960"/>
                <a:gd name="T51" fmla="*/ 3095 h 4660"/>
                <a:gd name="T52" fmla="*/ 68 w 960"/>
                <a:gd name="T53" fmla="*/ 3224 h 4660"/>
                <a:gd name="T54" fmla="*/ 95 w 960"/>
                <a:gd name="T55" fmla="*/ 3352 h 4660"/>
                <a:gd name="T56" fmla="*/ 126 w 960"/>
                <a:gd name="T57" fmla="*/ 3479 h 4660"/>
                <a:gd name="T58" fmla="*/ 162 w 960"/>
                <a:gd name="T59" fmla="*/ 3605 h 4660"/>
                <a:gd name="T60" fmla="*/ 202 w 960"/>
                <a:gd name="T61" fmla="*/ 3729 h 4660"/>
                <a:gd name="T62" fmla="*/ 247 w 960"/>
                <a:gd name="T63" fmla="*/ 3853 h 4660"/>
                <a:gd name="T64" fmla="*/ 295 w 960"/>
                <a:gd name="T65" fmla="*/ 3974 h 4660"/>
                <a:gd name="T66" fmla="*/ 348 w 960"/>
                <a:gd name="T67" fmla="*/ 4093 h 4660"/>
                <a:gd name="T68" fmla="*/ 404 w 960"/>
                <a:gd name="T69" fmla="*/ 4211 h 4660"/>
                <a:gd name="T70" fmla="*/ 466 w 960"/>
                <a:gd name="T71" fmla="*/ 4327 h 4660"/>
                <a:gd name="T72" fmla="*/ 530 w 960"/>
                <a:gd name="T73" fmla="*/ 4441 h 4660"/>
                <a:gd name="T74" fmla="*/ 600 w 960"/>
                <a:gd name="T75" fmla="*/ 4551 h 4660"/>
                <a:gd name="T76" fmla="*/ 672 w 960"/>
                <a:gd name="T77" fmla="*/ 4660 h 46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60"/>
                <a:gd name="T118" fmla="*/ 0 h 4660"/>
                <a:gd name="T119" fmla="*/ 960 w 960"/>
                <a:gd name="T120" fmla="*/ 4660 h 46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60" h="4660">
                  <a:moveTo>
                    <a:pt x="960" y="0"/>
                  </a:moveTo>
                  <a:lnTo>
                    <a:pt x="916" y="49"/>
                  </a:lnTo>
                  <a:lnTo>
                    <a:pt x="875" y="99"/>
                  </a:lnTo>
                  <a:lnTo>
                    <a:pt x="833" y="149"/>
                  </a:lnTo>
                  <a:lnTo>
                    <a:pt x="793" y="201"/>
                  </a:lnTo>
                  <a:lnTo>
                    <a:pt x="752" y="253"/>
                  </a:lnTo>
                  <a:lnTo>
                    <a:pt x="714" y="306"/>
                  </a:lnTo>
                  <a:lnTo>
                    <a:pt x="676" y="359"/>
                  </a:lnTo>
                  <a:lnTo>
                    <a:pt x="640" y="413"/>
                  </a:lnTo>
                  <a:lnTo>
                    <a:pt x="604" y="468"/>
                  </a:lnTo>
                  <a:lnTo>
                    <a:pt x="568" y="523"/>
                  </a:lnTo>
                  <a:lnTo>
                    <a:pt x="534" y="579"/>
                  </a:lnTo>
                  <a:lnTo>
                    <a:pt x="501" y="635"/>
                  </a:lnTo>
                  <a:lnTo>
                    <a:pt x="469" y="691"/>
                  </a:lnTo>
                  <a:lnTo>
                    <a:pt x="438" y="750"/>
                  </a:lnTo>
                  <a:lnTo>
                    <a:pt x="408" y="807"/>
                  </a:lnTo>
                  <a:lnTo>
                    <a:pt x="379" y="866"/>
                  </a:lnTo>
                  <a:lnTo>
                    <a:pt x="350" y="925"/>
                  </a:lnTo>
                  <a:lnTo>
                    <a:pt x="323" y="985"/>
                  </a:lnTo>
                  <a:lnTo>
                    <a:pt x="298" y="1045"/>
                  </a:lnTo>
                  <a:lnTo>
                    <a:pt x="273" y="1105"/>
                  </a:lnTo>
                  <a:lnTo>
                    <a:pt x="249" y="1166"/>
                  </a:lnTo>
                  <a:lnTo>
                    <a:pt x="225" y="1228"/>
                  </a:lnTo>
                  <a:lnTo>
                    <a:pt x="204" y="1289"/>
                  </a:lnTo>
                  <a:lnTo>
                    <a:pt x="183" y="1352"/>
                  </a:lnTo>
                  <a:lnTo>
                    <a:pt x="164" y="1413"/>
                  </a:lnTo>
                  <a:lnTo>
                    <a:pt x="146" y="1476"/>
                  </a:lnTo>
                  <a:lnTo>
                    <a:pt x="128" y="1539"/>
                  </a:lnTo>
                  <a:lnTo>
                    <a:pt x="112" y="1602"/>
                  </a:lnTo>
                  <a:lnTo>
                    <a:pt x="96" y="1666"/>
                  </a:lnTo>
                  <a:lnTo>
                    <a:pt x="81" y="1729"/>
                  </a:lnTo>
                  <a:lnTo>
                    <a:pt x="69" y="1794"/>
                  </a:lnTo>
                  <a:lnTo>
                    <a:pt x="57" y="1859"/>
                  </a:lnTo>
                  <a:lnTo>
                    <a:pt x="47" y="1923"/>
                  </a:lnTo>
                  <a:lnTo>
                    <a:pt x="36" y="1988"/>
                  </a:lnTo>
                  <a:lnTo>
                    <a:pt x="29" y="2052"/>
                  </a:lnTo>
                  <a:lnTo>
                    <a:pt x="21" y="2117"/>
                  </a:lnTo>
                  <a:lnTo>
                    <a:pt x="14" y="2183"/>
                  </a:lnTo>
                  <a:lnTo>
                    <a:pt x="9" y="2248"/>
                  </a:lnTo>
                  <a:lnTo>
                    <a:pt x="5" y="2313"/>
                  </a:lnTo>
                  <a:lnTo>
                    <a:pt x="3" y="2378"/>
                  </a:lnTo>
                  <a:lnTo>
                    <a:pt x="0" y="2444"/>
                  </a:lnTo>
                  <a:lnTo>
                    <a:pt x="0" y="2509"/>
                  </a:lnTo>
                  <a:lnTo>
                    <a:pt x="0" y="2574"/>
                  </a:lnTo>
                  <a:lnTo>
                    <a:pt x="2" y="2639"/>
                  </a:lnTo>
                  <a:lnTo>
                    <a:pt x="5" y="2706"/>
                  </a:lnTo>
                  <a:lnTo>
                    <a:pt x="8" y="2771"/>
                  </a:lnTo>
                  <a:lnTo>
                    <a:pt x="14" y="2836"/>
                  </a:lnTo>
                  <a:lnTo>
                    <a:pt x="20" y="2900"/>
                  </a:lnTo>
                  <a:lnTo>
                    <a:pt x="27" y="2965"/>
                  </a:lnTo>
                  <a:lnTo>
                    <a:pt x="35" y="3031"/>
                  </a:lnTo>
                  <a:lnTo>
                    <a:pt x="45" y="3095"/>
                  </a:lnTo>
                  <a:lnTo>
                    <a:pt x="56" y="3160"/>
                  </a:lnTo>
                  <a:lnTo>
                    <a:pt x="68" y="3224"/>
                  </a:lnTo>
                  <a:lnTo>
                    <a:pt x="80" y="3288"/>
                  </a:lnTo>
                  <a:lnTo>
                    <a:pt x="95" y="3352"/>
                  </a:lnTo>
                  <a:lnTo>
                    <a:pt x="110" y="3415"/>
                  </a:lnTo>
                  <a:lnTo>
                    <a:pt x="126" y="3479"/>
                  </a:lnTo>
                  <a:lnTo>
                    <a:pt x="143" y="3542"/>
                  </a:lnTo>
                  <a:lnTo>
                    <a:pt x="162" y="3605"/>
                  </a:lnTo>
                  <a:lnTo>
                    <a:pt x="182" y="3667"/>
                  </a:lnTo>
                  <a:lnTo>
                    <a:pt x="202" y="3729"/>
                  </a:lnTo>
                  <a:lnTo>
                    <a:pt x="223" y="3791"/>
                  </a:lnTo>
                  <a:lnTo>
                    <a:pt x="247" y="3853"/>
                  </a:lnTo>
                  <a:lnTo>
                    <a:pt x="271" y="3913"/>
                  </a:lnTo>
                  <a:lnTo>
                    <a:pt x="295" y="3974"/>
                  </a:lnTo>
                  <a:lnTo>
                    <a:pt x="321" y="4034"/>
                  </a:lnTo>
                  <a:lnTo>
                    <a:pt x="348" y="4093"/>
                  </a:lnTo>
                  <a:lnTo>
                    <a:pt x="376" y="4153"/>
                  </a:lnTo>
                  <a:lnTo>
                    <a:pt x="404" y="4211"/>
                  </a:lnTo>
                  <a:lnTo>
                    <a:pt x="435" y="4269"/>
                  </a:lnTo>
                  <a:lnTo>
                    <a:pt x="466" y="4327"/>
                  </a:lnTo>
                  <a:lnTo>
                    <a:pt x="498" y="4384"/>
                  </a:lnTo>
                  <a:lnTo>
                    <a:pt x="530" y="4441"/>
                  </a:lnTo>
                  <a:lnTo>
                    <a:pt x="565" y="4496"/>
                  </a:lnTo>
                  <a:lnTo>
                    <a:pt x="600" y="4551"/>
                  </a:lnTo>
                  <a:lnTo>
                    <a:pt x="636" y="4606"/>
                  </a:lnTo>
                  <a:lnTo>
                    <a:pt x="672" y="466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1213" y="2528"/>
              <a:ext cx="39" cy="45"/>
            </a:xfrm>
            <a:custGeom>
              <a:avLst/>
              <a:gdLst>
                <a:gd name="T0" fmla="*/ 150 w 313"/>
                <a:gd name="T1" fmla="*/ 0 h 360"/>
                <a:gd name="T2" fmla="*/ 313 w 313"/>
                <a:gd name="T3" fmla="*/ 360 h 360"/>
                <a:gd name="T4" fmla="*/ 0 w 313"/>
                <a:gd name="T5" fmla="*/ 118 h 360"/>
                <a:gd name="T6" fmla="*/ 124 w 313"/>
                <a:gd name="T7" fmla="*/ 120 h 360"/>
                <a:gd name="T8" fmla="*/ 150 w 313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360"/>
                <a:gd name="T17" fmla="*/ 313 w 313"/>
                <a:gd name="T18" fmla="*/ 360 h 3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360">
                  <a:moveTo>
                    <a:pt x="150" y="0"/>
                  </a:moveTo>
                  <a:lnTo>
                    <a:pt x="313" y="360"/>
                  </a:lnTo>
                  <a:lnTo>
                    <a:pt x="0" y="118"/>
                  </a:lnTo>
                  <a:lnTo>
                    <a:pt x="124" y="12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1591" y="2198"/>
              <a:ext cx="189" cy="189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1304" y="1912"/>
              <a:ext cx="762" cy="761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H="1" flipV="1">
              <a:off x="2066" y="228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 flipV="1">
              <a:off x="2066" y="227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 flipV="1">
              <a:off x="2066" y="227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H="1" flipV="1">
              <a:off x="2065" y="226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flipH="1" flipV="1">
              <a:off x="2065" y="225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 flipH="1" flipV="1">
              <a:off x="2064" y="2256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 flipH="1" flipV="1">
              <a:off x="2063" y="2246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 flipH="1" flipV="1">
              <a:off x="2062" y="2240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 flipH="1" flipV="1">
              <a:off x="2061" y="2233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 flipH="1" flipV="1">
              <a:off x="2060" y="2227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2059" y="2220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 flipH="1" flipV="1">
              <a:off x="2058" y="2214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 flipH="1" flipV="1">
              <a:off x="2057" y="2211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" name="Line 26"/>
            <p:cNvSpPr>
              <a:spLocks noChangeShapeType="1"/>
            </p:cNvSpPr>
            <p:nvPr/>
          </p:nvSpPr>
          <p:spPr bwMode="auto">
            <a:xfrm flipH="1" flipV="1">
              <a:off x="2055" y="220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 flipH="1" flipV="1">
              <a:off x="2053" y="2194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 flipH="1" flipV="1">
              <a:off x="2051" y="2188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" name="Line 29"/>
            <p:cNvSpPr>
              <a:spLocks noChangeShapeType="1"/>
            </p:cNvSpPr>
            <p:nvPr/>
          </p:nvSpPr>
          <p:spPr bwMode="auto">
            <a:xfrm flipH="1" flipV="1">
              <a:off x="2049" y="2181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" name="Line 30"/>
            <p:cNvSpPr>
              <a:spLocks noChangeShapeType="1"/>
            </p:cNvSpPr>
            <p:nvPr/>
          </p:nvSpPr>
          <p:spPr bwMode="auto">
            <a:xfrm flipH="1" flipV="1">
              <a:off x="2047" y="2175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6" name="Line 31"/>
            <p:cNvSpPr>
              <a:spLocks noChangeShapeType="1"/>
            </p:cNvSpPr>
            <p:nvPr/>
          </p:nvSpPr>
          <p:spPr bwMode="auto">
            <a:xfrm flipH="1" flipV="1">
              <a:off x="2045" y="2169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 flipH="1" flipV="1">
              <a:off x="2045" y="2166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2041" y="2156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9" name="Line 34"/>
            <p:cNvSpPr>
              <a:spLocks noChangeShapeType="1"/>
            </p:cNvSpPr>
            <p:nvPr/>
          </p:nvSpPr>
          <p:spPr bwMode="auto">
            <a:xfrm flipH="1" flipV="1">
              <a:off x="2038" y="2150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0" name="Line 35"/>
            <p:cNvSpPr>
              <a:spLocks noChangeShapeType="1"/>
            </p:cNvSpPr>
            <p:nvPr/>
          </p:nvSpPr>
          <p:spPr bwMode="auto">
            <a:xfrm flipH="1" flipV="1">
              <a:off x="2036" y="214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flipH="1" flipV="1">
              <a:off x="2033" y="213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Line 37"/>
            <p:cNvSpPr>
              <a:spLocks noChangeShapeType="1"/>
            </p:cNvSpPr>
            <p:nvPr/>
          </p:nvSpPr>
          <p:spPr bwMode="auto">
            <a:xfrm flipH="1" flipV="1">
              <a:off x="2030" y="213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flipH="1" flipV="1">
              <a:off x="2028" y="2126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flipH="1" flipV="1">
              <a:off x="2027" y="2124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Line 40"/>
            <p:cNvSpPr>
              <a:spLocks noChangeShapeType="1"/>
            </p:cNvSpPr>
            <p:nvPr/>
          </p:nvSpPr>
          <p:spPr bwMode="auto">
            <a:xfrm flipH="1" flipV="1">
              <a:off x="2021" y="2114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flipH="1" flipV="1">
              <a:off x="2018" y="210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flipH="1" flipV="1">
              <a:off x="2015" y="210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flipH="1" flipV="1">
              <a:off x="2012" y="2097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Line 44"/>
            <p:cNvSpPr>
              <a:spLocks noChangeShapeType="1"/>
            </p:cNvSpPr>
            <p:nvPr/>
          </p:nvSpPr>
          <p:spPr bwMode="auto">
            <a:xfrm flipH="1" flipV="1">
              <a:off x="2008" y="2091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0" name="Line 45"/>
            <p:cNvSpPr>
              <a:spLocks noChangeShapeType="1"/>
            </p:cNvSpPr>
            <p:nvPr/>
          </p:nvSpPr>
          <p:spPr bwMode="auto">
            <a:xfrm flipH="1" flipV="1">
              <a:off x="2005" y="2085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Line 46"/>
            <p:cNvSpPr>
              <a:spLocks noChangeShapeType="1"/>
            </p:cNvSpPr>
            <p:nvPr/>
          </p:nvSpPr>
          <p:spPr bwMode="auto">
            <a:xfrm flipH="1" flipV="1">
              <a:off x="2004" y="2084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Line 47"/>
            <p:cNvSpPr>
              <a:spLocks noChangeShapeType="1"/>
            </p:cNvSpPr>
            <p:nvPr/>
          </p:nvSpPr>
          <p:spPr bwMode="auto">
            <a:xfrm flipH="1" flipV="1">
              <a:off x="1997" y="2074"/>
              <a:ext cx="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Line 48"/>
            <p:cNvSpPr>
              <a:spLocks noChangeShapeType="1"/>
            </p:cNvSpPr>
            <p:nvPr/>
          </p:nvSpPr>
          <p:spPr bwMode="auto">
            <a:xfrm flipH="1" flipV="1">
              <a:off x="1993" y="2069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Line 49"/>
            <p:cNvSpPr>
              <a:spLocks noChangeShapeType="1"/>
            </p:cNvSpPr>
            <p:nvPr/>
          </p:nvSpPr>
          <p:spPr bwMode="auto">
            <a:xfrm flipH="1" flipV="1">
              <a:off x="1989" y="2064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Line 50"/>
            <p:cNvSpPr>
              <a:spLocks noChangeShapeType="1"/>
            </p:cNvSpPr>
            <p:nvPr/>
          </p:nvSpPr>
          <p:spPr bwMode="auto">
            <a:xfrm flipH="1" flipV="1">
              <a:off x="1985" y="2058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Line 51"/>
            <p:cNvSpPr>
              <a:spLocks noChangeShapeType="1"/>
            </p:cNvSpPr>
            <p:nvPr/>
          </p:nvSpPr>
          <p:spPr bwMode="auto">
            <a:xfrm flipH="1" flipV="1">
              <a:off x="1981" y="205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7" name="Line 52"/>
            <p:cNvSpPr>
              <a:spLocks noChangeShapeType="1"/>
            </p:cNvSpPr>
            <p:nvPr/>
          </p:nvSpPr>
          <p:spPr bwMode="auto">
            <a:xfrm flipH="1" flipV="1">
              <a:off x="1977" y="2048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8" name="Line 53"/>
            <p:cNvSpPr>
              <a:spLocks noChangeShapeType="1"/>
            </p:cNvSpPr>
            <p:nvPr/>
          </p:nvSpPr>
          <p:spPr bwMode="auto">
            <a:xfrm flipH="1" flipV="1">
              <a:off x="1976" y="2047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Line 54"/>
            <p:cNvSpPr>
              <a:spLocks noChangeShapeType="1"/>
            </p:cNvSpPr>
            <p:nvPr/>
          </p:nvSpPr>
          <p:spPr bwMode="auto">
            <a:xfrm flipH="1" flipV="1">
              <a:off x="1968" y="2038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0" name="Line 55"/>
            <p:cNvSpPr>
              <a:spLocks noChangeShapeType="1"/>
            </p:cNvSpPr>
            <p:nvPr/>
          </p:nvSpPr>
          <p:spPr bwMode="auto">
            <a:xfrm flipH="1" flipV="1">
              <a:off x="1964" y="203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1" name="Line 56"/>
            <p:cNvSpPr>
              <a:spLocks noChangeShapeType="1"/>
            </p:cNvSpPr>
            <p:nvPr/>
          </p:nvSpPr>
          <p:spPr bwMode="auto">
            <a:xfrm flipH="1" flipV="1">
              <a:off x="1959" y="2028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2" name="Line 57"/>
            <p:cNvSpPr>
              <a:spLocks noChangeShapeType="1"/>
            </p:cNvSpPr>
            <p:nvPr/>
          </p:nvSpPr>
          <p:spPr bwMode="auto">
            <a:xfrm flipH="1" flipV="1">
              <a:off x="1955" y="202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3" name="Line 58"/>
            <p:cNvSpPr>
              <a:spLocks noChangeShapeType="1"/>
            </p:cNvSpPr>
            <p:nvPr/>
          </p:nvSpPr>
          <p:spPr bwMode="auto">
            <a:xfrm flipH="1" flipV="1">
              <a:off x="1950" y="201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4" name="Line 59"/>
            <p:cNvSpPr>
              <a:spLocks noChangeShapeType="1"/>
            </p:cNvSpPr>
            <p:nvPr/>
          </p:nvSpPr>
          <p:spPr bwMode="auto">
            <a:xfrm flipH="1" flipV="1">
              <a:off x="1945" y="2014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5" name="Line 60"/>
            <p:cNvSpPr>
              <a:spLocks noChangeShapeType="1"/>
            </p:cNvSpPr>
            <p:nvPr/>
          </p:nvSpPr>
          <p:spPr bwMode="auto">
            <a:xfrm flipH="1" flipV="1">
              <a:off x="1945" y="2014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6" name="Line 61"/>
            <p:cNvSpPr>
              <a:spLocks noChangeShapeType="1"/>
            </p:cNvSpPr>
            <p:nvPr/>
          </p:nvSpPr>
          <p:spPr bwMode="auto">
            <a:xfrm flipH="1" flipV="1">
              <a:off x="1935" y="2005"/>
              <a:ext cx="3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7" name="Line 62"/>
            <p:cNvSpPr>
              <a:spLocks noChangeShapeType="1"/>
            </p:cNvSpPr>
            <p:nvPr/>
          </p:nvSpPr>
          <p:spPr bwMode="auto">
            <a:xfrm flipH="1" flipV="1">
              <a:off x="1930" y="2001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8" name="Line 63"/>
            <p:cNvSpPr>
              <a:spLocks noChangeShapeType="1"/>
            </p:cNvSpPr>
            <p:nvPr/>
          </p:nvSpPr>
          <p:spPr bwMode="auto">
            <a:xfrm flipH="1" flipV="1">
              <a:off x="1925" y="199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9" name="Line 64"/>
            <p:cNvSpPr>
              <a:spLocks noChangeShapeType="1"/>
            </p:cNvSpPr>
            <p:nvPr/>
          </p:nvSpPr>
          <p:spPr bwMode="auto">
            <a:xfrm flipH="1" flipV="1">
              <a:off x="1920" y="1993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0" name="Line 65"/>
            <p:cNvSpPr>
              <a:spLocks noChangeShapeType="1"/>
            </p:cNvSpPr>
            <p:nvPr/>
          </p:nvSpPr>
          <p:spPr bwMode="auto">
            <a:xfrm flipH="1" flipV="1">
              <a:off x="1914" y="1989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1" name="Line 66"/>
            <p:cNvSpPr>
              <a:spLocks noChangeShapeType="1"/>
            </p:cNvSpPr>
            <p:nvPr/>
          </p:nvSpPr>
          <p:spPr bwMode="auto">
            <a:xfrm flipH="1" flipV="1">
              <a:off x="1909" y="1985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2" name="Line 67"/>
            <p:cNvSpPr>
              <a:spLocks noChangeShapeType="1"/>
            </p:cNvSpPr>
            <p:nvPr/>
          </p:nvSpPr>
          <p:spPr bwMode="auto">
            <a:xfrm flipH="1" flipV="1">
              <a:off x="1898" y="1977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3" name="Line 68"/>
            <p:cNvSpPr>
              <a:spLocks noChangeShapeType="1"/>
            </p:cNvSpPr>
            <p:nvPr/>
          </p:nvSpPr>
          <p:spPr bwMode="auto">
            <a:xfrm flipH="1" flipV="1">
              <a:off x="1893" y="1973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4" name="Line 69"/>
            <p:cNvSpPr>
              <a:spLocks noChangeShapeType="1"/>
            </p:cNvSpPr>
            <p:nvPr/>
          </p:nvSpPr>
          <p:spPr bwMode="auto">
            <a:xfrm flipH="1" flipV="1">
              <a:off x="1887" y="1970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5" name="Line 70"/>
            <p:cNvSpPr>
              <a:spLocks noChangeShapeType="1"/>
            </p:cNvSpPr>
            <p:nvPr/>
          </p:nvSpPr>
          <p:spPr bwMode="auto">
            <a:xfrm flipH="1" flipV="1">
              <a:off x="1881" y="1966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6" name="Line 71"/>
            <p:cNvSpPr>
              <a:spLocks noChangeShapeType="1"/>
            </p:cNvSpPr>
            <p:nvPr/>
          </p:nvSpPr>
          <p:spPr bwMode="auto">
            <a:xfrm flipH="1" flipV="1">
              <a:off x="1876" y="1963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7" name="Line 72"/>
            <p:cNvSpPr>
              <a:spLocks noChangeShapeType="1"/>
            </p:cNvSpPr>
            <p:nvPr/>
          </p:nvSpPr>
          <p:spPr bwMode="auto">
            <a:xfrm flipH="1" flipV="1">
              <a:off x="1871" y="1960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8" name="Line 73"/>
            <p:cNvSpPr>
              <a:spLocks noChangeShapeType="1"/>
            </p:cNvSpPr>
            <p:nvPr/>
          </p:nvSpPr>
          <p:spPr bwMode="auto">
            <a:xfrm flipH="1" flipV="1">
              <a:off x="1858" y="1953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9" name="Line 74"/>
            <p:cNvSpPr>
              <a:spLocks noChangeShapeType="1"/>
            </p:cNvSpPr>
            <p:nvPr/>
          </p:nvSpPr>
          <p:spPr bwMode="auto">
            <a:xfrm flipH="1" flipV="1">
              <a:off x="1852" y="195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0" name="Line 75"/>
            <p:cNvSpPr>
              <a:spLocks noChangeShapeType="1"/>
            </p:cNvSpPr>
            <p:nvPr/>
          </p:nvSpPr>
          <p:spPr bwMode="auto">
            <a:xfrm flipH="1" flipV="1">
              <a:off x="1846" y="194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1" name="Line 76"/>
            <p:cNvSpPr>
              <a:spLocks noChangeShapeType="1"/>
            </p:cNvSpPr>
            <p:nvPr/>
          </p:nvSpPr>
          <p:spPr bwMode="auto">
            <a:xfrm flipH="1" flipV="1">
              <a:off x="1840" y="194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2" name="Line 77"/>
            <p:cNvSpPr>
              <a:spLocks noChangeShapeType="1"/>
            </p:cNvSpPr>
            <p:nvPr/>
          </p:nvSpPr>
          <p:spPr bwMode="auto">
            <a:xfrm flipH="1" flipV="1">
              <a:off x="1834" y="1942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3" name="Line 78"/>
            <p:cNvSpPr>
              <a:spLocks noChangeShapeType="1"/>
            </p:cNvSpPr>
            <p:nvPr/>
          </p:nvSpPr>
          <p:spPr bwMode="auto">
            <a:xfrm flipH="1" flipV="1">
              <a:off x="1829" y="1940"/>
              <a:ext cx="5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4" name="Line 79"/>
            <p:cNvSpPr>
              <a:spLocks noChangeShapeType="1"/>
            </p:cNvSpPr>
            <p:nvPr/>
          </p:nvSpPr>
          <p:spPr bwMode="auto">
            <a:xfrm flipH="1" flipV="1">
              <a:off x="1815" y="1935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5" name="Line 80"/>
            <p:cNvSpPr>
              <a:spLocks noChangeShapeType="1"/>
            </p:cNvSpPr>
            <p:nvPr/>
          </p:nvSpPr>
          <p:spPr bwMode="auto">
            <a:xfrm flipH="1" flipV="1">
              <a:off x="1809" y="193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6" name="Line 81"/>
            <p:cNvSpPr>
              <a:spLocks noChangeShapeType="1"/>
            </p:cNvSpPr>
            <p:nvPr/>
          </p:nvSpPr>
          <p:spPr bwMode="auto">
            <a:xfrm flipH="1" flipV="1">
              <a:off x="1803" y="193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7" name="Line 82"/>
            <p:cNvSpPr>
              <a:spLocks noChangeShapeType="1"/>
            </p:cNvSpPr>
            <p:nvPr/>
          </p:nvSpPr>
          <p:spPr bwMode="auto">
            <a:xfrm flipH="1" flipV="1">
              <a:off x="1797" y="1929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8" name="Line 83"/>
            <p:cNvSpPr>
              <a:spLocks noChangeShapeType="1"/>
            </p:cNvSpPr>
            <p:nvPr/>
          </p:nvSpPr>
          <p:spPr bwMode="auto">
            <a:xfrm flipH="1" flipV="1">
              <a:off x="1790" y="1927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9" name="Line 84"/>
            <p:cNvSpPr>
              <a:spLocks noChangeShapeType="1"/>
            </p:cNvSpPr>
            <p:nvPr/>
          </p:nvSpPr>
          <p:spPr bwMode="auto">
            <a:xfrm flipH="1" flipV="1">
              <a:off x="1786" y="1925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0" name="Line 85"/>
            <p:cNvSpPr>
              <a:spLocks noChangeShapeType="1"/>
            </p:cNvSpPr>
            <p:nvPr/>
          </p:nvSpPr>
          <p:spPr bwMode="auto">
            <a:xfrm flipH="1" flipV="1">
              <a:off x="1771" y="192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1" name="Line 86"/>
            <p:cNvSpPr>
              <a:spLocks noChangeShapeType="1"/>
            </p:cNvSpPr>
            <p:nvPr/>
          </p:nvSpPr>
          <p:spPr bwMode="auto">
            <a:xfrm flipH="1" flipV="1">
              <a:off x="1764" y="1920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2" name="Line 87"/>
            <p:cNvSpPr>
              <a:spLocks noChangeShapeType="1"/>
            </p:cNvSpPr>
            <p:nvPr/>
          </p:nvSpPr>
          <p:spPr bwMode="auto">
            <a:xfrm flipH="1" flipV="1">
              <a:off x="1758" y="1919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3" name="Line 88"/>
            <p:cNvSpPr>
              <a:spLocks noChangeShapeType="1"/>
            </p:cNvSpPr>
            <p:nvPr/>
          </p:nvSpPr>
          <p:spPr bwMode="auto">
            <a:xfrm flipH="1" flipV="1">
              <a:off x="1751" y="1918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4" name="Line 89"/>
            <p:cNvSpPr>
              <a:spLocks noChangeShapeType="1"/>
            </p:cNvSpPr>
            <p:nvPr/>
          </p:nvSpPr>
          <p:spPr bwMode="auto">
            <a:xfrm flipH="1" flipV="1">
              <a:off x="1745" y="1917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5" name="Line 90"/>
            <p:cNvSpPr>
              <a:spLocks noChangeShapeType="1"/>
            </p:cNvSpPr>
            <p:nvPr/>
          </p:nvSpPr>
          <p:spPr bwMode="auto">
            <a:xfrm flipH="1" flipV="1">
              <a:off x="1741" y="1916"/>
              <a:ext cx="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6" name="Line 91"/>
            <p:cNvSpPr>
              <a:spLocks noChangeShapeType="1"/>
            </p:cNvSpPr>
            <p:nvPr/>
          </p:nvSpPr>
          <p:spPr bwMode="auto">
            <a:xfrm flipH="1" flipV="1">
              <a:off x="1725" y="1914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7" name="Line 92"/>
            <p:cNvSpPr>
              <a:spLocks noChangeShapeType="1"/>
            </p:cNvSpPr>
            <p:nvPr/>
          </p:nvSpPr>
          <p:spPr bwMode="auto">
            <a:xfrm flipH="1" flipV="1">
              <a:off x="1718" y="191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8" name="Line 93"/>
            <p:cNvSpPr>
              <a:spLocks noChangeShapeType="1"/>
            </p:cNvSpPr>
            <p:nvPr/>
          </p:nvSpPr>
          <p:spPr bwMode="auto">
            <a:xfrm flipH="1" flipV="1">
              <a:off x="1712" y="1913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9" name="Line 94"/>
            <p:cNvSpPr>
              <a:spLocks noChangeShapeType="1"/>
            </p:cNvSpPr>
            <p:nvPr/>
          </p:nvSpPr>
          <p:spPr bwMode="auto">
            <a:xfrm flipH="1" flipV="1">
              <a:off x="1705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0" name="Line 95"/>
            <p:cNvSpPr>
              <a:spLocks noChangeShapeType="1"/>
            </p:cNvSpPr>
            <p:nvPr/>
          </p:nvSpPr>
          <p:spPr bwMode="auto">
            <a:xfrm flipH="1" flipV="1">
              <a:off x="1698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1" name="Line 96"/>
            <p:cNvSpPr>
              <a:spLocks noChangeShapeType="1"/>
            </p:cNvSpPr>
            <p:nvPr/>
          </p:nvSpPr>
          <p:spPr bwMode="auto">
            <a:xfrm flipH="1" flipV="1">
              <a:off x="1695" y="1912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2" name="Line 97"/>
            <p:cNvSpPr>
              <a:spLocks noChangeShapeType="1"/>
            </p:cNvSpPr>
            <p:nvPr/>
          </p:nvSpPr>
          <p:spPr bwMode="auto">
            <a:xfrm flipH="1">
              <a:off x="1685" y="191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3" name="Line 98"/>
            <p:cNvSpPr>
              <a:spLocks noChangeShapeType="1"/>
            </p:cNvSpPr>
            <p:nvPr/>
          </p:nvSpPr>
          <p:spPr bwMode="auto">
            <a:xfrm flipH="1">
              <a:off x="1679" y="191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4" name="Line 99"/>
            <p:cNvSpPr>
              <a:spLocks noChangeShapeType="1"/>
            </p:cNvSpPr>
            <p:nvPr/>
          </p:nvSpPr>
          <p:spPr bwMode="auto">
            <a:xfrm flipH="1">
              <a:off x="1672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5" name="Line 100"/>
            <p:cNvSpPr>
              <a:spLocks noChangeShapeType="1"/>
            </p:cNvSpPr>
            <p:nvPr/>
          </p:nvSpPr>
          <p:spPr bwMode="auto">
            <a:xfrm flipH="1">
              <a:off x="1665" y="191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6" name="Line 101"/>
            <p:cNvSpPr>
              <a:spLocks noChangeShapeType="1"/>
            </p:cNvSpPr>
            <p:nvPr/>
          </p:nvSpPr>
          <p:spPr bwMode="auto">
            <a:xfrm flipH="1">
              <a:off x="1659" y="191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7" name="Line 102"/>
            <p:cNvSpPr>
              <a:spLocks noChangeShapeType="1"/>
            </p:cNvSpPr>
            <p:nvPr/>
          </p:nvSpPr>
          <p:spPr bwMode="auto">
            <a:xfrm flipH="1">
              <a:off x="1652" y="191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8" name="Line 103"/>
            <p:cNvSpPr>
              <a:spLocks noChangeShapeType="1"/>
            </p:cNvSpPr>
            <p:nvPr/>
          </p:nvSpPr>
          <p:spPr bwMode="auto">
            <a:xfrm flipH="1">
              <a:off x="1649" y="1913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9" name="Line 104"/>
            <p:cNvSpPr>
              <a:spLocks noChangeShapeType="1"/>
            </p:cNvSpPr>
            <p:nvPr/>
          </p:nvSpPr>
          <p:spPr bwMode="auto">
            <a:xfrm flipH="1">
              <a:off x="1639" y="1915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0" name="Line 105"/>
            <p:cNvSpPr>
              <a:spLocks noChangeShapeType="1"/>
            </p:cNvSpPr>
            <p:nvPr/>
          </p:nvSpPr>
          <p:spPr bwMode="auto">
            <a:xfrm flipH="1">
              <a:off x="1632" y="1915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1" name="Line 106"/>
            <p:cNvSpPr>
              <a:spLocks noChangeShapeType="1"/>
            </p:cNvSpPr>
            <p:nvPr/>
          </p:nvSpPr>
          <p:spPr bwMode="auto">
            <a:xfrm flipH="1">
              <a:off x="1626" y="1916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2" name="Line 107"/>
            <p:cNvSpPr>
              <a:spLocks noChangeShapeType="1"/>
            </p:cNvSpPr>
            <p:nvPr/>
          </p:nvSpPr>
          <p:spPr bwMode="auto">
            <a:xfrm flipH="1">
              <a:off x="1619" y="1917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3" name="Line 108"/>
            <p:cNvSpPr>
              <a:spLocks noChangeShapeType="1"/>
            </p:cNvSpPr>
            <p:nvPr/>
          </p:nvSpPr>
          <p:spPr bwMode="auto">
            <a:xfrm flipH="1">
              <a:off x="1612" y="1918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4" name="Line 109"/>
            <p:cNvSpPr>
              <a:spLocks noChangeShapeType="1"/>
            </p:cNvSpPr>
            <p:nvPr/>
          </p:nvSpPr>
          <p:spPr bwMode="auto">
            <a:xfrm flipH="1">
              <a:off x="1606" y="1919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5" name="Line 110"/>
            <p:cNvSpPr>
              <a:spLocks noChangeShapeType="1"/>
            </p:cNvSpPr>
            <p:nvPr/>
          </p:nvSpPr>
          <p:spPr bwMode="auto">
            <a:xfrm flipH="1">
              <a:off x="1604" y="1920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6" name="Line 111"/>
            <p:cNvSpPr>
              <a:spLocks noChangeShapeType="1"/>
            </p:cNvSpPr>
            <p:nvPr/>
          </p:nvSpPr>
          <p:spPr bwMode="auto">
            <a:xfrm flipH="1">
              <a:off x="1593" y="1923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7" name="Line 112"/>
            <p:cNvSpPr>
              <a:spLocks noChangeShapeType="1"/>
            </p:cNvSpPr>
            <p:nvPr/>
          </p:nvSpPr>
          <p:spPr bwMode="auto">
            <a:xfrm flipH="1">
              <a:off x="1587" y="192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8" name="Line 113"/>
            <p:cNvSpPr>
              <a:spLocks noChangeShapeType="1"/>
            </p:cNvSpPr>
            <p:nvPr/>
          </p:nvSpPr>
          <p:spPr bwMode="auto">
            <a:xfrm flipH="1">
              <a:off x="1580" y="1925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9" name="Line 114"/>
            <p:cNvSpPr>
              <a:spLocks noChangeShapeType="1"/>
            </p:cNvSpPr>
            <p:nvPr/>
          </p:nvSpPr>
          <p:spPr bwMode="auto">
            <a:xfrm flipH="1">
              <a:off x="1574" y="1927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0" name="Line 115"/>
            <p:cNvSpPr>
              <a:spLocks noChangeShapeType="1"/>
            </p:cNvSpPr>
            <p:nvPr/>
          </p:nvSpPr>
          <p:spPr bwMode="auto">
            <a:xfrm flipH="1">
              <a:off x="1567" y="1929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1" name="Line 116"/>
            <p:cNvSpPr>
              <a:spLocks noChangeShapeType="1"/>
            </p:cNvSpPr>
            <p:nvPr/>
          </p:nvSpPr>
          <p:spPr bwMode="auto">
            <a:xfrm flipH="1">
              <a:off x="1561" y="193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2" name="Line 117"/>
            <p:cNvSpPr>
              <a:spLocks noChangeShapeType="1"/>
            </p:cNvSpPr>
            <p:nvPr/>
          </p:nvSpPr>
          <p:spPr bwMode="auto">
            <a:xfrm flipH="1">
              <a:off x="1559" y="1933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3" name="Line 118"/>
            <p:cNvSpPr>
              <a:spLocks noChangeShapeType="1"/>
            </p:cNvSpPr>
            <p:nvPr/>
          </p:nvSpPr>
          <p:spPr bwMode="auto">
            <a:xfrm flipH="1">
              <a:off x="1549" y="1936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4" name="Line 119"/>
            <p:cNvSpPr>
              <a:spLocks noChangeShapeType="1"/>
            </p:cNvSpPr>
            <p:nvPr/>
          </p:nvSpPr>
          <p:spPr bwMode="auto">
            <a:xfrm flipH="1">
              <a:off x="1542" y="1937"/>
              <a:ext cx="7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5" name="Line 120"/>
            <p:cNvSpPr>
              <a:spLocks noChangeShapeType="1"/>
            </p:cNvSpPr>
            <p:nvPr/>
          </p:nvSpPr>
          <p:spPr bwMode="auto">
            <a:xfrm flipH="1">
              <a:off x="1536" y="1940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6" name="Line 121"/>
            <p:cNvSpPr>
              <a:spLocks noChangeShapeType="1"/>
            </p:cNvSpPr>
            <p:nvPr/>
          </p:nvSpPr>
          <p:spPr bwMode="auto">
            <a:xfrm flipH="1">
              <a:off x="1530" y="1942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7" name="Line 122"/>
            <p:cNvSpPr>
              <a:spLocks noChangeShapeType="1"/>
            </p:cNvSpPr>
            <p:nvPr/>
          </p:nvSpPr>
          <p:spPr bwMode="auto">
            <a:xfrm flipH="1">
              <a:off x="1524" y="194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8" name="Line 123"/>
            <p:cNvSpPr>
              <a:spLocks noChangeShapeType="1"/>
            </p:cNvSpPr>
            <p:nvPr/>
          </p:nvSpPr>
          <p:spPr bwMode="auto">
            <a:xfrm flipH="1">
              <a:off x="1518" y="194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9" name="Line 124"/>
            <p:cNvSpPr>
              <a:spLocks noChangeShapeType="1"/>
            </p:cNvSpPr>
            <p:nvPr/>
          </p:nvSpPr>
          <p:spPr bwMode="auto">
            <a:xfrm flipH="1">
              <a:off x="1517" y="195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0" name="Line 125"/>
            <p:cNvSpPr>
              <a:spLocks noChangeShapeType="1"/>
            </p:cNvSpPr>
            <p:nvPr/>
          </p:nvSpPr>
          <p:spPr bwMode="auto">
            <a:xfrm flipH="1">
              <a:off x="1506" y="1955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1" name="Line 126"/>
            <p:cNvSpPr>
              <a:spLocks noChangeShapeType="1"/>
            </p:cNvSpPr>
            <p:nvPr/>
          </p:nvSpPr>
          <p:spPr bwMode="auto">
            <a:xfrm flipH="1">
              <a:off x="1501" y="1956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2" name="Line 127"/>
            <p:cNvSpPr>
              <a:spLocks noChangeShapeType="1"/>
            </p:cNvSpPr>
            <p:nvPr/>
          </p:nvSpPr>
          <p:spPr bwMode="auto">
            <a:xfrm flipH="1">
              <a:off x="1495" y="1960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3" name="Line 128"/>
            <p:cNvSpPr>
              <a:spLocks noChangeShapeType="1"/>
            </p:cNvSpPr>
            <p:nvPr/>
          </p:nvSpPr>
          <p:spPr bwMode="auto">
            <a:xfrm flipH="1">
              <a:off x="1489" y="1963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4" name="Line 129"/>
            <p:cNvSpPr>
              <a:spLocks noChangeShapeType="1"/>
            </p:cNvSpPr>
            <p:nvPr/>
          </p:nvSpPr>
          <p:spPr bwMode="auto">
            <a:xfrm flipH="1">
              <a:off x="1483" y="1966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5" name="Line 130"/>
            <p:cNvSpPr>
              <a:spLocks noChangeShapeType="1"/>
            </p:cNvSpPr>
            <p:nvPr/>
          </p:nvSpPr>
          <p:spPr bwMode="auto">
            <a:xfrm flipH="1">
              <a:off x="1478" y="1970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6" name="Line 131"/>
            <p:cNvSpPr>
              <a:spLocks noChangeShapeType="1"/>
            </p:cNvSpPr>
            <p:nvPr/>
          </p:nvSpPr>
          <p:spPr bwMode="auto">
            <a:xfrm flipH="1">
              <a:off x="1477" y="1973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7" name="Line 132"/>
            <p:cNvSpPr>
              <a:spLocks noChangeShapeType="1"/>
            </p:cNvSpPr>
            <p:nvPr/>
          </p:nvSpPr>
          <p:spPr bwMode="auto">
            <a:xfrm flipH="1">
              <a:off x="1467" y="1979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8" name="Line 133"/>
            <p:cNvSpPr>
              <a:spLocks noChangeShapeType="1"/>
            </p:cNvSpPr>
            <p:nvPr/>
          </p:nvSpPr>
          <p:spPr bwMode="auto">
            <a:xfrm flipH="1">
              <a:off x="1461" y="1981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9" name="Line 134"/>
            <p:cNvSpPr>
              <a:spLocks noChangeShapeType="1"/>
            </p:cNvSpPr>
            <p:nvPr/>
          </p:nvSpPr>
          <p:spPr bwMode="auto">
            <a:xfrm flipH="1">
              <a:off x="1456" y="1985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0" name="Line 135"/>
            <p:cNvSpPr>
              <a:spLocks noChangeShapeType="1"/>
            </p:cNvSpPr>
            <p:nvPr/>
          </p:nvSpPr>
          <p:spPr bwMode="auto">
            <a:xfrm flipH="1">
              <a:off x="1451" y="198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1" name="Line 136"/>
            <p:cNvSpPr>
              <a:spLocks noChangeShapeType="1"/>
            </p:cNvSpPr>
            <p:nvPr/>
          </p:nvSpPr>
          <p:spPr bwMode="auto">
            <a:xfrm flipH="1">
              <a:off x="1445" y="1993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2" name="Line 137"/>
            <p:cNvSpPr>
              <a:spLocks noChangeShapeType="1"/>
            </p:cNvSpPr>
            <p:nvPr/>
          </p:nvSpPr>
          <p:spPr bwMode="auto">
            <a:xfrm flipH="1">
              <a:off x="1440" y="199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3" name="Line 138"/>
            <p:cNvSpPr>
              <a:spLocks noChangeShapeType="1"/>
            </p:cNvSpPr>
            <p:nvPr/>
          </p:nvSpPr>
          <p:spPr bwMode="auto">
            <a:xfrm flipH="1">
              <a:off x="1440" y="200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4" name="Line 139"/>
            <p:cNvSpPr>
              <a:spLocks noChangeShapeType="1"/>
            </p:cNvSpPr>
            <p:nvPr/>
          </p:nvSpPr>
          <p:spPr bwMode="auto">
            <a:xfrm flipH="1">
              <a:off x="1430" y="2007"/>
              <a:ext cx="3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5" name="Line 140"/>
            <p:cNvSpPr>
              <a:spLocks noChangeShapeType="1"/>
            </p:cNvSpPr>
            <p:nvPr/>
          </p:nvSpPr>
          <p:spPr bwMode="auto">
            <a:xfrm flipH="1">
              <a:off x="1425" y="2010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6" name="Line 141"/>
            <p:cNvSpPr>
              <a:spLocks noChangeShapeType="1"/>
            </p:cNvSpPr>
            <p:nvPr/>
          </p:nvSpPr>
          <p:spPr bwMode="auto">
            <a:xfrm flipH="1">
              <a:off x="1421" y="2014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7" name="Line 142"/>
            <p:cNvSpPr>
              <a:spLocks noChangeShapeType="1"/>
            </p:cNvSpPr>
            <p:nvPr/>
          </p:nvSpPr>
          <p:spPr bwMode="auto">
            <a:xfrm flipH="1">
              <a:off x="1416" y="201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8" name="Line 143"/>
            <p:cNvSpPr>
              <a:spLocks noChangeShapeType="1"/>
            </p:cNvSpPr>
            <p:nvPr/>
          </p:nvSpPr>
          <p:spPr bwMode="auto">
            <a:xfrm flipH="1">
              <a:off x="1411" y="2023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9" name="Line 144"/>
            <p:cNvSpPr>
              <a:spLocks noChangeShapeType="1"/>
            </p:cNvSpPr>
            <p:nvPr/>
          </p:nvSpPr>
          <p:spPr bwMode="auto">
            <a:xfrm flipH="1">
              <a:off x="1407" y="2028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0" name="Line 145"/>
            <p:cNvSpPr>
              <a:spLocks noChangeShapeType="1"/>
            </p:cNvSpPr>
            <p:nvPr/>
          </p:nvSpPr>
          <p:spPr bwMode="auto">
            <a:xfrm flipH="1">
              <a:off x="1398" y="2040"/>
              <a:ext cx="3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1" name="Line 146"/>
            <p:cNvSpPr>
              <a:spLocks noChangeShapeType="1"/>
            </p:cNvSpPr>
            <p:nvPr/>
          </p:nvSpPr>
          <p:spPr bwMode="auto">
            <a:xfrm flipH="1">
              <a:off x="1393" y="2043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2" name="Line 147"/>
            <p:cNvSpPr>
              <a:spLocks noChangeShapeType="1"/>
            </p:cNvSpPr>
            <p:nvPr/>
          </p:nvSpPr>
          <p:spPr bwMode="auto">
            <a:xfrm flipH="1">
              <a:off x="1389" y="2048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3" name="Line 148"/>
            <p:cNvSpPr>
              <a:spLocks noChangeShapeType="1"/>
            </p:cNvSpPr>
            <p:nvPr/>
          </p:nvSpPr>
          <p:spPr bwMode="auto">
            <a:xfrm flipH="1">
              <a:off x="1385" y="2053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4" name="Line 149"/>
            <p:cNvSpPr>
              <a:spLocks noChangeShapeType="1"/>
            </p:cNvSpPr>
            <p:nvPr/>
          </p:nvSpPr>
          <p:spPr bwMode="auto">
            <a:xfrm flipH="1">
              <a:off x="1381" y="2058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5" name="Line 150"/>
            <p:cNvSpPr>
              <a:spLocks noChangeShapeType="1"/>
            </p:cNvSpPr>
            <p:nvPr/>
          </p:nvSpPr>
          <p:spPr bwMode="auto">
            <a:xfrm flipH="1">
              <a:off x="1377" y="2064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6" name="Line 151"/>
            <p:cNvSpPr>
              <a:spLocks noChangeShapeType="1"/>
            </p:cNvSpPr>
            <p:nvPr/>
          </p:nvSpPr>
          <p:spPr bwMode="auto">
            <a:xfrm flipH="1">
              <a:off x="1369" y="2076"/>
              <a:ext cx="3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7" name="Line 152"/>
            <p:cNvSpPr>
              <a:spLocks noChangeShapeType="1"/>
            </p:cNvSpPr>
            <p:nvPr/>
          </p:nvSpPr>
          <p:spPr bwMode="auto">
            <a:xfrm flipH="1">
              <a:off x="1366" y="2080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8" name="Line 153"/>
            <p:cNvSpPr>
              <a:spLocks noChangeShapeType="1"/>
            </p:cNvSpPr>
            <p:nvPr/>
          </p:nvSpPr>
          <p:spPr bwMode="auto">
            <a:xfrm flipH="1">
              <a:off x="1362" y="2085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9" name="Line 154"/>
            <p:cNvSpPr>
              <a:spLocks noChangeShapeType="1"/>
            </p:cNvSpPr>
            <p:nvPr/>
          </p:nvSpPr>
          <p:spPr bwMode="auto">
            <a:xfrm flipH="1">
              <a:off x="1359" y="2091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0" name="Line 155"/>
            <p:cNvSpPr>
              <a:spLocks noChangeShapeType="1"/>
            </p:cNvSpPr>
            <p:nvPr/>
          </p:nvSpPr>
          <p:spPr bwMode="auto">
            <a:xfrm flipH="1">
              <a:off x="1355" y="209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1" name="Line 156"/>
            <p:cNvSpPr>
              <a:spLocks noChangeShapeType="1"/>
            </p:cNvSpPr>
            <p:nvPr/>
          </p:nvSpPr>
          <p:spPr bwMode="auto">
            <a:xfrm flipH="1">
              <a:off x="1353" y="2102"/>
              <a:ext cx="2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2" name="Line 157"/>
            <p:cNvSpPr>
              <a:spLocks noChangeShapeType="1"/>
            </p:cNvSpPr>
            <p:nvPr/>
          </p:nvSpPr>
          <p:spPr bwMode="auto">
            <a:xfrm flipH="1">
              <a:off x="1346" y="2115"/>
              <a:ext cx="2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3" name="Line 158"/>
            <p:cNvSpPr>
              <a:spLocks noChangeShapeType="1"/>
            </p:cNvSpPr>
            <p:nvPr/>
          </p:nvSpPr>
          <p:spPr bwMode="auto">
            <a:xfrm flipH="1">
              <a:off x="1343" y="2120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4" name="Line 159"/>
            <p:cNvSpPr>
              <a:spLocks noChangeShapeType="1"/>
            </p:cNvSpPr>
            <p:nvPr/>
          </p:nvSpPr>
          <p:spPr bwMode="auto">
            <a:xfrm flipH="1">
              <a:off x="1340" y="2126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5" name="Line 160"/>
            <p:cNvSpPr>
              <a:spLocks noChangeShapeType="1"/>
            </p:cNvSpPr>
            <p:nvPr/>
          </p:nvSpPr>
          <p:spPr bwMode="auto">
            <a:xfrm flipH="1">
              <a:off x="1337" y="213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6" name="Line 161"/>
            <p:cNvSpPr>
              <a:spLocks noChangeShapeType="1"/>
            </p:cNvSpPr>
            <p:nvPr/>
          </p:nvSpPr>
          <p:spPr bwMode="auto">
            <a:xfrm flipH="1">
              <a:off x="1334" y="213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7" name="Line 162"/>
            <p:cNvSpPr>
              <a:spLocks noChangeShapeType="1"/>
            </p:cNvSpPr>
            <p:nvPr/>
          </p:nvSpPr>
          <p:spPr bwMode="auto">
            <a:xfrm flipH="1">
              <a:off x="1333" y="2144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8" name="Line 163"/>
            <p:cNvSpPr>
              <a:spLocks noChangeShapeType="1"/>
            </p:cNvSpPr>
            <p:nvPr/>
          </p:nvSpPr>
          <p:spPr bwMode="auto">
            <a:xfrm flipH="1">
              <a:off x="1327" y="2157"/>
              <a:ext cx="2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9" name="Line 164"/>
            <p:cNvSpPr>
              <a:spLocks noChangeShapeType="1"/>
            </p:cNvSpPr>
            <p:nvPr/>
          </p:nvSpPr>
          <p:spPr bwMode="auto">
            <a:xfrm flipH="1">
              <a:off x="1325" y="2162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0" name="Line 165"/>
            <p:cNvSpPr>
              <a:spLocks noChangeShapeType="1"/>
            </p:cNvSpPr>
            <p:nvPr/>
          </p:nvSpPr>
          <p:spPr bwMode="auto">
            <a:xfrm flipH="1">
              <a:off x="1323" y="2169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1" name="Line 166"/>
            <p:cNvSpPr>
              <a:spLocks noChangeShapeType="1"/>
            </p:cNvSpPr>
            <p:nvPr/>
          </p:nvSpPr>
          <p:spPr bwMode="auto">
            <a:xfrm flipH="1">
              <a:off x="1321" y="2175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2" name="Line 167"/>
            <p:cNvSpPr>
              <a:spLocks noChangeShapeType="1"/>
            </p:cNvSpPr>
            <p:nvPr/>
          </p:nvSpPr>
          <p:spPr bwMode="auto">
            <a:xfrm flipH="1">
              <a:off x="1319" y="2181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3" name="Line 168"/>
            <p:cNvSpPr>
              <a:spLocks noChangeShapeType="1"/>
            </p:cNvSpPr>
            <p:nvPr/>
          </p:nvSpPr>
          <p:spPr bwMode="auto">
            <a:xfrm flipH="1">
              <a:off x="1318" y="2188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4" name="Line 169"/>
            <p:cNvSpPr>
              <a:spLocks noChangeShapeType="1"/>
            </p:cNvSpPr>
            <p:nvPr/>
          </p:nvSpPr>
          <p:spPr bwMode="auto">
            <a:xfrm flipH="1">
              <a:off x="1314" y="2201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5" name="Line 170"/>
            <p:cNvSpPr>
              <a:spLocks noChangeShapeType="1"/>
            </p:cNvSpPr>
            <p:nvPr/>
          </p:nvSpPr>
          <p:spPr bwMode="auto">
            <a:xfrm flipH="1">
              <a:off x="1313" y="2207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6" name="Line 171"/>
            <p:cNvSpPr>
              <a:spLocks noChangeShapeType="1"/>
            </p:cNvSpPr>
            <p:nvPr/>
          </p:nvSpPr>
          <p:spPr bwMode="auto">
            <a:xfrm flipH="1">
              <a:off x="1311" y="221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7" name="Line 172"/>
            <p:cNvSpPr>
              <a:spLocks noChangeShapeType="1"/>
            </p:cNvSpPr>
            <p:nvPr/>
          </p:nvSpPr>
          <p:spPr bwMode="auto">
            <a:xfrm flipH="1">
              <a:off x="1310" y="2220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8" name="Line 173"/>
            <p:cNvSpPr>
              <a:spLocks noChangeShapeType="1"/>
            </p:cNvSpPr>
            <p:nvPr/>
          </p:nvSpPr>
          <p:spPr bwMode="auto">
            <a:xfrm flipH="1">
              <a:off x="1309" y="2227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9" name="Line 174"/>
            <p:cNvSpPr>
              <a:spLocks noChangeShapeType="1"/>
            </p:cNvSpPr>
            <p:nvPr/>
          </p:nvSpPr>
          <p:spPr bwMode="auto">
            <a:xfrm flipH="1">
              <a:off x="1308" y="2233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0" name="Line 175"/>
            <p:cNvSpPr>
              <a:spLocks noChangeShapeType="1"/>
            </p:cNvSpPr>
            <p:nvPr/>
          </p:nvSpPr>
          <p:spPr bwMode="auto">
            <a:xfrm flipH="1">
              <a:off x="1307" y="2246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1" name="Line 176"/>
            <p:cNvSpPr>
              <a:spLocks noChangeShapeType="1"/>
            </p:cNvSpPr>
            <p:nvPr/>
          </p:nvSpPr>
          <p:spPr bwMode="auto">
            <a:xfrm flipH="1">
              <a:off x="1306" y="224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2" name="Line 177"/>
            <p:cNvSpPr>
              <a:spLocks noChangeShapeType="1"/>
            </p:cNvSpPr>
            <p:nvPr/>
          </p:nvSpPr>
          <p:spPr bwMode="auto">
            <a:xfrm flipH="1">
              <a:off x="1306" y="225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3" name="Line 178"/>
            <p:cNvSpPr>
              <a:spLocks noChangeShapeType="1"/>
            </p:cNvSpPr>
            <p:nvPr/>
          </p:nvSpPr>
          <p:spPr bwMode="auto">
            <a:xfrm flipH="1">
              <a:off x="1305" y="225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4" name="Line 179"/>
            <p:cNvSpPr>
              <a:spLocks noChangeShapeType="1"/>
            </p:cNvSpPr>
            <p:nvPr/>
          </p:nvSpPr>
          <p:spPr bwMode="auto">
            <a:xfrm flipH="1">
              <a:off x="1305" y="226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5" name="Line 180"/>
            <p:cNvSpPr>
              <a:spLocks noChangeShapeType="1"/>
            </p:cNvSpPr>
            <p:nvPr/>
          </p:nvSpPr>
          <p:spPr bwMode="auto">
            <a:xfrm flipH="1">
              <a:off x="1305" y="227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6" name="Line 181"/>
            <p:cNvSpPr>
              <a:spLocks noChangeShapeType="1"/>
            </p:cNvSpPr>
            <p:nvPr/>
          </p:nvSpPr>
          <p:spPr bwMode="auto">
            <a:xfrm flipH="1">
              <a:off x="1304" y="2279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7" name="Line 182"/>
            <p:cNvSpPr>
              <a:spLocks noChangeShapeType="1"/>
            </p:cNvSpPr>
            <p:nvPr/>
          </p:nvSpPr>
          <p:spPr bwMode="auto">
            <a:xfrm>
              <a:off x="1304" y="229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8" name="Line 183"/>
            <p:cNvSpPr>
              <a:spLocks noChangeShapeType="1"/>
            </p:cNvSpPr>
            <p:nvPr/>
          </p:nvSpPr>
          <p:spPr bwMode="auto">
            <a:xfrm>
              <a:off x="1304" y="229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9" name="Line 184"/>
            <p:cNvSpPr>
              <a:spLocks noChangeShapeType="1"/>
            </p:cNvSpPr>
            <p:nvPr/>
          </p:nvSpPr>
          <p:spPr bwMode="auto">
            <a:xfrm>
              <a:off x="1304" y="229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0" name="Line 185"/>
            <p:cNvSpPr>
              <a:spLocks noChangeShapeType="1"/>
            </p:cNvSpPr>
            <p:nvPr/>
          </p:nvSpPr>
          <p:spPr bwMode="auto">
            <a:xfrm>
              <a:off x="1305" y="230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1" name="Line 186"/>
            <p:cNvSpPr>
              <a:spLocks noChangeShapeType="1"/>
            </p:cNvSpPr>
            <p:nvPr/>
          </p:nvSpPr>
          <p:spPr bwMode="auto">
            <a:xfrm>
              <a:off x="1305" y="231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2" name="Line 187"/>
            <p:cNvSpPr>
              <a:spLocks noChangeShapeType="1"/>
            </p:cNvSpPr>
            <p:nvPr/>
          </p:nvSpPr>
          <p:spPr bwMode="auto">
            <a:xfrm>
              <a:off x="1305" y="231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3" name="Line 188"/>
            <p:cNvSpPr>
              <a:spLocks noChangeShapeType="1"/>
            </p:cNvSpPr>
            <p:nvPr/>
          </p:nvSpPr>
          <p:spPr bwMode="auto">
            <a:xfrm>
              <a:off x="1306" y="2326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4" name="Line 189"/>
            <p:cNvSpPr>
              <a:spLocks noChangeShapeType="1"/>
            </p:cNvSpPr>
            <p:nvPr/>
          </p:nvSpPr>
          <p:spPr bwMode="auto">
            <a:xfrm>
              <a:off x="1307" y="2338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5" name="Line 190"/>
            <p:cNvSpPr>
              <a:spLocks noChangeShapeType="1"/>
            </p:cNvSpPr>
            <p:nvPr/>
          </p:nvSpPr>
          <p:spPr bwMode="auto">
            <a:xfrm>
              <a:off x="1307" y="233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6" name="Line 191"/>
            <p:cNvSpPr>
              <a:spLocks noChangeShapeType="1"/>
            </p:cNvSpPr>
            <p:nvPr/>
          </p:nvSpPr>
          <p:spPr bwMode="auto">
            <a:xfrm>
              <a:off x="1308" y="2346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7" name="Line 192"/>
            <p:cNvSpPr>
              <a:spLocks noChangeShapeType="1"/>
            </p:cNvSpPr>
            <p:nvPr/>
          </p:nvSpPr>
          <p:spPr bwMode="auto">
            <a:xfrm>
              <a:off x="1309" y="2352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8" name="Line 193"/>
            <p:cNvSpPr>
              <a:spLocks noChangeShapeType="1"/>
            </p:cNvSpPr>
            <p:nvPr/>
          </p:nvSpPr>
          <p:spPr bwMode="auto">
            <a:xfrm>
              <a:off x="1310" y="2359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9" name="Line 194"/>
            <p:cNvSpPr>
              <a:spLocks noChangeShapeType="1"/>
            </p:cNvSpPr>
            <p:nvPr/>
          </p:nvSpPr>
          <p:spPr bwMode="auto">
            <a:xfrm>
              <a:off x="1311" y="2365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0" name="Line 195"/>
            <p:cNvSpPr>
              <a:spLocks noChangeShapeType="1"/>
            </p:cNvSpPr>
            <p:nvPr/>
          </p:nvSpPr>
          <p:spPr bwMode="auto">
            <a:xfrm>
              <a:off x="1313" y="2372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1" name="Line 196"/>
            <p:cNvSpPr>
              <a:spLocks noChangeShapeType="1"/>
            </p:cNvSpPr>
            <p:nvPr/>
          </p:nvSpPr>
          <p:spPr bwMode="auto">
            <a:xfrm>
              <a:off x="1315" y="2383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2" name="Line 197"/>
            <p:cNvSpPr>
              <a:spLocks noChangeShapeType="1"/>
            </p:cNvSpPr>
            <p:nvPr/>
          </p:nvSpPr>
          <p:spPr bwMode="auto">
            <a:xfrm>
              <a:off x="1316" y="2385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3" name="Line 198"/>
            <p:cNvSpPr>
              <a:spLocks noChangeShapeType="1"/>
            </p:cNvSpPr>
            <p:nvPr/>
          </p:nvSpPr>
          <p:spPr bwMode="auto">
            <a:xfrm>
              <a:off x="1317" y="2391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4" name="Line 199"/>
            <p:cNvSpPr>
              <a:spLocks noChangeShapeType="1"/>
            </p:cNvSpPr>
            <p:nvPr/>
          </p:nvSpPr>
          <p:spPr bwMode="auto">
            <a:xfrm>
              <a:off x="1319" y="2398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5" name="Line 200"/>
            <p:cNvSpPr>
              <a:spLocks noChangeShapeType="1"/>
            </p:cNvSpPr>
            <p:nvPr/>
          </p:nvSpPr>
          <p:spPr bwMode="auto">
            <a:xfrm>
              <a:off x="1321" y="240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6" name="Line 201"/>
            <p:cNvSpPr>
              <a:spLocks noChangeShapeType="1"/>
            </p:cNvSpPr>
            <p:nvPr/>
          </p:nvSpPr>
          <p:spPr bwMode="auto">
            <a:xfrm>
              <a:off x="1323" y="2410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7" name="Line 202"/>
            <p:cNvSpPr>
              <a:spLocks noChangeShapeType="1"/>
            </p:cNvSpPr>
            <p:nvPr/>
          </p:nvSpPr>
          <p:spPr bwMode="auto">
            <a:xfrm>
              <a:off x="1325" y="2417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8" name="Line 203"/>
            <p:cNvSpPr>
              <a:spLocks noChangeShapeType="1"/>
            </p:cNvSpPr>
            <p:nvPr/>
          </p:nvSpPr>
          <p:spPr bwMode="auto">
            <a:xfrm>
              <a:off x="1329" y="2427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9" name="Line 204"/>
            <p:cNvSpPr>
              <a:spLocks noChangeShapeType="1"/>
            </p:cNvSpPr>
            <p:nvPr/>
          </p:nvSpPr>
          <p:spPr bwMode="auto">
            <a:xfrm>
              <a:off x="1330" y="2429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0" name="Line 205"/>
            <p:cNvSpPr>
              <a:spLocks noChangeShapeType="1"/>
            </p:cNvSpPr>
            <p:nvPr/>
          </p:nvSpPr>
          <p:spPr bwMode="auto">
            <a:xfrm>
              <a:off x="1332" y="2435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1" name="Line 206"/>
            <p:cNvSpPr>
              <a:spLocks noChangeShapeType="1"/>
            </p:cNvSpPr>
            <p:nvPr/>
          </p:nvSpPr>
          <p:spPr bwMode="auto">
            <a:xfrm>
              <a:off x="1334" y="244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2" name="Line 207"/>
            <p:cNvSpPr>
              <a:spLocks noChangeShapeType="1"/>
            </p:cNvSpPr>
            <p:nvPr/>
          </p:nvSpPr>
          <p:spPr bwMode="auto">
            <a:xfrm>
              <a:off x="1337" y="244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3" name="Line 208"/>
            <p:cNvSpPr>
              <a:spLocks noChangeShapeType="1"/>
            </p:cNvSpPr>
            <p:nvPr/>
          </p:nvSpPr>
          <p:spPr bwMode="auto">
            <a:xfrm>
              <a:off x="1340" y="2454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4" name="Line 209"/>
            <p:cNvSpPr>
              <a:spLocks noChangeShapeType="1"/>
            </p:cNvSpPr>
            <p:nvPr/>
          </p:nvSpPr>
          <p:spPr bwMode="auto">
            <a:xfrm>
              <a:off x="1343" y="2460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5" name="Line 210"/>
            <p:cNvSpPr>
              <a:spLocks noChangeShapeType="1"/>
            </p:cNvSpPr>
            <p:nvPr/>
          </p:nvSpPr>
          <p:spPr bwMode="auto">
            <a:xfrm>
              <a:off x="1347" y="2469"/>
              <a:ext cx="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6" name="Line 211"/>
            <p:cNvSpPr>
              <a:spLocks noChangeShapeType="1"/>
            </p:cNvSpPr>
            <p:nvPr/>
          </p:nvSpPr>
          <p:spPr bwMode="auto">
            <a:xfrm>
              <a:off x="1349" y="2471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7" name="Line 212"/>
            <p:cNvSpPr>
              <a:spLocks noChangeShapeType="1"/>
            </p:cNvSpPr>
            <p:nvPr/>
          </p:nvSpPr>
          <p:spPr bwMode="auto">
            <a:xfrm>
              <a:off x="1352" y="2477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8" name="Line 213"/>
            <p:cNvSpPr>
              <a:spLocks noChangeShapeType="1"/>
            </p:cNvSpPr>
            <p:nvPr/>
          </p:nvSpPr>
          <p:spPr bwMode="auto">
            <a:xfrm>
              <a:off x="1355" y="2483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9" name="Line 214"/>
            <p:cNvSpPr>
              <a:spLocks noChangeShapeType="1"/>
            </p:cNvSpPr>
            <p:nvPr/>
          </p:nvSpPr>
          <p:spPr bwMode="auto">
            <a:xfrm>
              <a:off x="1359" y="2489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0" name="Line 215"/>
            <p:cNvSpPr>
              <a:spLocks noChangeShapeType="1"/>
            </p:cNvSpPr>
            <p:nvPr/>
          </p:nvSpPr>
          <p:spPr bwMode="auto">
            <a:xfrm>
              <a:off x="1362" y="2495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1" name="Line 216"/>
            <p:cNvSpPr>
              <a:spLocks noChangeShapeType="1"/>
            </p:cNvSpPr>
            <p:nvPr/>
          </p:nvSpPr>
          <p:spPr bwMode="auto">
            <a:xfrm>
              <a:off x="1366" y="2500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2" name="Line 217"/>
            <p:cNvSpPr>
              <a:spLocks noChangeShapeType="1"/>
            </p:cNvSpPr>
            <p:nvPr/>
          </p:nvSpPr>
          <p:spPr bwMode="auto">
            <a:xfrm>
              <a:off x="1371" y="2508"/>
              <a:ext cx="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3" name="Line 218"/>
            <p:cNvSpPr>
              <a:spLocks noChangeShapeType="1"/>
            </p:cNvSpPr>
            <p:nvPr/>
          </p:nvSpPr>
          <p:spPr bwMode="auto">
            <a:xfrm>
              <a:off x="1373" y="2511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4" name="Line 219"/>
            <p:cNvSpPr>
              <a:spLocks noChangeShapeType="1"/>
            </p:cNvSpPr>
            <p:nvPr/>
          </p:nvSpPr>
          <p:spPr bwMode="auto">
            <a:xfrm>
              <a:off x="1377" y="2516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5" name="Line 220"/>
            <p:cNvSpPr>
              <a:spLocks noChangeShapeType="1"/>
            </p:cNvSpPr>
            <p:nvPr/>
          </p:nvSpPr>
          <p:spPr bwMode="auto">
            <a:xfrm>
              <a:off x="1381" y="252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6" name="Line 221"/>
            <p:cNvSpPr>
              <a:spLocks noChangeShapeType="1"/>
            </p:cNvSpPr>
            <p:nvPr/>
          </p:nvSpPr>
          <p:spPr bwMode="auto">
            <a:xfrm>
              <a:off x="1385" y="252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7" name="Line 222"/>
            <p:cNvSpPr>
              <a:spLocks noChangeShapeType="1"/>
            </p:cNvSpPr>
            <p:nvPr/>
          </p:nvSpPr>
          <p:spPr bwMode="auto">
            <a:xfrm>
              <a:off x="1389" y="253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8" name="Line 223"/>
            <p:cNvSpPr>
              <a:spLocks noChangeShapeType="1"/>
            </p:cNvSpPr>
            <p:nvPr/>
          </p:nvSpPr>
          <p:spPr bwMode="auto">
            <a:xfrm>
              <a:off x="1399" y="2544"/>
              <a:ext cx="3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9" name="Line 224"/>
            <p:cNvSpPr>
              <a:spLocks noChangeShapeType="1"/>
            </p:cNvSpPr>
            <p:nvPr/>
          </p:nvSpPr>
          <p:spPr bwMode="auto">
            <a:xfrm>
              <a:off x="1402" y="2548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0" name="Line 225"/>
            <p:cNvSpPr>
              <a:spLocks noChangeShapeType="1"/>
            </p:cNvSpPr>
            <p:nvPr/>
          </p:nvSpPr>
          <p:spPr bwMode="auto">
            <a:xfrm>
              <a:off x="1407" y="255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1" name="Line 226"/>
            <p:cNvSpPr>
              <a:spLocks noChangeShapeType="1"/>
            </p:cNvSpPr>
            <p:nvPr/>
          </p:nvSpPr>
          <p:spPr bwMode="auto">
            <a:xfrm>
              <a:off x="1411" y="2557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2" name="Line 227"/>
            <p:cNvSpPr>
              <a:spLocks noChangeShapeType="1"/>
            </p:cNvSpPr>
            <p:nvPr/>
          </p:nvSpPr>
          <p:spPr bwMode="auto">
            <a:xfrm>
              <a:off x="1416" y="2562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3" name="Line 228"/>
            <p:cNvSpPr>
              <a:spLocks noChangeShapeType="1"/>
            </p:cNvSpPr>
            <p:nvPr/>
          </p:nvSpPr>
          <p:spPr bwMode="auto">
            <a:xfrm>
              <a:off x="1421" y="2567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4" name="Line 229"/>
            <p:cNvSpPr>
              <a:spLocks noChangeShapeType="1"/>
            </p:cNvSpPr>
            <p:nvPr/>
          </p:nvSpPr>
          <p:spPr bwMode="auto">
            <a:xfrm>
              <a:off x="1431" y="2577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5" name="Line 230"/>
            <p:cNvSpPr>
              <a:spLocks noChangeShapeType="1"/>
            </p:cNvSpPr>
            <p:nvPr/>
          </p:nvSpPr>
          <p:spPr bwMode="auto">
            <a:xfrm>
              <a:off x="1435" y="2580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6" name="Line 231"/>
            <p:cNvSpPr>
              <a:spLocks noChangeShapeType="1"/>
            </p:cNvSpPr>
            <p:nvPr/>
          </p:nvSpPr>
          <p:spPr bwMode="auto">
            <a:xfrm>
              <a:off x="1440" y="2584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7" name="Line 232"/>
            <p:cNvSpPr>
              <a:spLocks noChangeShapeType="1"/>
            </p:cNvSpPr>
            <p:nvPr/>
          </p:nvSpPr>
          <p:spPr bwMode="auto">
            <a:xfrm>
              <a:off x="1445" y="2589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8" name="Line 233"/>
            <p:cNvSpPr>
              <a:spLocks noChangeShapeType="1"/>
            </p:cNvSpPr>
            <p:nvPr/>
          </p:nvSpPr>
          <p:spPr bwMode="auto">
            <a:xfrm>
              <a:off x="1451" y="2593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39" name="Line 234"/>
            <p:cNvSpPr>
              <a:spLocks noChangeShapeType="1"/>
            </p:cNvSpPr>
            <p:nvPr/>
          </p:nvSpPr>
          <p:spPr bwMode="auto">
            <a:xfrm>
              <a:off x="1456" y="2597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0" name="Line 235"/>
            <p:cNvSpPr>
              <a:spLocks noChangeShapeType="1"/>
            </p:cNvSpPr>
            <p:nvPr/>
          </p:nvSpPr>
          <p:spPr bwMode="auto">
            <a:xfrm>
              <a:off x="1468" y="2605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1" name="Line 236"/>
            <p:cNvSpPr>
              <a:spLocks noChangeShapeType="1"/>
            </p:cNvSpPr>
            <p:nvPr/>
          </p:nvSpPr>
          <p:spPr bwMode="auto">
            <a:xfrm>
              <a:off x="1472" y="2608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2" name="Line 237"/>
            <p:cNvSpPr>
              <a:spLocks noChangeShapeType="1"/>
            </p:cNvSpPr>
            <p:nvPr/>
          </p:nvSpPr>
          <p:spPr bwMode="auto">
            <a:xfrm>
              <a:off x="1478" y="2612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3" name="Line 238"/>
            <p:cNvSpPr>
              <a:spLocks noChangeShapeType="1"/>
            </p:cNvSpPr>
            <p:nvPr/>
          </p:nvSpPr>
          <p:spPr bwMode="auto">
            <a:xfrm>
              <a:off x="1483" y="2616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4" name="Line 239"/>
            <p:cNvSpPr>
              <a:spLocks noChangeShapeType="1"/>
            </p:cNvSpPr>
            <p:nvPr/>
          </p:nvSpPr>
          <p:spPr bwMode="auto">
            <a:xfrm>
              <a:off x="1489" y="2619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5" name="Line 240"/>
            <p:cNvSpPr>
              <a:spLocks noChangeShapeType="1"/>
            </p:cNvSpPr>
            <p:nvPr/>
          </p:nvSpPr>
          <p:spPr bwMode="auto">
            <a:xfrm>
              <a:off x="1495" y="2622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6" name="Line 241"/>
            <p:cNvSpPr>
              <a:spLocks noChangeShapeType="1"/>
            </p:cNvSpPr>
            <p:nvPr/>
          </p:nvSpPr>
          <p:spPr bwMode="auto">
            <a:xfrm>
              <a:off x="1507" y="2629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7" name="Line 242"/>
            <p:cNvSpPr>
              <a:spLocks noChangeShapeType="1"/>
            </p:cNvSpPr>
            <p:nvPr/>
          </p:nvSpPr>
          <p:spPr bwMode="auto">
            <a:xfrm>
              <a:off x="1512" y="2632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8" name="Line 243"/>
            <p:cNvSpPr>
              <a:spLocks noChangeShapeType="1"/>
            </p:cNvSpPr>
            <p:nvPr/>
          </p:nvSpPr>
          <p:spPr bwMode="auto">
            <a:xfrm>
              <a:off x="1518" y="263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49" name="Line 244"/>
            <p:cNvSpPr>
              <a:spLocks noChangeShapeType="1"/>
            </p:cNvSpPr>
            <p:nvPr/>
          </p:nvSpPr>
          <p:spPr bwMode="auto">
            <a:xfrm>
              <a:off x="1524" y="263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0" name="Line 245"/>
            <p:cNvSpPr>
              <a:spLocks noChangeShapeType="1"/>
            </p:cNvSpPr>
            <p:nvPr/>
          </p:nvSpPr>
          <p:spPr bwMode="auto">
            <a:xfrm>
              <a:off x="1530" y="264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1" name="Line 246"/>
            <p:cNvSpPr>
              <a:spLocks noChangeShapeType="1"/>
            </p:cNvSpPr>
            <p:nvPr/>
          </p:nvSpPr>
          <p:spPr bwMode="auto">
            <a:xfrm>
              <a:off x="1536" y="2643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2" name="Line 247"/>
            <p:cNvSpPr>
              <a:spLocks noChangeShapeType="1"/>
            </p:cNvSpPr>
            <p:nvPr/>
          </p:nvSpPr>
          <p:spPr bwMode="auto">
            <a:xfrm>
              <a:off x="1549" y="264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3" name="Line 248"/>
            <p:cNvSpPr>
              <a:spLocks noChangeShapeType="1"/>
            </p:cNvSpPr>
            <p:nvPr/>
          </p:nvSpPr>
          <p:spPr bwMode="auto">
            <a:xfrm>
              <a:off x="1555" y="265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4" name="Line 249"/>
            <p:cNvSpPr>
              <a:spLocks noChangeShapeType="1"/>
            </p:cNvSpPr>
            <p:nvPr/>
          </p:nvSpPr>
          <p:spPr bwMode="auto">
            <a:xfrm>
              <a:off x="1561" y="265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5" name="Line 250"/>
            <p:cNvSpPr>
              <a:spLocks noChangeShapeType="1"/>
            </p:cNvSpPr>
            <p:nvPr/>
          </p:nvSpPr>
          <p:spPr bwMode="auto">
            <a:xfrm>
              <a:off x="1567" y="2655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6" name="Line 251"/>
            <p:cNvSpPr>
              <a:spLocks noChangeShapeType="1"/>
            </p:cNvSpPr>
            <p:nvPr/>
          </p:nvSpPr>
          <p:spPr bwMode="auto">
            <a:xfrm>
              <a:off x="1574" y="2657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7" name="Line 252"/>
            <p:cNvSpPr>
              <a:spLocks noChangeShapeType="1"/>
            </p:cNvSpPr>
            <p:nvPr/>
          </p:nvSpPr>
          <p:spPr bwMode="auto">
            <a:xfrm>
              <a:off x="1580" y="2659"/>
              <a:ext cx="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8" name="Line 253"/>
            <p:cNvSpPr>
              <a:spLocks noChangeShapeType="1"/>
            </p:cNvSpPr>
            <p:nvPr/>
          </p:nvSpPr>
          <p:spPr bwMode="auto">
            <a:xfrm>
              <a:off x="1593" y="266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9" name="Line 254"/>
            <p:cNvSpPr>
              <a:spLocks noChangeShapeType="1"/>
            </p:cNvSpPr>
            <p:nvPr/>
          </p:nvSpPr>
          <p:spPr bwMode="auto">
            <a:xfrm>
              <a:off x="1593" y="2662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0" name="Line 255"/>
            <p:cNvSpPr>
              <a:spLocks noChangeShapeType="1"/>
            </p:cNvSpPr>
            <p:nvPr/>
          </p:nvSpPr>
          <p:spPr bwMode="auto">
            <a:xfrm>
              <a:off x="1599" y="2664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1" name="Line 256"/>
            <p:cNvSpPr>
              <a:spLocks noChangeShapeType="1"/>
            </p:cNvSpPr>
            <p:nvPr/>
          </p:nvSpPr>
          <p:spPr bwMode="auto">
            <a:xfrm>
              <a:off x="1606" y="2665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2" name="Line 257"/>
            <p:cNvSpPr>
              <a:spLocks noChangeShapeType="1"/>
            </p:cNvSpPr>
            <p:nvPr/>
          </p:nvSpPr>
          <p:spPr bwMode="auto">
            <a:xfrm>
              <a:off x="1612" y="2666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3" name="Line 258"/>
            <p:cNvSpPr>
              <a:spLocks noChangeShapeType="1"/>
            </p:cNvSpPr>
            <p:nvPr/>
          </p:nvSpPr>
          <p:spPr bwMode="auto">
            <a:xfrm>
              <a:off x="1619" y="2668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4" name="Line 259"/>
            <p:cNvSpPr>
              <a:spLocks noChangeShapeType="1"/>
            </p:cNvSpPr>
            <p:nvPr/>
          </p:nvSpPr>
          <p:spPr bwMode="auto">
            <a:xfrm>
              <a:off x="1626" y="2669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5" name="Line 260"/>
            <p:cNvSpPr>
              <a:spLocks noChangeShapeType="1"/>
            </p:cNvSpPr>
            <p:nvPr/>
          </p:nvSpPr>
          <p:spPr bwMode="auto">
            <a:xfrm>
              <a:off x="1638" y="2671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6" name="Line 261"/>
            <p:cNvSpPr>
              <a:spLocks noChangeShapeType="1"/>
            </p:cNvSpPr>
            <p:nvPr/>
          </p:nvSpPr>
          <p:spPr bwMode="auto">
            <a:xfrm>
              <a:off x="1639" y="2671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7" name="Line 262"/>
            <p:cNvSpPr>
              <a:spLocks noChangeShapeType="1"/>
            </p:cNvSpPr>
            <p:nvPr/>
          </p:nvSpPr>
          <p:spPr bwMode="auto">
            <a:xfrm>
              <a:off x="1645" y="2671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8" name="Line 263"/>
            <p:cNvSpPr>
              <a:spLocks noChangeShapeType="1"/>
            </p:cNvSpPr>
            <p:nvPr/>
          </p:nvSpPr>
          <p:spPr bwMode="auto">
            <a:xfrm>
              <a:off x="1652" y="2672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9" name="Line 264"/>
            <p:cNvSpPr>
              <a:spLocks noChangeShapeType="1"/>
            </p:cNvSpPr>
            <p:nvPr/>
          </p:nvSpPr>
          <p:spPr bwMode="auto">
            <a:xfrm>
              <a:off x="1659" y="2673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0" name="Line 265"/>
            <p:cNvSpPr>
              <a:spLocks noChangeShapeType="1"/>
            </p:cNvSpPr>
            <p:nvPr/>
          </p:nvSpPr>
          <p:spPr bwMode="auto">
            <a:xfrm>
              <a:off x="1665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1" name="Line 266"/>
            <p:cNvSpPr>
              <a:spLocks noChangeShapeType="1"/>
            </p:cNvSpPr>
            <p:nvPr/>
          </p:nvSpPr>
          <p:spPr bwMode="auto">
            <a:xfrm>
              <a:off x="1672" y="2673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2" name="Line 267"/>
            <p:cNvSpPr>
              <a:spLocks noChangeShapeType="1"/>
            </p:cNvSpPr>
            <p:nvPr/>
          </p:nvSpPr>
          <p:spPr bwMode="auto">
            <a:xfrm>
              <a:off x="1684" y="2673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3" name="Line 268"/>
            <p:cNvSpPr>
              <a:spLocks noChangeShapeType="1"/>
            </p:cNvSpPr>
            <p:nvPr/>
          </p:nvSpPr>
          <p:spPr bwMode="auto">
            <a:xfrm flipV="1">
              <a:off x="1685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4" name="Line 269"/>
            <p:cNvSpPr>
              <a:spLocks noChangeShapeType="1"/>
            </p:cNvSpPr>
            <p:nvPr/>
          </p:nvSpPr>
          <p:spPr bwMode="auto">
            <a:xfrm flipV="1">
              <a:off x="1692" y="2673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5" name="Line 270"/>
            <p:cNvSpPr>
              <a:spLocks noChangeShapeType="1"/>
            </p:cNvSpPr>
            <p:nvPr/>
          </p:nvSpPr>
          <p:spPr bwMode="auto">
            <a:xfrm flipV="1">
              <a:off x="1698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6" name="Line 271"/>
            <p:cNvSpPr>
              <a:spLocks noChangeShapeType="1"/>
            </p:cNvSpPr>
            <p:nvPr/>
          </p:nvSpPr>
          <p:spPr bwMode="auto">
            <a:xfrm flipV="1">
              <a:off x="1705" y="2673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7" name="Line 272"/>
            <p:cNvSpPr>
              <a:spLocks noChangeShapeType="1"/>
            </p:cNvSpPr>
            <p:nvPr/>
          </p:nvSpPr>
          <p:spPr bwMode="auto">
            <a:xfrm flipV="1">
              <a:off x="1712" y="2672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8" name="Line 273"/>
            <p:cNvSpPr>
              <a:spLocks noChangeShapeType="1"/>
            </p:cNvSpPr>
            <p:nvPr/>
          </p:nvSpPr>
          <p:spPr bwMode="auto">
            <a:xfrm flipV="1">
              <a:off x="1718" y="2672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9" name="Line 274"/>
            <p:cNvSpPr>
              <a:spLocks noChangeShapeType="1"/>
            </p:cNvSpPr>
            <p:nvPr/>
          </p:nvSpPr>
          <p:spPr bwMode="auto">
            <a:xfrm flipV="1">
              <a:off x="1730" y="2671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0" name="Line 275"/>
            <p:cNvSpPr>
              <a:spLocks noChangeShapeType="1"/>
            </p:cNvSpPr>
            <p:nvPr/>
          </p:nvSpPr>
          <p:spPr bwMode="auto">
            <a:xfrm flipV="1">
              <a:off x="1732" y="2670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1" name="Line 276"/>
            <p:cNvSpPr>
              <a:spLocks noChangeShapeType="1"/>
            </p:cNvSpPr>
            <p:nvPr/>
          </p:nvSpPr>
          <p:spPr bwMode="auto">
            <a:xfrm flipV="1">
              <a:off x="1738" y="2669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2" name="Line 277"/>
            <p:cNvSpPr>
              <a:spLocks noChangeShapeType="1"/>
            </p:cNvSpPr>
            <p:nvPr/>
          </p:nvSpPr>
          <p:spPr bwMode="auto">
            <a:xfrm flipV="1">
              <a:off x="1745" y="2668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3" name="Line 278"/>
            <p:cNvSpPr>
              <a:spLocks noChangeShapeType="1"/>
            </p:cNvSpPr>
            <p:nvPr/>
          </p:nvSpPr>
          <p:spPr bwMode="auto">
            <a:xfrm flipV="1">
              <a:off x="1751" y="2666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4" name="Line 279"/>
            <p:cNvSpPr>
              <a:spLocks noChangeShapeType="1"/>
            </p:cNvSpPr>
            <p:nvPr/>
          </p:nvSpPr>
          <p:spPr bwMode="auto">
            <a:xfrm flipV="1">
              <a:off x="1758" y="2665"/>
              <a:ext cx="6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5" name="Line 280"/>
            <p:cNvSpPr>
              <a:spLocks noChangeShapeType="1"/>
            </p:cNvSpPr>
            <p:nvPr/>
          </p:nvSpPr>
          <p:spPr bwMode="auto">
            <a:xfrm flipV="1">
              <a:off x="1764" y="2665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6" name="Line 281"/>
            <p:cNvSpPr>
              <a:spLocks noChangeShapeType="1"/>
            </p:cNvSpPr>
            <p:nvPr/>
          </p:nvSpPr>
          <p:spPr bwMode="auto">
            <a:xfrm flipV="1">
              <a:off x="1775" y="2662"/>
              <a:ext cx="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7" name="Line 282"/>
            <p:cNvSpPr>
              <a:spLocks noChangeShapeType="1"/>
            </p:cNvSpPr>
            <p:nvPr/>
          </p:nvSpPr>
          <p:spPr bwMode="auto">
            <a:xfrm flipV="1">
              <a:off x="1777" y="2661"/>
              <a:ext cx="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8" name="Line 283"/>
            <p:cNvSpPr>
              <a:spLocks noChangeShapeType="1"/>
            </p:cNvSpPr>
            <p:nvPr/>
          </p:nvSpPr>
          <p:spPr bwMode="auto">
            <a:xfrm flipV="1">
              <a:off x="1784" y="2659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9" name="Line 284"/>
            <p:cNvSpPr>
              <a:spLocks noChangeShapeType="1"/>
            </p:cNvSpPr>
            <p:nvPr/>
          </p:nvSpPr>
          <p:spPr bwMode="auto">
            <a:xfrm flipV="1">
              <a:off x="1790" y="2657"/>
              <a:ext cx="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0" name="Line 285"/>
            <p:cNvSpPr>
              <a:spLocks noChangeShapeType="1"/>
            </p:cNvSpPr>
            <p:nvPr/>
          </p:nvSpPr>
          <p:spPr bwMode="auto">
            <a:xfrm flipV="1">
              <a:off x="1797" y="2655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1" name="Line 286"/>
            <p:cNvSpPr>
              <a:spLocks noChangeShapeType="1"/>
            </p:cNvSpPr>
            <p:nvPr/>
          </p:nvSpPr>
          <p:spPr bwMode="auto">
            <a:xfrm flipV="1">
              <a:off x="1803" y="2653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2" name="Line 287"/>
            <p:cNvSpPr>
              <a:spLocks noChangeShapeType="1"/>
            </p:cNvSpPr>
            <p:nvPr/>
          </p:nvSpPr>
          <p:spPr bwMode="auto">
            <a:xfrm flipV="1">
              <a:off x="1809" y="2652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3" name="Line 288"/>
            <p:cNvSpPr>
              <a:spLocks noChangeShapeType="1"/>
            </p:cNvSpPr>
            <p:nvPr/>
          </p:nvSpPr>
          <p:spPr bwMode="auto">
            <a:xfrm flipV="1">
              <a:off x="1819" y="2648"/>
              <a:ext cx="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4" name="Line 289"/>
            <p:cNvSpPr>
              <a:spLocks noChangeShapeType="1"/>
            </p:cNvSpPr>
            <p:nvPr/>
          </p:nvSpPr>
          <p:spPr bwMode="auto">
            <a:xfrm flipV="1">
              <a:off x="1822" y="2646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5" name="Line 290"/>
            <p:cNvSpPr>
              <a:spLocks noChangeShapeType="1"/>
            </p:cNvSpPr>
            <p:nvPr/>
          </p:nvSpPr>
          <p:spPr bwMode="auto">
            <a:xfrm flipV="1">
              <a:off x="1828" y="2643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6" name="Line 291"/>
            <p:cNvSpPr>
              <a:spLocks noChangeShapeType="1"/>
            </p:cNvSpPr>
            <p:nvPr/>
          </p:nvSpPr>
          <p:spPr bwMode="auto">
            <a:xfrm flipV="1">
              <a:off x="1834" y="2641"/>
              <a:ext cx="6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7" name="Line 292"/>
            <p:cNvSpPr>
              <a:spLocks noChangeShapeType="1"/>
            </p:cNvSpPr>
            <p:nvPr/>
          </p:nvSpPr>
          <p:spPr bwMode="auto">
            <a:xfrm flipV="1">
              <a:off x="1840" y="2638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8" name="Line 293"/>
            <p:cNvSpPr>
              <a:spLocks noChangeShapeType="1"/>
            </p:cNvSpPr>
            <p:nvPr/>
          </p:nvSpPr>
          <p:spPr bwMode="auto">
            <a:xfrm flipV="1">
              <a:off x="1846" y="2635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9" name="Line 294"/>
            <p:cNvSpPr>
              <a:spLocks noChangeShapeType="1"/>
            </p:cNvSpPr>
            <p:nvPr/>
          </p:nvSpPr>
          <p:spPr bwMode="auto">
            <a:xfrm flipV="1">
              <a:off x="1852" y="2635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0" name="Line 295"/>
            <p:cNvSpPr>
              <a:spLocks noChangeShapeType="1"/>
            </p:cNvSpPr>
            <p:nvPr/>
          </p:nvSpPr>
          <p:spPr bwMode="auto">
            <a:xfrm flipV="1">
              <a:off x="1861" y="2629"/>
              <a:ext cx="3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1" name="Line 296"/>
            <p:cNvSpPr>
              <a:spLocks noChangeShapeType="1"/>
            </p:cNvSpPr>
            <p:nvPr/>
          </p:nvSpPr>
          <p:spPr bwMode="auto">
            <a:xfrm flipV="1">
              <a:off x="1864" y="2626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2" name="Line 297"/>
            <p:cNvSpPr>
              <a:spLocks noChangeShapeType="1"/>
            </p:cNvSpPr>
            <p:nvPr/>
          </p:nvSpPr>
          <p:spPr bwMode="auto">
            <a:xfrm flipV="1">
              <a:off x="1870" y="2622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3" name="Line 298"/>
            <p:cNvSpPr>
              <a:spLocks noChangeShapeType="1"/>
            </p:cNvSpPr>
            <p:nvPr/>
          </p:nvSpPr>
          <p:spPr bwMode="auto">
            <a:xfrm flipV="1">
              <a:off x="1876" y="2619"/>
              <a:ext cx="5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4" name="Line 299"/>
            <p:cNvSpPr>
              <a:spLocks noChangeShapeType="1"/>
            </p:cNvSpPr>
            <p:nvPr/>
          </p:nvSpPr>
          <p:spPr bwMode="auto">
            <a:xfrm flipV="1">
              <a:off x="1881" y="2616"/>
              <a:ext cx="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5" name="Line 300"/>
            <p:cNvSpPr>
              <a:spLocks noChangeShapeType="1"/>
            </p:cNvSpPr>
            <p:nvPr/>
          </p:nvSpPr>
          <p:spPr bwMode="auto">
            <a:xfrm flipV="1">
              <a:off x="1887" y="2612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6" name="Line 301"/>
            <p:cNvSpPr>
              <a:spLocks noChangeShapeType="1"/>
            </p:cNvSpPr>
            <p:nvPr/>
          </p:nvSpPr>
          <p:spPr bwMode="auto">
            <a:xfrm flipV="1">
              <a:off x="1900" y="2605"/>
              <a:ext cx="4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7" name="Line 302"/>
            <p:cNvSpPr>
              <a:spLocks noChangeShapeType="1"/>
            </p:cNvSpPr>
            <p:nvPr/>
          </p:nvSpPr>
          <p:spPr bwMode="auto">
            <a:xfrm flipV="1">
              <a:off x="1904" y="2601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8" name="Line 303"/>
            <p:cNvSpPr>
              <a:spLocks noChangeShapeType="1"/>
            </p:cNvSpPr>
            <p:nvPr/>
          </p:nvSpPr>
          <p:spPr bwMode="auto">
            <a:xfrm flipV="1">
              <a:off x="1909" y="259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9" name="Line 304"/>
            <p:cNvSpPr>
              <a:spLocks noChangeShapeType="1"/>
            </p:cNvSpPr>
            <p:nvPr/>
          </p:nvSpPr>
          <p:spPr bwMode="auto">
            <a:xfrm flipV="1">
              <a:off x="1914" y="2593"/>
              <a:ext cx="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0" name="Line 305"/>
            <p:cNvSpPr>
              <a:spLocks noChangeShapeType="1"/>
            </p:cNvSpPr>
            <p:nvPr/>
          </p:nvSpPr>
          <p:spPr bwMode="auto">
            <a:xfrm flipV="1">
              <a:off x="1920" y="2589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1" name="Line 306"/>
            <p:cNvSpPr>
              <a:spLocks noChangeShapeType="1"/>
            </p:cNvSpPr>
            <p:nvPr/>
          </p:nvSpPr>
          <p:spPr bwMode="auto">
            <a:xfrm flipV="1">
              <a:off x="1925" y="2585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2" name="Line 307"/>
            <p:cNvSpPr>
              <a:spLocks noChangeShapeType="1"/>
            </p:cNvSpPr>
            <p:nvPr/>
          </p:nvSpPr>
          <p:spPr bwMode="auto">
            <a:xfrm flipV="1">
              <a:off x="1936" y="2576"/>
              <a:ext cx="4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3" name="Line 308"/>
            <p:cNvSpPr>
              <a:spLocks noChangeShapeType="1"/>
            </p:cNvSpPr>
            <p:nvPr/>
          </p:nvSpPr>
          <p:spPr bwMode="auto">
            <a:xfrm flipV="1">
              <a:off x="1940" y="2571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4" name="Line 309"/>
            <p:cNvSpPr>
              <a:spLocks noChangeShapeType="1"/>
            </p:cNvSpPr>
            <p:nvPr/>
          </p:nvSpPr>
          <p:spPr bwMode="auto">
            <a:xfrm flipV="1">
              <a:off x="1945" y="2567"/>
              <a:ext cx="5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5" name="Line 310"/>
            <p:cNvSpPr>
              <a:spLocks noChangeShapeType="1"/>
            </p:cNvSpPr>
            <p:nvPr/>
          </p:nvSpPr>
          <p:spPr bwMode="auto">
            <a:xfrm flipV="1">
              <a:off x="1950" y="2562"/>
              <a:ext cx="5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6" name="Line 311"/>
            <p:cNvSpPr>
              <a:spLocks noChangeShapeType="1"/>
            </p:cNvSpPr>
            <p:nvPr/>
          </p:nvSpPr>
          <p:spPr bwMode="auto">
            <a:xfrm flipV="1">
              <a:off x="1955" y="255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7" name="Line 312"/>
            <p:cNvSpPr>
              <a:spLocks noChangeShapeType="1"/>
            </p:cNvSpPr>
            <p:nvPr/>
          </p:nvSpPr>
          <p:spPr bwMode="auto">
            <a:xfrm flipV="1">
              <a:off x="1959" y="2553"/>
              <a:ext cx="4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8" name="Line 313"/>
            <p:cNvSpPr>
              <a:spLocks noChangeShapeType="1"/>
            </p:cNvSpPr>
            <p:nvPr/>
          </p:nvSpPr>
          <p:spPr bwMode="auto">
            <a:xfrm flipV="1">
              <a:off x="1969" y="254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9" name="Line 314"/>
            <p:cNvSpPr>
              <a:spLocks noChangeShapeType="1"/>
            </p:cNvSpPr>
            <p:nvPr/>
          </p:nvSpPr>
          <p:spPr bwMode="auto">
            <a:xfrm flipV="1">
              <a:off x="1973" y="253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0" name="Line 315"/>
            <p:cNvSpPr>
              <a:spLocks noChangeShapeType="1"/>
            </p:cNvSpPr>
            <p:nvPr/>
          </p:nvSpPr>
          <p:spPr bwMode="auto">
            <a:xfrm flipV="1">
              <a:off x="1977" y="253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1" name="Line 316"/>
            <p:cNvSpPr>
              <a:spLocks noChangeShapeType="1"/>
            </p:cNvSpPr>
            <p:nvPr/>
          </p:nvSpPr>
          <p:spPr bwMode="auto">
            <a:xfrm flipV="1">
              <a:off x="1981" y="2527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2" name="Line 317"/>
            <p:cNvSpPr>
              <a:spLocks noChangeShapeType="1"/>
            </p:cNvSpPr>
            <p:nvPr/>
          </p:nvSpPr>
          <p:spPr bwMode="auto">
            <a:xfrm flipV="1">
              <a:off x="1985" y="2522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3" name="Line 318"/>
            <p:cNvSpPr>
              <a:spLocks noChangeShapeType="1"/>
            </p:cNvSpPr>
            <p:nvPr/>
          </p:nvSpPr>
          <p:spPr bwMode="auto">
            <a:xfrm flipV="1">
              <a:off x="1989" y="2518"/>
              <a:ext cx="3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4" name="Line 319"/>
            <p:cNvSpPr>
              <a:spLocks noChangeShapeType="1"/>
            </p:cNvSpPr>
            <p:nvPr/>
          </p:nvSpPr>
          <p:spPr bwMode="auto">
            <a:xfrm flipV="1">
              <a:off x="1998" y="2506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5" name="Line 320"/>
            <p:cNvSpPr>
              <a:spLocks noChangeShapeType="1"/>
            </p:cNvSpPr>
            <p:nvPr/>
          </p:nvSpPr>
          <p:spPr bwMode="auto">
            <a:xfrm flipV="1">
              <a:off x="2001" y="2500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6" name="Line 321"/>
            <p:cNvSpPr>
              <a:spLocks noChangeShapeType="1"/>
            </p:cNvSpPr>
            <p:nvPr/>
          </p:nvSpPr>
          <p:spPr bwMode="auto">
            <a:xfrm flipV="1">
              <a:off x="2005" y="2495"/>
              <a:ext cx="3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7" name="Line 322"/>
            <p:cNvSpPr>
              <a:spLocks noChangeShapeType="1"/>
            </p:cNvSpPr>
            <p:nvPr/>
          </p:nvSpPr>
          <p:spPr bwMode="auto">
            <a:xfrm flipV="1">
              <a:off x="2008" y="2489"/>
              <a:ext cx="4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8" name="Line 323"/>
            <p:cNvSpPr>
              <a:spLocks noChangeShapeType="1"/>
            </p:cNvSpPr>
            <p:nvPr/>
          </p:nvSpPr>
          <p:spPr bwMode="auto">
            <a:xfrm flipV="1">
              <a:off x="2012" y="2483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9" name="Line 324"/>
            <p:cNvSpPr>
              <a:spLocks noChangeShapeType="1"/>
            </p:cNvSpPr>
            <p:nvPr/>
          </p:nvSpPr>
          <p:spPr bwMode="auto">
            <a:xfrm flipV="1">
              <a:off x="2015" y="2479"/>
              <a:ext cx="2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0" name="Line 325"/>
            <p:cNvSpPr>
              <a:spLocks noChangeShapeType="1"/>
            </p:cNvSpPr>
            <p:nvPr/>
          </p:nvSpPr>
          <p:spPr bwMode="auto">
            <a:xfrm flipV="1">
              <a:off x="2021" y="2466"/>
              <a:ext cx="4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1" name="Line 326"/>
            <p:cNvSpPr>
              <a:spLocks noChangeShapeType="1"/>
            </p:cNvSpPr>
            <p:nvPr/>
          </p:nvSpPr>
          <p:spPr bwMode="auto">
            <a:xfrm flipV="1">
              <a:off x="2025" y="2460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2" name="Line 327"/>
            <p:cNvSpPr>
              <a:spLocks noChangeShapeType="1"/>
            </p:cNvSpPr>
            <p:nvPr/>
          </p:nvSpPr>
          <p:spPr bwMode="auto">
            <a:xfrm flipV="1">
              <a:off x="2028" y="245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3" name="Line 328"/>
            <p:cNvSpPr>
              <a:spLocks noChangeShapeType="1"/>
            </p:cNvSpPr>
            <p:nvPr/>
          </p:nvSpPr>
          <p:spPr bwMode="auto">
            <a:xfrm flipV="1">
              <a:off x="2030" y="2448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4" name="Line 329"/>
            <p:cNvSpPr>
              <a:spLocks noChangeShapeType="1"/>
            </p:cNvSpPr>
            <p:nvPr/>
          </p:nvSpPr>
          <p:spPr bwMode="auto">
            <a:xfrm flipV="1">
              <a:off x="2033" y="2442"/>
              <a:ext cx="3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5" name="Line 330"/>
            <p:cNvSpPr>
              <a:spLocks noChangeShapeType="1"/>
            </p:cNvSpPr>
            <p:nvPr/>
          </p:nvSpPr>
          <p:spPr bwMode="auto">
            <a:xfrm flipV="1">
              <a:off x="2036" y="2438"/>
              <a:ext cx="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6" name="Line 331"/>
            <p:cNvSpPr>
              <a:spLocks noChangeShapeType="1"/>
            </p:cNvSpPr>
            <p:nvPr/>
          </p:nvSpPr>
          <p:spPr bwMode="auto">
            <a:xfrm flipV="1">
              <a:off x="2041" y="2429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7" name="Line 332"/>
            <p:cNvSpPr>
              <a:spLocks noChangeShapeType="1"/>
            </p:cNvSpPr>
            <p:nvPr/>
          </p:nvSpPr>
          <p:spPr bwMode="auto">
            <a:xfrm flipV="1">
              <a:off x="2041" y="2423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8" name="Line 333"/>
            <p:cNvSpPr>
              <a:spLocks noChangeShapeType="1"/>
            </p:cNvSpPr>
            <p:nvPr/>
          </p:nvSpPr>
          <p:spPr bwMode="auto">
            <a:xfrm flipV="1">
              <a:off x="2043" y="2417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39" name="Line 334"/>
            <p:cNvSpPr>
              <a:spLocks noChangeShapeType="1"/>
            </p:cNvSpPr>
            <p:nvPr/>
          </p:nvSpPr>
          <p:spPr bwMode="auto">
            <a:xfrm flipV="1">
              <a:off x="2045" y="2410"/>
              <a:ext cx="2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0" name="Line 335"/>
            <p:cNvSpPr>
              <a:spLocks noChangeShapeType="1"/>
            </p:cNvSpPr>
            <p:nvPr/>
          </p:nvSpPr>
          <p:spPr bwMode="auto">
            <a:xfrm flipV="1">
              <a:off x="2047" y="2404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1" name="Line 336"/>
            <p:cNvSpPr>
              <a:spLocks noChangeShapeType="1"/>
            </p:cNvSpPr>
            <p:nvPr/>
          </p:nvSpPr>
          <p:spPr bwMode="auto">
            <a:xfrm flipV="1">
              <a:off x="2049" y="2398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2" name="Line 337"/>
            <p:cNvSpPr>
              <a:spLocks noChangeShapeType="1"/>
            </p:cNvSpPr>
            <p:nvPr/>
          </p:nvSpPr>
          <p:spPr bwMode="auto">
            <a:xfrm flipV="1">
              <a:off x="2051" y="2395"/>
              <a:ext cx="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3" name="Line 338"/>
            <p:cNvSpPr>
              <a:spLocks noChangeShapeType="1"/>
            </p:cNvSpPr>
            <p:nvPr/>
          </p:nvSpPr>
          <p:spPr bwMode="auto">
            <a:xfrm flipV="1">
              <a:off x="2055" y="2385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4" name="Line 339"/>
            <p:cNvSpPr>
              <a:spLocks noChangeShapeType="1"/>
            </p:cNvSpPr>
            <p:nvPr/>
          </p:nvSpPr>
          <p:spPr bwMode="auto">
            <a:xfrm flipV="1">
              <a:off x="2055" y="2378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5" name="Line 340"/>
            <p:cNvSpPr>
              <a:spLocks noChangeShapeType="1"/>
            </p:cNvSpPr>
            <p:nvPr/>
          </p:nvSpPr>
          <p:spPr bwMode="auto">
            <a:xfrm flipV="1">
              <a:off x="2056" y="2372"/>
              <a:ext cx="2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6" name="Line 341"/>
            <p:cNvSpPr>
              <a:spLocks noChangeShapeType="1"/>
            </p:cNvSpPr>
            <p:nvPr/>
          </p:nvSpPr>
          <p:spPr bwMode="auto">
            <a:xfrm flipV="1">
              <a:off x="2058" y="2365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7" name="Line 342"/>
            <p:cNvSpPr>
              <a:spLocks noChangeShapeType="1"/>
            </p:cNvSpPr>
            <p:nvPr/>
          </p:nvSpPr>
          <p:spPr bwMode="auto">
            <a:xfrm flipV="1">
              <a:off x="2059" y="2359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8" name="Line 343"/>
            <p:cNvSpPr>
              <a:spLocks noChangeShapeType="1"/>
            </p:cNvSpPr>
            <p:nvPr/>
          </p:nvSpPr>
          <p:spPr bwMode="auto">
            <a:xfrm flipV="1">
              <a:off x="2060" y="2352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9" name="Line 344"/>
            <p:cNvSpPr>
              <a:spLocks noChangeShapeType="1"/>
            </p:cNvSpPr>
            <p:nvPr/>
          </p:nvSpPr>
          <p:spPr bwMode="auto">
            <a:xfrm flipV="1">
              <a:off x="2061" y="2350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0" name="Line 345"/>
            <p:cNvSpPr>
              <a:spLocks noChangeShapeType="1"/>
            </p:cNvSpPr>
            <p:nvPr/>
          </p:nvSpPr>
          <p:spPr bwMode="auto">
            <a:xfrm flipV="1">
              <a:off x="2063" y="2339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1" name="Line 346"/>
            <p:cNvSpPr>
              <a:spLocks noChangeShapeType="1"/>
            </p:cNvSpPr>
            <p:nvPr/>
          </p:nvSpPr>
          <p:spPr bwMode="auto">
            <a:xfrm flipV="1">
              <a:off x="2063" y="2332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2" name="Line 347"/>
            <p:cNvSpPr>
              <a:spLocks noChangeShapeType="1"/>
            </p:cNvSpPr>
            <p:nvPr/>
          </p:nvSpPr>
          <p:spPr bwMode="auto">
            <a:xfrm flipV="1">
              <a:off x="2064" y="2326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3" name="Line 348"/>
            <p:cNvSpPr>
              <a:spLocks noChangeShapeType="1"/>
            </p:cNvSpPr>
            <p:nvPr/>
          </p:nvSpPr>
          <p:spPr bwMode="auto">
            <a:xfrm flipV="1">
              <a:off x="2065" y="2319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4" name="Line 349"/>
            <p:cNvSpPr>
              <a:spLocks noChangeShapeType="1"/>
            </p:cNvSpPr>
            <p:nvPr/>
          </p:nvSpPr>
          <p:spPr bwMode="auto">
            <a:xfrm flipV="1">
              <a:off x="2065" y="2313"/>
              <a:ext cx="1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5" name="Line 350"/>
            <p:cNvSpPr>
              <a:spLocks noChangeShapeType="1"/>
            </p:cNvSpPr>
            <p:nvPr/>
          </p:nvSpPr>
          <p:spPr bwMode="auto">
            <a:xfrm flipV="1">
              <a:off x="2066" y="2306"/>
              <a:ext cx="1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6" name="Line 351"/>
            <p:cNvSpPr>
              <a:spLocks noChangeShapeType="1"/>
            </p:cNvSpPr>
            <p:nvPr/>
          </p:nvSpPr>
          <p:spPr bwMode="auto">
            <a:xfrm flipV="1">
              <a:off x="2066" y="2304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7" name="Line 352"/>
            <p:cNvSpPr>
              <a:spLocks noChangeShapeType="1"/>
            </p:cNvSpPr>
            <p:nvPr/>
          </p:nvSpPr>
          <p:spPr bwMode="auto">
            <a:xfrm flipV="1">
              <a:off x="2066" y="2293"/>
              <a:ext cx="1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8" name="Freeform 353"/>
            <p:cNvSpPr>
              <a:spLocks/>
            </p:cNvSpPr>
            <p:nvPr/>
          </p:nvSpPr>
          <p:spPr bwMode="auto">
            <a:xfrm>
              <a:off x="1655" y="1814"/>
              <a:ext cx="868" cy="180"/>
            </a:xfrm>
            <a:custGeom>
              <a:avLst/>
              <a:gdLst>
                <a:gd name="T0" fmla="*/ 0 w 6941"/>
                <a:gd name="T1" fmla="*/ 719 h 1436"/>
                <a:gd name="T2" fmla="*/ 6941 w 6941"/>
                <a:gd name="T3" fmla="*/ 0 h 1436"/>
                <a:gd name="T4" fmla="*/ 6941 w 6941"/>
                <a:gd name="T5" fmla="*/ 1436 h 1436"/>
                <a:gd name="T6" fmla="*/ 0 w 6941"/>
                <a:gd name="T7" fmla="*/ 719 h 14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41"/>
                <a:gd name="T13" fmla="*/ 0 h 1436"/>
                <a:gd name="T14" fmla="*/ 6941 w 6941"/>
                <a:gd name="T15" fmla="*/ 1436 h 14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41" h="1436">
                  <a:moveTo>
                    <a:pt x="0" y="719"/>
                  </a:moveTo>
                  <a:lnTo>
                    <a:pt x="6941" y="0"/>
                  </a:lnTo>
                  <a:lnTo>
                    <a:pt x="6941" y="1436"/>
                  </a:lnTo>
                  <a:lnTo>
                    <a:pt x="0" y="71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Oval 362"/>
            <p:cNvSpPr>
              <a:spLocks noChangeArrowheads="1"/>
            </p:cNvSpPr>
            <p:nvPr/>
          </p:nvSpPr>
          <p:spPr bwMode="auto">
            <a:xfrm>
              <a:off x="2438" y="1819"/>
              <a:ext cx="169" cy="169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Oval 363"/>
            <p:cNvSpPr>
              <a:spLocks noChangeArrowheads="1"/>
            </p:cNvSpPr>
            <p:nvPr/>
          </p:nvSpPr>
          <p:spPr bwMode="auto">
            <a:xfrm>
              <a:off x="2503" y="1884"/>
              <a:ext cx="40" cy="4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364"/>
            <p:cNvSpPr>
              <a:spLocks/>
            </p:cNvSpPr>
            <p:nvPr/>
          </p:nvSpPr>
          <p:spPr bwMode="auto">
            <a:xfrm>
              <a:off x="2044" y="1840"/>
              <a:ext cx="17" cy="128"/>
            </a:xfrm>
            <a:custGeom>
              <a:avLst/>
              <a:gdLst>
                <a:gd name="T0" fmla="*/ 134 w 134"/>
                <a:gd name="T1" fmla="*/ 0 h 1020"/>
                <a:gd name="T2" fmla="*/ 125 w 134"/>
                <a:gd name="T3" fmla="*/ 16 h 1020"/>
                <a:gd name="T4" fmla="*/ 116 w 134"/>
                <a:gd name="T5" fmla="*/ 32 h 1020"/>
                <a:gd name="T6" fmla="*/ 108 w 134"/>
                <a:gd name="T7" fmla="*/ 48 h 1020"/>
                <a:gd name="T8" fmla="*/ 100 w 134"/>
                <a:gd name="T9" fmla="*/ 64 h 1020"/>
                <a:gd name="T10" fmla="*/ 92 w 134"/>
                <a:gd name="T11" fmla="*/ 81 h 1020"/>
                <a:gd name="T12" fmla="*/ 85 w 134"/>
                <a:gd name="T13" fmla="*/ 97 h 1020"/>
                <a:gd name="T14" fmla="*/ 78 w 134"/>
                <a:gd name="T15" fmla="*/ 114 h 1020"/>
                <a:gd name="T16" fmla="*/ 71 w 134"/>
                <a:gd name="T17" fmla="*/ 131 h 1020"/>
                <a:gd name="T18" fmla="*/ 65 w 134"/>
                <a:gd name="T19" fmla="*/ 148 h 1020"/>
                <a:gd name="T20" fmla="*/ 58 w 134"/>
                <a:gd name="T21" fmla="*/ 164 h 1020"/>
                <a:gd name="T22" fmla="*/ 53 w 134"/>
                <a:gd name="T23" fmla="*/ 181 h 1020"/>
                <a:gd name="T24" fmla="*/ 47 w 134"/>
                <a:gd name="T25" fmla="*/ 199 h 1020"/>
                <a:gd name="T26" fmla="*/ 42 w 134"/>
                <a:gd name="T27" fmla="*/ 216 h 1020"/>
                <a:gd name="T28" fmla="*/ 37 w 134"/>
                <a:gd name="T29" fmla="*/ 233 h 1020"/>
                <a:gd name="T30" fmla="*/ 33 w 134"/>
                <a:gd name="T31" fmla="*/ 251 h 1020"/>
                <a:gd name="T32" fmla="*/ 28 w 134"/>
                <a:gd name="T33" fmla="*/ 269 h 1020"/>
                <a:gd name="T34" fmla="*/ 24 w 134"/>
                <a:gd name="T35" fmla="*/ 286 h 1020"/>
                <a:gd name="T36" fmla="*/ 20 w 134"/>
                <a:gd name="T37" fmla="*/ 304 h 1020"/>
                <a:gd name="T38" fmla="*/ 17 w 134"/>
                <a:gd name="T39" fmla="*/ 322 h 1020"/>
                <a:gd name="T40" fmla="*/ 13 w 134"/>
                <a:gd name="T41" fmla="*/ 340 h 1020"/>
                <a:gd name="T42" fmla="*/ 11 w 134"/>
                <a:gd name="T43" fmla="*/ 357 h 1020"/>
                <a:gd name="T44" fmla="*/ 8 w 134"/>
                <a:gd name="T45" fmla="*/ 375 h 1020"/>
                <a:gd name="T46" fmla="*/ 6 w 134"/>
                <a:gd name="T47" fmla="*/ 393 h 1020"/>
                <a:gd name="T48" fmla="*/ 4 w 134"/>
                <a:gd name="T49" fmla="*/ 411 h 1020"/>
                <a:gd name="T50" fmla="*/ 2 w 134"/>
                <a:gd name="T51" fmla="*/ 429 h 1020"/>
                <a:gd name="T52" fmla="*/ 1 w 134"/>
                <a:gd name="T53" fmla="*/ 447 h 1020"/>
                <a:gd name="T54" fmla="*/ 0 w 134"/>
                <a:gd name="T55" fmla="*/ 465 h 1020"/>
                <a:gd name="T56" fmla="*/ 0 w 134"/>
                <a:gd name="T57" fmla="*/ 484 h 1020"/>
                <a:gd name="T58" fmla="*/ 0 w 134"/>
                <a:gd name="T59" fmla="*/ 502 h 1020"/>
                <a:gd name="T60" fmla="*/ 0 w 134"/>
                <a:gd name="T61" fmla="*/ 520 h 1020"/>
                <a:gd name="T62" fmla="*/ 0 w 134"/>
                <a:gd name="T63" fmla="*/ 538 h 1020"/>
                <a:gd name="T64" fmla="*/ 0 w 134"/>
                <a:gd name="T65" fmla="*/ 556 h 1020"/>
                <a:gd name="T66" fmla="*/ 1 w 134"/>
                <a:gd name="T67" fmla="*/ 574 h 1020"/>
                <a:gd name="T68" fmla="*/ 2 w 134"/>
                <a:gd name="T69" fmla="*/ 592 h 1020"/>
                <a:gd name="T70" fmla="*/ 4 w 134"/>
                <a:gd name="T71" fmla="*/ 610 h 1020"/>
                <a:gd name="T72" fmla="*/ 6 w 134"/>
                <a:gd name="T73" fmla="*/ 628 h 1020"/>
                <a:gd name="T74" fmla="*/ 8 w 134"/>
                <a:gd name="T75" fmla="*/ 646 h 1020"/>
                <a:gd name="T76" fmla="*/ 11 w 134"/>
                <a:gd name="T77" fmla="*/ 664 h 1020"/>
                <a:gd name="T78" fmla="*/ 13 w 134"/>
                <a:gd name="T79" fmla="*/ 682 h 1020"/>
                <a:gd name="T80" fmla="*/ 17 w 134"/>
                <a:gd name="T81" fmla="*/ 700 h 1020"/>
                <a:gd name="T82" fmla="*/ 20 w 134"/>
                <a:gd name="T83" fmla="*/ 717 h 1020"/>
                <a:gd name="T84" fmla="*/ 24 w 134"/>
                <a:gd name="T85" fmla="*/ 735 h 1020"/>
                <a:gd name="T86" fmla="*/ 28 w 134"/>
                <a:gd name="T87" fmla="*/ 753 h 1020"/>
                <a:gd name="T88" fmla="*/ 33 w 134"/>
                <a:gd name="T89" fmla="*/ 770 h 1020"/>
                <a:gd name="T90" fmla="*/ 37 w 134"/>
                <a:gd name="T91" fmla="*/ 787 h 1020"/>
                <a:gd name="T92" fmla="*/ 42 w 134"/>
                <a:gd name="T93" fmla="*/ 804 h 1020"/>
                <a:gd name="T94" fmla="*/ 47 w 134"/>
                <a:gd name="T95" fmla="*/ 822 h 1020"/>
                <a:gd name="T96" fmla="*/ 53 w 134"/>
                <a:gd name="T97" fmla="*/ 839 h 1020"/>
                <a:gd name="T98" fmla="*/ 58 w 134"/>
                <a:gd name="T99" fmla="*/ 856 h 1020"/>
                <a:gd name="T100" fmla="*/ 65 w 134"/>
                <a:gd name="T101" fmla="*/ 873 h 1020"/>
                <a:gd name="T102" fmla="*/ 71 w 134"/>
                <a:gd name="T103" fmla="*/ 890 h 1020"/>
                <a:gd name="T104" fmla="*/ 78 w 134"/>
                <a:gd name="T105" fmla="*/ 907 h 1020"/>
                <a:gd name="T106" fmla="*/ 85 w 134"/>
                <a:gd name="T107" fmla="*/ 924 h 1020"/>
                <a:gd name="T108" fmla="*/ 92 w 134"/>
                <a:gd name="T109" fmla="*/ 940 h 1020"/>
                <a:gd name="T110" fmla="*/ 100 w 134"/>
                <a:gd name="T111" fmla="*/ 956 h 1020"/>
                <a:gd name="T112" fmla="*/ 108 w 134"/>
                <a:gd name="T113" fmla="*/ 973 h 1020"/>
                <a:gd name="T114" fmla="*/ 116 w 134"/>
                <a:gd name="T115" fmla="*/ 989 h 1020"/>
                <a:gd name="T116" fmla="*/ 125 w 134"/>
                <a:gd name="T117" fmla="*/ 1005 h 1020"/>
                <a:gd name="T118" fmla="*/ 134 w 134"/>
                <a:gd name="T119" fmla="*/ 1020 h 102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4"/>
                <a:gd name="T181" fmla="*/ 0 h 1020"/>
                <a:gd name="T182" fmla="*/ 134 w 134"/>
                <a:gd name="T183" fmla="*/ 1020 h 102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4" h="1020">
                  <a:moveTo>
                    <a:pt x="134" y="0"/>
                  </a:moveTo>
                  <a:lnTo>
                    <a:pt x="125" y="16"/>
                  </a:lnTo>
                  <a:lnTo>
                    <a:pt x="116" y="32"/>
                  </a:lnTo>
                  <a:lnTo>
                    <a:pt x="108" y="48"/>
                  </a:lnTo>
                  <a:lnTo>
                    <a:pt x="100" y="64"/>
                  </a:lnTo>
                  <a:lnTo>
                    <a:pt x="92" y="81"/>
                  </a:lnTo>
                  <a:lnTo>
                    <a:pt x="85" y="97"/>
                  </a:lnTo>
                  <a:lnTo>
                    <a:pt x="78" y="114"/>
                  </a:lnTo>
                  <a:lnTo>
                    <a:pt x="71" y="131"/>
                  </a:lnTo>
                  <a:lnTo>
                    <a:pt x="65" y="148"/>
                  </a:lnTo>
                  <a:lnTo>
                    <a:pt x="58" y="164"/>
                  </a:lnTo>
                  <a:lnTo>
                    <a:pt x="53" y="181"/>
                  </a:lnTo>
                  <a:lnTo>
                    <a:pt x="47" y="199"/>
                  </a:lnTo>
                  <a:lnTo>
                    <a:pt x="42" y="216"/>
                  </a:lnTo>
                  <a:lnTo>
                    <a:pt x="37" y="233"/>
                  </a:lnTo>
                  <a:lnTo>
                    <a:pt x="33" y="251"/>
                  </a:lnTo>
                  <a:lnTo>
                    <a:pt x="28" y="269"/>
                  </a:lnTo>
                  <a:lnTo>
                    <a:pt x="24" y="286"/>
                  </a:lnTo>
                  <a:lnTo>
                    <a:pt x="20" y="304"/>
                  </a:lnTo>
                  <a:lnTo>
                    <a:pt x="17" y="322"/>
                  </a:lnTo>
                  <a:lnTo>
                    <a:pt x="13" y="340"/>
                  </a:lnTo>
                  <a:lnTo>
                    <a:pt x="11" y="357"/>
                  </a:lnTo>
                  <a:lnTo>
                    <a:pt x="8" y="375"/>
                  </a:lnTo>
                  <a:lnTo>
                    <a:pt x="6" y="393"/>
                  </a:lnTo>
                  <a:lnTo>
                    <a:pt x="4" y="411"/>
                  </a:lnTo>
                  <a:lnTo>
                    <a:pt x="2" y="429"/>
                  </a:lnTo>
                  <a:lnTo>
                    <a:pt x="1" y="447"/>
                  </a:lnTo>
                  <a:lnTo>
                    <a:pt x="0" y="465"/>
                  </a:lnTo>
                  <a:lnTo>
                    <a:pt x="0" y="484"/>
                  </a:lnTo>
                  <a:lnTo>
                    <a:pt x="0" y="502"/>
                  </a:lnTo>
                  <a:lnTo>
                    <a:pt x="0" y="520"/>
                  </a:lnTo>
                  <a:lnTo>
                    <a:pt x="0" y="538"/>
                  </a:lnTo>
                  <a:lnTo>
                    <a:pt x="0" y="556"/>
                  </a:lnTo>
                  <a:lnTo>
                    <a:pt x="1" y="574"/>
                  </a:lnTo>
                  <a:lnTo>
                    <a:pt x="2" y="592"/>
                  </a:lnTo>
                  <a:lnTo>
                    <a:pt x="4" y="610"/>
                  </a:lnTo>
                  <a:lnTo>
                    <a:pt x="6" y="628"/>
                  </a:lnTo>
                  <a:lnTo>
                    <a:pt x="8" y="646"/>
                  </a:lnTo>
                  <a:lnTo>
                    <a:pt x="11" y="664"/>
                  </a:lnTo>
                  <a:lnTo>
                    <a:pt x="13" y="682"/>
                  </a:lnTo>
                  <a:lnTo>
                    <a:pt x="17" y="700"/>
                  </a:lnTo>
                  <a:lnTo>
                    <a:pt x="20" y="717"/>
                  </a:lnTo>
                  <a:lnTo>
                    <a:pt x="24" y="735"/>
                  </a:lnTo>
                  <a:lnTo>
                    <a:pt x="28" y="753"/>
                  </a:lnTo>
                  <a:lnTo>
                    <a:pt x="33" y="770"/>
                  </a:lnTo>
                  <a:lnTo>
                    <a:pt x="37" y="787"/>
                  </a:lnTo>
                  <a:lnTo>
                    <a:pt x="42" y="804"/>
                  </a:lnTo>
                  <a:lnTo>
                    <a:pt x="47" y="822"/>
                  </a:lnTo>
                  <a:lnTo>
                    <a:pt x="53" y="839"/>
                  </a:lnTo>
                  <a:lnTo>
                    <a:pt x="58" y="856"/>
                  </a:lnTo>
                  <a:lnTo>
                    <a:pt x="65" y="873"/>
                  </a:lnTo>
                  <a:lnTo>
                    <a:pt x="71" y="890"/>
                  </a:lnTo>
                  <a:lnTo>
                    <a:pt x="78" y="907"/>
                  </a:lnTo>
                  <a:lnTo>
                    <a:pt x="85" y="924"/>
                  </a:lnTo>
                  <a:lnTo>
                    <a:pt x="92" y="940"/>
                  </a:lnTo>
                  <a:lnTo>
                    <a:pt x="100" y="956"/>
                  </a:lnTo>
                  <a:lnTo>
                    <a:pt x="108" y="973"/>
                  </a:lnTo>
                  <a:lnTo>
                    <a:pt x="116" y="989"/>
                  </a:lnTo>
                  <a:lnTo>
                    <a:pt x="125" y="1005"/>
                  </a:lnTo>
                  <a:lnTo>
                    <a:pt x="134" y="102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365"/>
            <p:cNvSpPr>
              <a:spLocks/>
            </p:cNvSpPr>
            <p:nvPr/>
          </p:nvSpPr>
          <p:spPr bwMode="auto">
            <a:xfrm>
              <a:off x="2054" y="1803"/>
              <a:ext cx="42" cy="43"/>
            </a:xfrm>
            <a:custGeom>
              <a:avLst/>
              <a:gdLst>
                <a:gd name="T0" fmla="*/ 0 w 332"/>
                <a:gd name="T1" fmla="*/ 214 h 345"/>
                <a:gd name="T2" fmla="*/ 332 w 332"/>
                <a:gd name="T3" fmla="*/ 0 h 345"/>
                <a:gd name="T4" fmla="*/ 140 w 332"/>
                <a:gd name="T5" fmla="*/ 345 h 345"/>
                <a:gd name="T6" fmla="*/ 0 w 332"/>
                <a:gd name="T7" fmla="*/ 214 h 3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2"/>
                <a:gd name="T13" fmla="*/ 0 h 345"/>
                <a:gd name="T14" fmla="*/ 332 w 332"/>
                <a:gd name="T15" fmla="*/ 345 h 3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2" h="345">
                  <a:moveTo>
                    <a:pt x="0" y="214"/>
                  </a:moveTo>
                  <a:lnTo>
                    <a:pt x="332" y="0"/>
                  </a:lnTo>
                  <a:lnTo>
                    <a:pt x="140" y="345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366"/>
            <p:cNvSpPr>
              <a:spLocks/>
            </p:cNvSpPr>
            <p:nvPr/>
          </p:nvSpPr>
          <p:spPr bwMode="auto">
            <a:xfrm>
              <a:off x="2054" y="1962"/>
              <a:ext cx="42" cy="43"/>
            </a:xfrm>
            <a:custGeom>
              <a:avLst/>
              <a:gdLst>
                <a:gd name="T0" fmla="*/ 140 w 332"/>
                <a:gd name="T1" fmla="*/ 0 h 344"/>
                <a:gd name="T2" fmla="*/ 332 w 332"/>
                <a:gd name="T3" fmla="*/ 344 h 344"/>
                <a:gd name="T4" fmla="*/ 0 w 332"/>
                <a:gd name="T5" fmla="*/ 131 h 344"/>
                <a:gd name="T6" fmla="*/ 140 w 332"/>
                <a:gd name="T7" fmla="*/ 0 h 3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2"/>
                <a:gd name="T13" fmla="*/ 0 h 344"/>
                <a:gd name="T14" fmla="*/ 332 w 332"/>
                <a:gd name="T15" fmla="*/ 344 h 3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2" h="344">
                  <a:moveTo>
                    <a:pt x="140" y="0"/>
                  </a:moveTo>
                  <a:lnTo>
                    <a:pt x="332" y="344"/>
                  </a:lnTo>
                  <a:lnTo>
                    <a:pt x="0" y="131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293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6" name="Rectangle 6"/>
          <p:cNvSpPr>
            <a:spLocks noGrp="1" noChangeArrowheads="1"/>
          </p:cNvSpPr>
          <p:nvPr>
            <p:ph type="title"/>
          </p:nvPr>
        </p:nvSpPr>
        <p:spPr>
          <a:xfrm>
            <a:off x="488950" y="333375"/>
            <a:ext cx="9288586" cy="706438"/>
          </a:xfrm>
        </p:spPr>
        <p:txBody>
          <a:bodyPr/>
          <a:lstStyle/>
          <a:p>
            <a:r>
              <a:rPr lang="en-US" dirty="0"/>
              <a:t>Big </a:t>
            </a:r>
            <a:r>
              <a:rPr lang="en-US" dirty="0" smtClean="0"/>
              <a:t>and Detailed Terrain Data</a:t>
            </a:r>
            <a:endParaRPr lang="en-US" dirty="0"/>
          </a:p>
        </p:txBody>
      </p:sp>
      <p:sp>
        <p:nvSpPr>
          <p:cNvPr id="4659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98414" y="1177962"/>
            <a:ext cx="8750300" cy="4953000"/>
          </a:xfrm>
        </p:spPr>
        <p:txBody>
          <a:bodyPr/>
          <a:lstStyle/>
          <a:p>
            <a:r>
              <a:rPr lang="en-US" dirty="0" err="1" smtClean="0"/>
              <a:t>LiDAR</a:t>
            </a:r>
            <a:r>
              <a:rPr lang="en-US" dirty="0"/>
              <a:t> </a:t>
            </a:r>
            <a:r>
              <a:rPr lang="en-US" dirty="0" smtClean="0"/>
              <a:t>delivers detailed and accurate data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Denmark </a:t>
            </a:r>
            <a:r>
              <a:rPr lang="en-US" dirty="0" smtClean="0"/>
              <a:t>(~42.000 km</a:t>
            </a:r>
            <a:r>
              <a:rPr lang="en-US" baseline="30000" dirty="0" smtClean="0"/>
              <a:t>2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Previously: Typically 30 meter resolution</a:t>
            </a:r>
          </a:p>
          <a:p>
            <a:pPr lvl="2"/>
            <a:r>
              <a:rPr lang="en-US" dirty="0" smtClean="0">
                <a:sym typeface="Symbol" pitchFamily="18" charset="2"/>
              </a:rPr>
              <a:t>~46 </a:t>
            </a:r>
            <a:r>
              <a:rPr lang="en-US" dirty="0">
                <a:sym typeface="Symbol" pitchFamily="18" charset="2"/>
              </a:rPr>
              <a:t>million </a:t>
            </a:r>
            <a:r>
              <a:rPr lang="en-US" dirty="0" smtClean="0">
                <a:sym typeface="Symbol" pitchFamily="18" charset="2"/>
              </a:rPr>
              <a:t>points (&lt;</a:t>
            </a:r>
            <a:r>
              <a:rPr lang="en-US" dirty="0">
                <a:sym typeface="Symbol" pitchFamily="18" charset="2"/>
              </a:rPr>
              <a:t>1GB)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 smtClean="0"/>
              <a:t>Now: </a:t>
            </a:r>
            <a:r>
              <a:rPr lang="en-US" dirty="0" err="1" smtClean="0"/>
              <a:t>LiDAR</a:t>
            </a:r>
            <a:r>
              <a:rPr lang="en-US" dirty="0" smtClean="0"/>
              <a:t> data of 1,6 meter resolution</a:t>
            </a:r>
          </a:p>
          <a:p>
            <a:pPr lvl="2"/>
            <a:r>
              <a:rPr lang="en-US" dirty="0" smtClean="0">
                <a:sym typeface="Symbol" pitchFamily="18" charset="2"/>
              </a:rPr>
              <a:t>~26 </a:t>
            </a:r>
            <a:r>
              <a:rPr lang="en-US" dirty="0">
                <a:sym typeface="Symbol" pitchFamily="18" charset="2"/>
              </a:rPr>
              <a:t>billion </a:t>
            </a:r>
            <a:r>
              <a:rPr lang="en-US" dirty="0" smtClean="0">
                <a:sym typeface="Symbol" pitchFamily="18" charset="2"/>
              </a:rPr>
              <a:t>points (&gt;</a:t>
            </a:r>
            <a:r>
              <a:rPr lang="en-US" dirty="0">
                <a:sym typeface="Symbol" pitchFamily="18" charset="2"/>
              </a:rPr>
              <a:t>1TB</a:t>
            </a:r>
            <a:r>
              <a:rPr lang="en-US" dirty="0" smtClean="0">
                <a:sym typeface="Symbol" pitchFamily="18" charset="2"/>
              </a:rPr>
              <a:t>)</a:t>
            </a:r>
          </a:p>
          <a:p>
            <a:pPr lvl="2"/>
            <a:endParaRPr lang="en-US" dirty="0">
              <a:sym typeface="Symbol" pitchFamily="18" charset="2"/>
            </a:endParaRPr>
          </a:p>
          <a:p>
            <a:pPr lvl="2"/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NC ~</a:t>
            </a:r>
            <a:r>
              <a:rPr lang="da-DK" dirty="0" smtClean="0"/>
              <a:t>136.000 </a:t>
            </a:r>
            <a:r>
              <a:rPr lang="en-US" dirty="0" smtClean="0"/>
              <a:t>km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US ~ </a:t>
            </a:r>
            <a:r>
              <a:rPr lang="da-DK" dirty="0" smtClean="0"/>
              <a:t>9.600.000 </a:t>
            </a:r>
            <a:r>
              <a:rPr lang="en-US" dirty="0"/>
              <a:t>km</a:t>
            </a:r>
            <a:r>
              <a:rPr lang="en-US" baseline="30000" dirty="0"/>
              <a:t>2</a:t>
            </a:r>
            <a:endParaRPr lang="en-US" dirty="0"/>
          </a:p>
        </p:txBody>
      </p:sp>
      <p:pic>
        <p:nvPicPr>
          <p:cNvPr id="465928" name="Picture 8" descr="lidar-be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7075" y="1376363"/>
            <a:ext cx="2193925" cy="2395537"/>
          </a:xfrm>
          <a:prstGeom prst="rect">
            <a:avLst/>
          </a:prstGeom>
          <a:noFill/>
        </p:spPr>
      </p:pic>
      <p:pic>
        <p:nvPicPr>
          <p:cNvPr id="465930" name="Picture 3" descr="DK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73B2FF"/>
              </a:clrFrom>
              <a:clrTo>
                <a:srgbClr val="73B2FF">
                  <a:alpha val="0"/>
                </a:srgbClr>
              </a:clrTo>
            </a:clrChange>
          </a:blip>
          <a:srcRect t="13268" b="9637"/>
          <a:stretch/>
        </p:blipFill>
        <p:spPr bwMode="auto">
          <a:xfrm rot="-975714">
            <a:off x="4166600" y="3818346"/>
            <a:ext cx="3332162" cy="205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5267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Detailed Terrain Data </a:t>
            </a:r>
            <a:r>
              <a:rPr lang="en-US" dirty="0"/>
              <a:t>Essential</a:t>
            </a:r>
          </a:p>
        </p:txBody>
      </p:sp>
      <p:sp>
        <p:nvSpPr>
          <p:cNvPr id="628739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495300" y="1133745"/>
            <a:ext cx="8850313" cy="50768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ea-level rise (2 meter effect on </a:t>
            </a:r>
            <a:r>
              <a:rPr lang="en-US" dirty="0" err="1" smtClean="0"/>
              <a:t>Mandø</a:t>
            </a:r>
            <a:r>
              <a:rPr lang="en-US" dirty="0"/>
              <a:t>)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	  </a:t>
            </a:r>
            <a:r>
              <a:rPr lang="en-US" dirty="0" smtClean="0"/>
              <a:t>90 </a:t>
            </a:r>
            <a:r>
              <a:rPr lang="en-US" dirty="0"/>
              <a:t>meter terrain model		</a:t>
            </a:r>
          </a:p>
        </p:txBody>
      </p:sp>
      <p:pic>
        <p:nvPicPr>
          <p:cNvPr id="6287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7825" y="1592263"/>
            <a:ext cx="3595688" cy="3935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287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550" y="1628775"/>
            <a:ext cx="3695700" cy="392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754520" y="5499230"/>
            <a:ext cx="3280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1,6</a:t>
            </a:r>
            <a:r>
              <a:rPr lang="da-DK" b="0" dirty="0" smtClean="0"/>
              <a:t> </a:t>
            </a:r>
            <a:r>
              <a:rPr lang="da-DK" b="0" dirty="0"/>
              <a:t>meter </a:t>
            </a:r>
            <a:r>
              <a:rPr lang="da-DK" b="0" dirty="0" err="1"/>
              <a:t>terrain</a:t>
            </a:r>
            <a:r>
              <a:rPr lang="da-DK" b="0" dirty="0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3659514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revs\Documents\phd\slides\qualification\AccumDK2m_50k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05" y="1585913"/>
            <a:ext cx="3471757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revs\Documents\phd\slides\qualification\AccumSRTM_50km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8" y="1585912"/>
            <a:ext cx="3471756" cy="39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90330" y="5645675"/>
            <a:ext cx="3280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1,6</a:t>
            </a:r>
            <a:r>
              <a:rPr lang="da-DK" b="0" dirty="0" smtClean="0"/>
              <a:t> meter terrain model</a:t>
            </a:r>
            <a:endParaRPr lang="da-DK" b="0" dirty="0"/>
          </a:p>
        </p:txBody>
      </p:sp>
      <p:sp>
        <p:nvSpPr>
          <p:cNvPr id="9" name="TextBox 8"/>
          <p:cNvSpPr txBox="1"/>
          <p:nvPr/>
        </p:nvSpPr>
        <p:spPr>
          <a:xfrm>
            <a:off x="859730" y="5645675"/>
            <a:ext cx="3187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9</a:t>
            </a:r>
            <a:r>
              <a:rPr lang="da-DK" b="0" dirty="0" smtClean="0"/>
              <a:t>0 meter terrain model</a:t>
            </a:r>
            <a:endParaRPr lang="da-DK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</a:t>
            </a:r>
            <a:r>
              <a:rPr lang="en-US" dirty="0" smtClean="0"/>
              <a:t>Terrain Data </a:t>
            </a:r>
            <a:r>
              <a:rPr lang="en-US" dirty="0"/>
              <a:t>Essential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rainage network (flow accumulation)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5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Terrain Data Hard to Handle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commercial systems cannot handle truly massive datasets</a:t>
            </a:r>
          </a:p>
          <a:p>
            <a:pPr lvl="1"/>
            <a:r>
              <a:rPr lang="en-US" dirty="0" smtClean="0"/>
              <a:t>and certainly not all of Denmark at 1,6-meter resolution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Typical workarounds</a:t>
            </a:r>
          </a:p>
          <a:p>
            <a:pPr lvl="1"/>
            <a:r>
              <a:rPr lang="en-US" dirty="0" smtClean="0"/>
              <a:t>Tiling: Break terrain into pieces processed individually</a:t>
            </a:r>
          </a:p>
          <a:p>
            <a:pPr lvl="2"/>
            <a:r>
              <a:rPr lang="en-US" dirty="0" smtClean="0"/>
              <a:t>Not really possible for flow computations</a:t>
            </a:r>
          </a:p>
          <a:p>
            <a:pPr lvl="2"/>
            <a:r>
              <a:rPr lang="en-US" dirty="0" smtClean="0"/>
              <a:t>Leads to cumbersome workflows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Simplification: Reduce data size</a:t>
            </a:r>
          </a:p>
          <a:p>
            <a:pPr lvl="2"/>
            <a:r>
              <a:rPr lang="en-US" dirty="0" smtClean="0"/>
              <a:t>Leads to unreliable results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D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73B2FF"/>
              </a:clrFrom>
              <a:clrTo>
                <a:srgbClr val="73B2FF">
                  <a:alpha val="0"/>
                </a:srgbClr>
              </a:clrTo>
            </a:clrChange>
          </a:blip>
          <a:srcRect t="13268" b="9637"/>
          <a:stretch/>
        </p:blipFill>
        <p:spPr bwMode="auto">
          <a:xfrm rot="-975714">
            <a:off x="5858788" y="3854350"/>
            <a:ext cx="3332162" cy="205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3818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2636912"/>
            <a:ext cx="8915400" cy="706438"/>
          </a:xfrm>
        </p:spPr>
        <p:txBody>
          <a:bodyPr/>
          <a:lstStyle/>
          <a:p>
            <a:pPr algn="ctr"/>
            <a:r>
              <a:rPr lang="en-US" dirty="0" smtClean="0"/>
              <a:t>I/O-Efficient Algorithms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6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">
  <a:themeElements>
    <a:clrScheme name="a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u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A2A12"/>
          </a:buClr>
          <a:buSzTx/>
          <a:buFont typeface="Wingdings" pitchFamily="2" charset="2"/>
          <a:buNone/>
          <a:tabLst/>
          <a:defRPr kumimoji="0" lang="da-DK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A2A12"/>
          </a:buClr>
          <a:buSzTx/>
          <a:buFont typeface="Wingdings" pitchFamily="2" charset="2"/>
          <a:buNone/>
          <a:tabLst/>
          <a:defRPr kumimoji="0" lang="da-DK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a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19411</TotalTime>
  <Words>1952</Words>
  <Application>Microsoft Office PowerPoint</Application>
  <PresentationFormat>A4 Paper (210x297 mm)</PresentationFormat>
  <Paragraphs>532</Paragraphs>
  <Slides>43</Slides>
  <Notes>28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au</vt:lpstr>
      <vt:lpstr>Equation</vt:lpstr>
      <vt:lpstr>Big Terrain Data Analysis   Algorithms in the Field Workshop SoCG June 19, 2012    Lars Arge   </vt:lpstr>
      <vt:lpstr>Outline of Talk</vt:lpstr>
      <vt:lpstr>Big Terrain Data</vt:lpstr>
      <vt:lpstr>Big Terrain Data</vt:lpstr>
      <vt:lpstr>Big and Detailed Terrain Data</vt:lpstr>
      <vt:lpstr>Detailed Terrain Data Essential</vt:lpstr>
      <vt:lpstr>Detailed Terrain Data Essential</vt:lpstr>
      <vt:lpstr>Massive Terrain Data Hard to Handle </vt:lpstr>
      <vt:lpstr>I/O-Efficient Algorithms</vt:lpstr>
      <vt:lpstr>I/O-Efficient Algorithms</vt:lpstr>
      <vt:lpstr>I/O-model of Computation</vt:lpstr>
      <vt:lpstr>I/O-Efficient Algorithms Matter</vt:lpstr>
      <vt:lpstr>I/O-model of Computation</vt:lpstr>
      <vt:lpstr>External Plane Sweeping</vt:lpstr>
      <vt:lpstr>External Plane Sweeping</vt:lpstr>
      <vt:lpstr>Distribution Sweeping</vt:lpstr>
      <vt:lpstr>Distribution Sweeping</vt:lpstr>
      <vt:lpstr>(Some) I/O-Efficient Big Terrain Data Algorithms</vt:lpstr>
      <vt:lpstr>I/O-model Terrain Results</vt:lpstr>
      <vt:lpstr>I/O-model Terrain Results</vt:lpstr>
      <vt:lpstr>I/O-model Terrain Results</vt:lpstr>
      <vt:lpstr>I/O-model Terrain Results</vt:lpstr>
      <vt:lpstr>Flood Modeling</vt:lpstr>
      <vt:lpstr>Flood Risk Analysis Important</vt:lpstr>
      <vt:lpstr>Basic Raster Terrain Flow Modeling</vt:lpstr>
      <vt:lpstr>Detailed Terrain Data Essential</vt:lpstr>
      <vt:lpstr>Detailed Terrain Data Essential</vt:lpstr>
      <vt:lpstr>Rising Sea-Level</vt:lpstr>
      <vt:lpstr>Flow Accumulation</vt:lpstr>
      <vt:lpstr>Flow Accumulation Algorithm</vt:lpstr>
      <vt:lpstr>I/O-Efficient Flow Accumulation</vt:lpstr>
      <vt:lpstr>Flash Flood Mapping</vt:lpstr>
      <vt:lpstr>Flash Flood Mapping</vt:lpstr>
      <vt:lpstr>SCALGO</vt:lpstr>
      <vt:lpstr>SCALGO</vt:lpstr>
      <vt:lpstr>SCALGO Products</vt:lpstr>
      <vt:lpstr>SCALGO Software Products </vt:lpstr>
      <vt:lpstr>SCALGO Model Success Stories</vt:lpstr>
      <vt:lpstr>SCALGO Hydrology Success Stories</vt:lpstr>
      <vt:lpstr>SCALGO Computation Services</vt:lpstr>
      <vt:lpstr>Flash Flood Mapping Success Stories</vt:lpstr>
      <vt:lpstr>Demo</vt:lpstr>
      <vt:lpstr>Summary/Conclusion</vt:lpstr>
    </vt:vector>
  </TitlesOfParts>
  <Company>Daimi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Lars Michael Kristensen</dc:creator>
  <cp:lastModifiedBy>Lars Arge</cp:lastModifiedBy>
  <cp:revision>2405</cp:revision>
  <cp:lastPrinted>2011-01-18T22:02:20Z</cp:lastPrinted>
  <dcterms:created xsi:type="dcterms:W3CDTF">2006-01-26T18:25:33Z</dcterms:created>
  <dcterms:modified xsi:type="dcterms:W3CDTF">2012-06-25T07:45:32Z</dcterms:modified>
</cp:coreProperties>
</file>